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1C1F-00CE-446E-B894-0ED9DFC809D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DD0E-1C2E-420F-8785-D7868EDAE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3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1CB1DB4F-9873-2794-EB4C-1130E248A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BFDDD-82DF-3E06-614D-EBC798A8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376" y="4031852"/>
            <a:ext cx="9103248" cy="1293760"/>
          </a:xfrm>
        </p:spPr>
        <p:txBody>
          <a:bodyPr>
            <a:normAutofit fontScale="90000"/>
          </a:bodyPr>
          <a:lstStyle/>
          <a:p>
            <a:pPr algn="l"/>
            <a:r>
              <a:rPr lang="en-US" sz="88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Blender </a:t>
            </a:r>
            <a:r>
              <a:rPr lang="en-US" sz="8800" dirty="0" err="1">
                <a:ln w="22225">
                  <a:solidFill>
                    <a:schemeClr val="tx1"/>
                  </a:solidFill>
                  <a:miter lim="800000"/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animacija</a:t>
            </a:r>
            <a:r>
              <a:rPr lang="en-US" sz="88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F2F10-CBE6-73C1-F509-D2F989960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1577" y="4031852"/>
            <a:ext cx="4461741" cy="550015"/>
          </a:xfrm>
        </p:spPr>
        <p:txBody>
          <a:bodyPr>
            <a:normAutofit/>
          </a:bodyPr>
          <a:lstStyle/>
          <a:p>
            <a:pPr algn="l"/>
            <a:r>
              <a:rPr lang="hr-HR" sz="2800" dirty="0"/>
              <a:t>Izradio</a:t>
            </a:r>
            <a:r>
              <a:rPr lang="en-US" sz="2800" dirty="0"/>
              <a:t>: Antonio Ištvanović</a:t>
            </a:r>
          </a:p>
        </p:txBody>
      </p:sp>
    </p:spTree>
    <p:extLst>
      <p:ext uri="{BB962C8B-B14F-4D97-AF65-F5344CB8AC3E}">
        <p14:creationId xmlns:p14="http://schemas.microsoft.com/office/powerpoint/2010/main" val="14350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51EE-90A0-F974-78FF-7CD532B5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33" y="178140"/>
            <a:ext cx="4716231" cy="128867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ADD-ONS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3B49-C8F6-824F-CCAE-6F3493A9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44" y="1771772"/>
            <a:ext cx="4716232" cy="4351338"/>
          </a:xfrm>
        </p:spPr>
        <p:txBody>
          <a:bodyPr>
            <a:normAutofit/>
          </a:bodyPr>
          <a:lstStyle/>
          <a:p>
            <a:r>
              <a:rPr lang="en-US" dirty="0"/>
              <a:t>Blender Kit library</a:t>
            </a:r>
          </a:p>
          <a:p>
            <a:r>
              <a:rPr lang="en-US" dirty="0"/>
              <a:t>Most</a:t>
            </a:r>
          </a:p>
          <a:p>
            <a:r>
              <a:rPr lang="en-US" dirty="0" err="1"/>
              <a:t>Rasvjeta</a:t>
            </a:r>
            <a:endParaRPr lang="en-US" dirty="0"/>
          </a:p>
          <a:p>
            <a:r>
              <a:rPr lang="en-US" dirty="0"/>
              <a:t>Array modifier</a:t>
            </a:r>
          </a:p>
        </p:txBody>
      </p:sp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1A6A7DBD-8A80-AED2-C18C-A705BB4BF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43" y="822476"/>
            <a:ext cx="3368246" cy="5367722"/>
          </a:xfrm>
          <a:prstGeom prst="rect">
            <a:avLst/>
          </a:prstGeom>
        </p:spPr>
      </p:pic>
      <p:pic>
        <p:nvPicPr>
          <p:cNvPr id="5" name="Picture 4" descr="A picture containing text, plaque, black&#10;&#10;Description automatically generated">
            <a:extLst>
              <a:ext uri="{FF2B5EF4-FFF2-40B4-BE49-F238E27FC236}">
                <a16:creationId xmlns:a16="http://schemas.microsoft.com/office/drawing/2014/main" id="{C9E97DD4-80DA-378A-5268-0F01FEED5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03" y="2025876"/>
            <a:ext cx="5693525" cy="3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F971-D373-0227-8E9E-C6351D71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835" y="402070"/>
            <a:ext cx="4716231" cy="128867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OSVJETLJENJE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4FB3D-2D35-9C6E-858D-EC49E988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88" y="1856261"/>
            <a:ext cx="4716232" cy="4351338"/>
          </a:xfrm>
        </p:spPr>
        <p:txBody>
          <a:bodyPr>
            <a:normAutofit/>
          </a:bodyPr>
          <a:lstStyle/>
          <a:p>
            <a:r>
              <a:rPr lang="en-US" dirty="0"/>
              <a:t>Render Engine</a:t>
            </a:r>
          </a:p>
          <a:p>
            <a:r>
              <a:rPr lang="en-US" dirty="0"/>
              <a:t>Render Device</a:t>
            </a:r>
          </a:p>
          <a:p>
            <a:r>
              <a:rPr lang="en-US" dirty="0"/>
              <a:t>HDRI</a:t>
            </a:r>
          </a:p>
        </p:txBody>
      </p:sp>
      <p:pic>
        <p:nvPicPr>
          <p:cNvPr id="9" name="Picture 8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6BBCBA0A-E288-0487-B735-B766AE2F7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44" y="426524"/>
            <a:ext cx="3120218" cy="6029406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3535ECD4-BA20-83BA-6446-796C5586E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95" y="402070"/>
            <a:ext cx="3163140" cy="60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65-5B8A-7087-8C85-BEB808ED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169" y="322993"/>
            <a:ext cx="4716231" cy="1288673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1A05-7704-B817-1B0E-C53C4DB0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53" y="2006554"/>
            <a:ext cx="4716232" cy="4351338"/>
          </a:xfrm>
        </p:spPr>
        <p:txBody>
          <a:bodyPr>
            <a:normAutofit/>
          </a:bodyPr>
          <a:lstStyle/>
          <a:p>
            <a:r>
              <a:rPr lang="en-US" dirty="0" err="1"/>
              <a:t>Animacija</a:t>
            </a:r>
            <a:r>
              <a:rPr lang="en-US" dirty="0"/>
              <a:t> </a:t>
            </a:r>
            <a:r>
              <a:rPr lang="en-US" dirty="0" err="1"/>
              <a:t>kotača</a:t>
            </a:r>
            <a:endParaRPr lang="en-US" dirty="0"/>
          </a:p>
          <a:p>
            <a:r>
              <a:rPr lang="en-US" dirty="0" err="1"/>
              <a:t>Rasvjeta</a:t>
            </a:r>
            <a:endParaRPr lang="en-US" dirty="0"/>
          </a:p>
          <a:p>
            <a:r>
              <a:rPr lang="en-US" dirty="0" err="1"/>
              <a:t>Kretanje</a:t>
            </a:r>
            <a:r>
              <a:rPr lang="en-US" dirty="0"/>
              <a:t> </a:t>
            </a:r>
            <a:r>
              <a:rPr lang="en-US" dirty="0" err="1"/>
              <a:t>auta</a:t>
            </a:r>
            <a:endParaRPr lang="en-US" dirty="0"/>
          </a:p>
          <a:p>
            <a:r>
              <a:rPr lang="en-US" dirty="0" err="1"/>
              <a:t>Dva</a:t>
            </a:r>
            <a:r>
              <a:rPr lang="en-US" dirty="0"/>
              <a:t> key frame-a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3187D875-F4BF-4582-E857-33E26989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3" y="590676"/>
            <a:ext cx="2637923" cy="514716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AFA845-E483-3C46-1665-F973A52D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20" y="4682988"/>
            <a:ext cx="8577914" cy="10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B9A0-7E9D-A70C-10B8-6BDE355B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124"/>
            <a:ext cx="4929556" cy="2057400"/>
          </a:xfrm>
        </p:spPr>
        <p:txBody>
          <a:bodyPr anchor="b">
            <a:normAutofit/>
          </a:bodyPr>
          <a:lstStyle/>
          <a:p>
            <a:r>
              <a:rPr lang="en-US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Kamera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4102-6AE1-4E9B-B736-18A57B0D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24962"/>
            <a:ext cx="4929556" cy="3538094"/>
          </a:xfrm>
        </p:spPr>
        <p:txBody>
          <a:bodyPr>
            <a:normAutofit/>
          </a:bodyPr>
          <a:lstStyle/>
          <a:p>
            <a:r>
              <a:rPr lang="en-US" sz="2000" dirty="0" err="1"/>
              <a:t>Proizvoljan</a:t>
            </a:r>
            <a:r>
              <a:rPr lang="en-US" sz="2000" dirty="0"/>
              <a:t> </a:t>
            </a:r>
            <a:r>
              <a:rPr lang="en-US" sz="2000" dirty="0" err="1"/>
              <a:t>prvi</a:t>
            </a:r>
            <a:r>
              <a:rPr lang="en-US" sz="2000" dirty="0"/>
              <a:t> </a:t>
            </a:r>
            <a:r>
              <a:rPr lang="en-US" sz="2000" dirty="0" err="1"/>
              <a:t>kut</a:t>
            </a:r>
            <a:endParaRPr lang="en-US" sz="2000" dirty="0"/>
          </a:p>
          <a:p>
            <a:r>
              <a:rPr lang="en-US" sz="2000" dirty="0" err="1"/>
              <a:t>Uparivanje</a:t>
            </a:r>
            <a:r>
              <a:rPr lang="en-US" sz="2000" dirty="0"/>
              <a:t> (Object (Keep Transform))</a:t>
            </a:r>
          </a:p>
          <a:p>
            <a:r>
              <a:rPr lang="en-US" sz="2000" dirty="0"/>
              <a:t>F-Stop 1.0</a:t>
            </a:r>
          </a:p>
          <a:p>
            <a:r>
              <a:rPr lang="en-US" sz="2000" dirty="0"/>
              <a:t>Depth of Field – Distance</a:t>
            </a:r>
          </a:p>
          <a:p>
            <a:r>
              <a:rPr lang="en-US" sz="2000" dirty="0"/>
              <a:t>Tri key frame-a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95763-93D4-5395-3F20-66CB9EA8D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41" y="954721"/>
            <a:ext cx="6447079" cy="509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523D84-E85C-2695-B1F7-80EE7BCA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07" y="1784983"/>
            <a:ext cx="6928680" cy="34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9A5B-AE8E-EB2A-255B-F5891D11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COMPOSITING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AFCE-1CB2-A29D-EE73-D40AE519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/>
          <a:lstStyle/>
          <a:p>
            <a:r>
              <a:rPr lang="en-US" dirty="0"/>
              <a:t>Use Nodes</a:t>
            </a:r>
          </a:p>
          <a:p>
            <a:r>
              <a:rPr lang="en-US" dirty="0"/>
              <a:t>Viewer (Shift + A)</a:t>
            </a:r>
          </a:p>
          <a:p>
            <a:r>
              <a:rPr lang="en-US" dirty="0"/>
              <a:t>Glare </a:t>
            </a:r>
          </a:p>
          <a:p>
            <a:r>
              <a:rPr lang="en-US" dirty="0"/>
              <a:t>Lens Distortion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CE31E78-4E86-CD06-24A1-8DE20035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060" y="1653007"/>
            <a:ext cx="7823536" cy="423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D87-EC7F-32D7-49A5-801C7859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HVALA NA </a:t>
            </a:r>
            <a:r>
              <a:rPr lang="hr-HR" sz="5400" dirty="0">
                <a:latin typeface="Aharoni" panose="02010803020104030203" pitchFamily="2" charset="-79"/>
                <a:cs typeface="Aharoni" panose="02010803020104030203" pitchFamily="2" charset="-79"/>
              </a:rPr>
              <a:t>POZORNOSTI</a:t>
            </a:r>
            <a:endParaRPr lang="en-US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3462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67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Tema sustava Office</vt:lpstr>
      <vt:lpstr>Blender animacija  </vt:lpstr>
      <vt:lpstr>ADD-ONS</vt:lpstr>
      <vt:lpstr>OSVJETLJENJE</vt:lpstr>
      <vt:lpstr>RENDER</vt:lpstr>
      <vt:lpstr>Kamera</vt:lpstr>
      <vt:lpstr>COMPOSITING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Blender animacija</dc:title>
  <dc:creator>Antonio Ištvanović</dc:creator>
  <cp:lastModifiedBy>Antonio Ištvanović</cp:lastModifiedBy>
  <cp:revision>3</cp:revision>
  <dcterms:created xsi:type="dcterms:W3CDTF">2023-02-19T15:32:01Z</dcterms:created>
  <dcterms:modified xsi:type="dcterms:W3CDTF">2023-02-19T20:54:52Z</dcterms:modified>
</cp:coreProperties>
</file>