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3" r:id="rId3"/>
    <p:sldId id="264" r:id="rId4"/>
    <p:sldId id="265" r:id="rId5"/>
  </p:sldIdLst>
  <p:sldSz cx="12192000" cy="6858000"/>
  <p:notesSz cx="7315200" cy="96012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 autoAdjust="0"/>
    <p:restoredTop sz="94660"/>
  </p:normalViewPr>
  <p:slideViewPr>
    <p:cSldViewPr>
      <p:cViewPr varScale="1">
        <p:scale>
          <a:sx n="111" d="100"/>
          <a:sy n="111" d="100"/>
        </p:scale>
        <p:origin x="69" y="22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637" y="57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A66480-7A58-4F05-B55B-68B47154C08B}" type="datetimeFigureOut">
              <a:rPr lang="hu-HU" smtClean="0"/>
              <a:pPr/>
              <a:t>2023. 10. 03.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2F5777-7ADB-4305-8DB5-B67BADB25AD7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much as possible, make use of the built-in guides, gridlines, and slide masters to give your presentation visual consistency. —ISTVS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52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Master Slide: Header + 1 text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3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Master Slide: Header + 2 text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45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Slide: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09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>
            <a:extLst>
              <a:ext uri="{FF2B5EF4-FFF2-40B4-BE49-F238E27FC236}">
                <a16:creationId xmlns:a16="http://schemas.microsoft.com/office/drawing/2014/main" id="{F14D608B-0F72-4F0F-868B-68D62B9667D5}"/>
              </a:ext>
            </a:extLst>
          </p:cNvPr>
          <p:cNvSpPr txBox="1">
            <a:spLocks/>
          </p:cNvSpPr>
          <p:nvPr userDrawn="1"/>
        </p:nvSpPr>
        <p:spPr>
          <a:xfrm>
            <a:off x="696000" y="1417638"/>
            <a:ext cx="8459787" cy="14335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90283">
              <a:lnSpc>
                <a:spcPct val="90000"/>
              </a:lnSpc>
            </a:pP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81163-5D8C-44A6-BE4F-5273099D6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 | 11th Asia-Pacific Regional Conference of the ISTVS | 26-29 September 2022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C5DC43-E61F-4C80-8BE9-57793F74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lIns="0" tIns="0" rIns="0" bIns="0"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hu-HU" dirty="0"/>
              <a:t>Level two</a:t>
            </a:r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1D5F68-043B-47F7-BA1B-F866C55A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4E441-E787-4D30-BCEE-84087C9A4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 | 11th Asia-Pacific Regional Conference of the ISTVS | 26-29 September 2022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336000" y="1143000"/>
            <a:ext cx="5760000" cy="5339525"/>
          </a:xfrm>
        </p:spPr>
        <p:txBody>
          <a:bodyPr lIns="0" tIns="0" rIns="0" bIns="0"/>
          <a:lstStyle>
            <a:lvl1pPr>
              <a:defRPr sz="2800" b="0"/>
            </a:lvl1pPr>
            <a:lvl2pPr marL="457200" indent="0">
              <a:buFontTx/>
              <a:buNone/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two</a:t>
            </a:r>
            <a:endParaRPr lang="hu-HU" dirty="0"/>
          </a:p>
          <a:p>
            <a:pPr lvl="3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three</a:t>
            </a:r>
            <a:endParaRPr lang="hu-HU" dirty="0"/>
          </a:p>
          <a:p>
            <a:pPr lvl="4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four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254750" y="1143000"/>
            <a:ext cx="5601250" cy="5339525"/>
          </a:xfrm>
        </p:spPr>
        <p:txBody>
          <a:bodyPr lIns="0" tIns="0" rIns="0" bIns="0"/>
          <a:lstStyle>
            <a:lvl1pPr>
              <a:defRPr sz="2800" b="0"/>
            </a:lvl1pPr>
            <a:lvl2pPr marL="457200" indent="0">
              <a:buFontTx/>
              <a:buNone/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sample text</a:t>
            </a:r>
            <a:endParaRPr lang="hu-HU" dirty="0"/>
          </a:p>
          <a:p>
            <a:pPr lvl="1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one</a:t>
            </a:r>
            <a:endParaRPr lang="hu-HU" dirty="0"/>
          </a:p>
          <a:p>
            <a:pPr lvl="2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two</a:t>
            </a:r>
            <a:endParaRPr lang="hu-HU" dirty="0"/>
          </a:p>
          <a:p>
            <a:pPr lvl="3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three</a:t>
            </a:r>
            <a:endParaRPr lang="hu-HU" dirty="0"/>
          </a:p>
          <a:p>
            <a:pPr lvl="4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four</a:t>
            </a:r>
            <a:endParaRPr lang="hu-H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83FBAD-0CAD-4C21-BB89-2F5FB5F6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30DD8-C0B6-43B5-AC94-E98F31E61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 | 11th Asia-Pacific Regional Conference of the ISTVS | 26-29 September 2022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336000" y="1143000"/>
            <a:ext cx="5660517" cy="419668"/>
          </a:xfrm>
        </p:spPr>
        <p:txBody>
          <a:bodyPr lIns="0" tIns="0" rIns="0" bIns="0" anchor="t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Edit sample text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336000" y="1600200"/>
            <a:ext cx="5660517" cy="4901183"/>
          </a:xfrm>
        </p:spPr>
        <p:txBody>
          <a:bodyPr lIns="0" tIns="0" rIns="0" bIns="0"/>
          <a:lstStyle>
            <a:lvl1pPr>
              <a:defRPr sz="2400"/>
            </a:lvl1pPr>
            <a:lvl2pPr marL="457200" indent="0">
              <a:buFontTx/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 two</a:t>
            </a:r>
            <a:endParaRPr lang="hu-HU" dirty="0"/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4750" y="1143000"/>
            <a:ext cx="5601250" cy="419099"/>
          </a:xfrm>
        </p:spPr>
        <p:txBody>
          <a:bodyPr lIns="0" tIns="0" rIns="0" bIns="0" anchor="t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Edit sample text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254750" y="1599630"/>
            <a:ext cx="5601248" cy="4901183"/>
          </a:xfrm>
        </p:spPr>
        <p:txBody>
          <a:bodyPr lIns="0" tIns="0" rIns="0" bIns="0"/>
          <a:lstStyle>
            <a:lvl1pPr>
              <a:defRPr sz="2400"/>
            </a:lvl1pPr>
            <a:lvl2pPr marL="457200" indent="0">
              <a:buFontTx/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 two</a:t>
            </a:r>
            <a:endParaRPr lang="hu-HU" dirty="0"/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DA58E25-A3C9-4B81-B90E-FF6CBF03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ACE317-CE36-449C-894B-6F85271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Tw Cen MT Condensed Extra Bold" panose="020B0803020202020204" pitchFamily="34" charset="0"/>
              </a:defRPr>
            </a:lvl1pPr>
          </a:lstStyle>
          <a:p>
            <a:r>
              <a:rPr lang="en-US" dirty="0"/>
              <a:t>‹#› | 11th Asia-Pacific Regional Conference of the ISTVS | 26-29 September 2022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36000" y="189000"/>
            <a:ext cx="11519999" cy="8168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Title (32-40 </a:t>
            </a:r>
            <a:r>
              <a:rPr lang="en-US" dirty="0" err="1"/>
              <a:t>pt</a:t>
            </a:r>
            <a:r>
              <a:rPr lang="en-US" dirty="0"/>
              <a:t> Tw Cen MT Condensed Bold)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38328" y="1143000"/>
            <a:ext cx="11519450" cy="535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Edit sample text</a:t>
            </a:r>
          </a:p>
          <a:p>
            <a:pPr lvl="1"/>
            <a:r>
              <a:rPr lang="hu-HU" dirty="0"/>
              <a:t>Level two</a:t>
            </a:r>
          </a:p>
          <a:p>
            <a:pPr lvl="2"/>
            <a:r>
              <a:rPr lang="hu-HU" dirty="0"/>
              <a:t>Level three</a:t>
            </a:r>
          </a:p>
          <a:p>
            <a:pPr lvl="3"/>
            <a:r>
              <a:rPr lang="hu-HU" dirty="0"/>
              <a:t>Level </a:t>
            </a:r>
            <a:r>
              <a:rPr lang="en-US" dirty="0"/>
              <a:t>f</a:t>
            </a:r>
            <a:r>
              <a:rPr lang="hu-HU" dirty="0"/>
              <a:t>our</a:t>
            </a:r>
          </a:p>
          <a:p>
            <a:pPr lvl="4"/>
            <a:r>
              <a:rPr lang="hu-HU" dirty="0"/>
              <a:t>Level </a:t>
            </a:r>
            <a:r>
              <a:rPr lang="en-US" dirty="0"/>
              <a:t>f</a:t>
            </a:r>
            <a:r>
              <a:rPr lang="hu-HU" dirty="0"/>
              <a:t>ive</a:t>
            </a:r>
          </a:p>
        </p:txBody>
      </p:sp>
      <p:pic>
        <p:nvPicPr>
          <p:cNvPr id="8" name="Picture 46">
            <a:extLst>
              <a:ext uri="{FF2B5EF4-FFF2-40B4-BE49-F238E27FC236}">
                <a16:creationId xmlns:a16="http://schemas.microsoft.com/office/drawing/2014/main" id="{2ABAEDCF-765C-406C-AACC-788BBFA90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48641" y="189000"/>
            <a:ext cx="673358" cy="45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2C47-F822-4397-BAC8-F8BCC862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10400" y="6492240"/>
            <a:ext cx="4843271" cy="3509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4474-AD37-4222-9CFB-2547FA251F3F}" type="slidenum">
              <a:rPr lang="en-US" smtClean="0"/>
              <a:pPr/>
              <a:t>‹#›</a:t>
            </a:fld>
            <a:r>
              <a:rPr lang="en-US" dirty="0"/>
              <a:t> | 11th Asia-Pacific Regional Conference of the ISTVS | 26-29 September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8" userDrawn="1">
          <p15:clr>
            <a:srgbClr val="F26B43"/>
          </p15:clr>
        </p15:guide>
        <p15:guide id="2" pos="212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4090" userDrawn="1">
          <p15:clr>
            <a:srgbClr val="F26B43"/>
          </p15:clr>
        </p15:guide>
        <p15:guide id="5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CB58-600A-430B-9C95-4C8556782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7481" y="6492241"/>
            <a:ext cx="5347970" cy="352222"/>
          </a:xfrm>
        </p:spPr>
        <p:txBody>
          <a:bodyPr/>
          <a:lstStyle/>
          <a:p>
            <a:r>
              <a:rPr lang="en-US" dirty="0"/>
              <a:t>‹</a:t>
            </a:r>
            <a:r>
              <a:rPr lang="pl-PL" dirty="0" err="1"/>
              <a:t>paper</a:t>
            </a:r>
            <a:r>
              <a:rPr lang="pl-PL" dirty="0"/>
              <a:t> no.</a:t>
            </a:r>
            <a:r>
              <a:rPr lang="en-US" dirty="0"/>
              <a:t>› | 1</a:t>
            </a:r>
            <a:r>
              <a:rPr lang="pl-PL" dirty="0"/>
              <a:t>6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pl-PL" dirty="0" err="1"/>
              <a:t>European</a:t>
            </a:r>
            <a:r>
              <a:rPr lang="en-US" dirty="0"/>
              <a:t>-</a:t>
            </a:r>
            <a:r>
              <a:rPr lang="pl-PL" dirty="0" err="1"/>
              <a:t>African</a:t>
            </a:r>
            <a:r>
              <a:rPr lang="en-US" dirty="0"/>
              <a:t> Regional Conference of the ISTVS | </a:t>
            </a:r>
            <a:r>
              <a:rPr lang="pl-PL" dirty="0"/>
              <a:t>11</a:t>
            </a:r>
            <a:r>
              <a:rPr lang="en-US" dirty="0"/>
              <a:t>-</a:t>
            </a:r>
            <a:r>
              <a:rPr lang="pl-PL" dirty="0"/>
              <a:t>13</a:t>
            </a:r>
            <a:r>
              <a:rPr lang="en-US" dirty="0"/>
              <a:t> </a:t>
            </a:r>
            <a:r>
              <a:rPr lang="pl-PL" dirty="0" err="1"/>
              <a:t>Octo</a:t>
            </a:r>
            <a:r>
              <a:rPr lang="en-US" dirty="0" err="1"/>
              <a:t>ber</a:t>
            </a:r>
            <a:r>
              <a:rPr lang="en-US" dirty="0"/>
              <a:t> 202</a:t>
            </a:r>
            <a:r>
              <a:rPr lang="pl-PL" dirty="0"/>
              <a:t>3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FB4F0F1-7856-464E-A689-009A3845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zövegdoboz 4">
            <a:extLst>
              <a:ext uri="{FF2B5EF4-FFF2-40B4-BE49-F238E27FC236}">
                <a16:creationId xmlns:a16="http://schemas.microsoft.com/office/drawing/2014/main" id="{6A564E8A-F250-4484-940C-1E291A3E7C1C}"/>
              </a:ext>
            </a:extLst>
          </p:cNvPr>
          <p:cNvSpPr txBox="1"/>
          <p:nvPr/>
        </p:nvSpPr>
        <p:spPr>
          <a:xfrm>
            <a:off x="335451" y="2382560"/>
            <a:ext cx="11519999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latin typeface="+mj-lt"/>
                <a:cs typeface="Arial" pitchFamily="34" charset="0"/>
              </a:rPr>
              <a:t>Author #1</a:t>
            </a:r>
            <a:r>
              <a:rPr lang="en-US" sz="2800" b="1" baseline="30000" dirty="0">
                <a:latin typeface="+mj-lt"/>
                <a:cs typeface="Arial" pitchFamily="34" charset="0"/>
              </a:rPr>
              <a:t>a</a:t>
            </a:r>
            <a:r>
              <a:rPr lang="en-US" sz="2800" b="1" dirty="0">
                <a:latin typeface="+mj-lt"/>
                <a:cs typeface="Arial" pitchFamily="34" charset="0"/>
              </a:rPr>
              <a:t> and Author #2</a:t>
            </a:r>
            <a:r>
              <a:rPr lang="en-US" sz="2800" b="1" baseline="30000" dirty="0">
                <a:latin typeface="+mj-lt"/>
                <a:cs typeface="Arial" pitchFamily="34" charset="0"/>
              </a:rPr>
              <a:t>b</a:t>
            </a:r>
            <a:r>
              <a:rPr lang="hu-HU" sz="2800" b="1" baseline="30000" dirty="0">
                <a:latin typeface="+mj-lt"/>
                <a:cs typeface="Arial" pitchFamily="34" charset="0"/>
              </a:rPr>
              <a:t> </a:t>
            </a:r>
            <a:r>
              <a:rPr lang="hu-HU" sz="2800" b="1" dirty="0">
                <a:latin typeface="+mj-lt"/>
                <a:cs typeface="Arial" pitchFamily="34" charset="0"/>
              </a:rPr>
              <a:t> (24-28 </a:t>
            </a:r>
            <a:r>
              <a:rPr lang="en-US" sz="2800" b="1" dirty="0">
                <a:latin typeface="+mj-lt"/>
                <a:cs typeface="Arial" pitchFamily="34" charset="0"/>
              </a:rPr>
              <a:t>Tw Cen MT Condensed Bold</a:t>
            </a:r>
            <a:r>
              <a:rPr lang="hu-HU" sz="2800" b="1" dirty="0">
                <a:latin typeface="+mj-lt"/>
                <a:cs typeface="Arial" pitchFamily="34" charset="0"/>
              </a:rPr>
              <a:t>)</a:t>
            </a:r>
            <a:endParaRPr lang="hu-HU" sz="2800" b="1" i="1" baseline="30000" dirty="0">
              <a:latin typeface="+mj-lt"/>
              <a:cs typeface="Arial" pitchFamily="34" charset="0"/>
            </a:endParaRPr>
          </a:p>
          <a:p>
            <a:pPr algn="l"/>
            <a:r>
              <a:rPr lang="en-US" sz="2000" b="1" baseline="30000" dirty="0">
                <a:latin typeface="+mj-lt"/>
                <a:cs typeface="Arial" pitchFamily="34" charset="0"/>
              </a:rPr>
              <a:t>a </a:t>
            </a:r>
            <a:r>
              <a:rPr lang="en-US" sz="2000" b="1" dirty="0">
                <a:latin typeface="+mj-lt"/>
                <a:cs typeface="Arial" pitchFamily="34" charset="0"/>
              </a:rPr>
              <a:t>affiliation #1, including e-mail</a:t>
            </a:r>
            <a:r>
              <a:rPr lang="hu-HU" sz="2000" b="1" dirty="0">
                <a:latin typeface="+mj-lt"/>
                <a:cs typeface="Arial" pitchFamily="34" charset="0"/>
              </a:rPr>
              <a:t> </a:t>
            </a:r>
          </a:p>
          <a:p>
            <a:pPr algn="l"/>
            <a:r>
              <a:rPr lang="en-US" sz="2000" b="1" baseline="30000" dirty="0">
                <a:latin typeface="+mj-lt"/>
                <a:cs typeface="Arial" pitchFamily="34" charset="0"/>
              </a:rPr>
              <a:t>b</a:t>
            </a:r>
            <a:r>
              <a:rPr lang="en-US" sz="2000" b="1" dirty="0">
                <a:latin typeface="+mj-lt"/>
                <a:cs typeface="Arial" pitchFamily="34" charset="0"/>
              </a:rPr>
              <a:t> affiliation #2, including e-mail</a:t>
            </a:r>
            <a:r>
              <a:rPr lang="hu-HU" sz="2000" b="1" dirty="0">
                <a:latin typeface="+mj-lt"/>
                <a:cs typeface="Arial" pitchFamily="34" charset="0"/>
              </a:rPr>
              <a:t> </a:t>
            </a:r>
            <a:endParaRPr lang="en-GB" sz="16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9B3BA7-63A2-4CBF-BBA0-B75230E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6E27CE-3AEE-4761-AB1B-A0145489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+ 1 box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D11E7CC-F1BF-471E-8BDA-9DA216C9F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7481" y="6492241"/>
            <a:ext cx="5347970" cy="352222"/>
          </a:xfrm>
        </p:spPr>
        <p:txBody>
          <a:bodyPr/>
          <a:lstStyle/>
          <a:p>
            <a:r>
              <a:rPr lang="en-US" dirty="0"/>
              <a:t>‹</a:t>
            </a:r>
            <a:r>
              <a:rPr lang="pl-PL" dirty="0" err="1"/>
              <a:t>paper</a:t>
            </a:r>
            <a:r>
              <a:rPr lang="pl-PL" dirty="0"/>
              <a:t> no.</a:t>
            </a:r>
            <a:r>
              <a:rPr lang="en-US" dirty="0"/>
              <a:t>› | 1</a:t>
            </a:r>
            <a:r>
              <a:rPr lang="pl-PL" dirty="0"/>
              <a:t>6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pl-PL" dirty="0" err="1"/>
              <a:t>European</a:t>
            </a:r>
            <a:r>
              <a:rPr lang="en-US" dirty="0"/>
              <a:t>-</a:t>
            </a:r>
            <a:r>
              <a:rPr lang="pl-PL" dirty="0" err="1"/>
              <a:t>African</a:t>
            </a:r>
            <a:r>
              <a:rPr lang="en-US" dirty="0"/>
              <a:t> Regional Conference of the ISTVS | </a:t>
            </a:r>
            <a:r>
              <a:rPr lang="pl-PL" dirty="0"/>
              <a:t>11</a:t>
            </a:r>
            <a:r>
              <a:rPr lang="en-US" dirty="0"/>
              <a:t>-</a:t>
            </a:r>
            <a:r>
              <a:rPr lang="pl-PL" dirty="0"/>
              <a:t>13</a:t>
            </a:r>
            <a:r>
              <a:rPr lang="en-US" dirty="0"/>
              <a:t> </a:t>
            </a:r>
            <a:r>
              <a:rPr lang="pl-PL" dirty="0" err="1"/>
              <a:t>Octo</a:t>
            </a:r>
            <a:r>
              <a:rPr lang="en-US" dirty="0" err="1"/>
              <a:t>ber</a:t>
            </a:r>
            <a:r>
              <a:rPr lang="en-US" dirty="0"/>
              <a:t> 202</a:t>
            </a:r>
            <a:r>
              <a:rPr lang="pl-PL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CAC891-4CF2-457B-B9BE-E38B92C59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Slide text box 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EED6F0-8141-4E8B-A647-9FDB47816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Slide text box 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92437D-9A6C-4EF6-A6F6-F76832C8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+ 2 boxes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35F1-038B-4EAF-8BCF-A962F57BF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7481" y="6492241"/>
            <a:ext cx="5347970" cy="352222"/>
          </a:xfrm>
        </p:spPr>
        <p:txBody>
          <a:bodyPr/>
          <a:lstStyle/>
          <a:p>
            <a:r>
              <a:rPr lang="en-US" dirty="0"/>
              <a:t>‹</a:t>
            </a:r>
            <a:r>
              <a:rPr lang="pl-PL" dirty="0" err="1"/>
              <a:t>paper</a:t>
            </a:r>
            <a:r>
              <a:rPr lang="pl-PL" dirty="0"/>
              <a:t> no.</a:t>
            </a:r>
            <a:r>
              <a:rPr lang="en-US" dirty="0"/>
              <a:t>› | 1</a:t>
            </a:r>
            <a:r>
              <a:rPr lang="pl-PL" dirty="0"/>
              <a:t>6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pl-PL" dirty="0" err="1"/>
              <a:t>European</a:t>
            </a:r>
            <a:r>
              <a:rPr lang="en-US" dirty="0"/>
              <a:t>-</a:t>
            </a:r>
            <a:r>
              <a:rPr lang="pl-PL" dirty="0" err="1"/>
              <a:t>African</a:t>
            </a:r>
            <a:r>
              <a:rPr lang="en-US" dirty="0"/>
              <a:t> Regional Conference of the ISTVS | </a:t>
            </a:r>
            <a:r>
              <a:rPr lang="pl-PL" dirty="0"/>
              <a:t>11</a:t>
            </a:r>
            <a:r>
              <a:rPr lang="en-US" dirty="0"/>
              <a:t>-</a:t>
            </a:r>
            <a:r>
              <a:rPr lang="pl-PL" dirty="0"/>
              <a:t>13</a:t>
            </a:r>
            <a:r>
              <a:rPr lang="en-US" dirty="0"/>
              <a:t> </a:t>
            </a:r>
            <a:r>
              <a:rPr lang="pl-PL" dirty="0" err="1"/>
              <a:t>Octo</a:t>
            </a:r>
            <a:r>
              <a:rPr lang="en-US" dirty="0" err="1"/>
              <a:t>ber</a:t>
            </a:r>
            <a:r>
              <a:rPr lang="en-US" dirty="0"/>
              <a:t> 202</a:t>
            </a:r>
            <a:r>
              <a:rPr lang="pl-PL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2E8C507-F8D2-4CA6-9062-9CC917B5F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item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A1D513A-1C60-4A02-B4E2-81B48E43F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Comparison text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ECB360-8E73-44A9-9D00-E5B50CCC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item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E9B5A15-CBF0-4068-87BB-0EB55A0A8C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Comparison text 2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49F1AF3-1806-4FC5-B1D5-3FA5FB86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E58A22B-12E5-4AC4-9524-F046186A4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7481" y="6492241"/>
            <a:ext cx="5347970" cy="352222"/>
          </a:xfrm>
        </p:spPr>
        <p:txBody>
          <a:bodyPr/>
          <a:lstStyle/>
          <a:p>
            <a:r>
              <a:rPr lang="en-US" dirty="0"/>
              <a:t>‹</a:t>
            </a:r>
            <a:r>
              <a:rPr lang="pl-PL" dirty="0" err="1"/>
              <a:t>paper</a:t>
            </a:r>
            <a:r>
              <a:rPr lang="pl-PL" dirty="0"/>
              <a:t> no.</a:t>
            </a:r>
            <a:r>
              <a:rPr lang="en-US" dirty="0"/>
              <a:t>› | 1</a:t>
            </a:r>
            <a:r>
              <a:rPr lang="pl-PL" dirty="0"/>
              <a:t>6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pl-PL" dirty="0" err="1"/>
              <a:t>European</a:t>
            </a:r>
            <a:r>
              <a:rPr lang="en-US" dirty="0"/>
              <a:t>-</a:t>
            </a:r>
            <a:r>
              <a:rPr lang="pl-PL" dirty="0" err="1"/>
              <a:t>African</a:t>
            </a:r>
            <a:r>
              <a:rPr lang="en-US" dirty="0"/>
              <a:t> Regional Conference of the ISTVS | </a:t>
            </a:r>
            <a:r>
              <a:rPr lang="pl-PL" dirty="0"/>
              <a:t>11</a:t>
            </a:r>
            <a:r>
              <a:rPr lang="en-US" dirty="0"/>
              <a:t>-</a:t>
            </a:r>
            <a:r>
              <a:rPr lang="pl-PL" dirty="0"/>
              <a:t>13</a:t>
            </a:r>
            <a:r>
              <a:rPr lang="en-US" dirty="0"/>
              <a:t> </a:t>
            </a:r>
            <a:r>
              <a:rPr lang="pl-PL" dirty="0" err="1"/>
              <a:t>Octo</a:t>
            </a:r>
            <a:r>
              <a:rPr lang="en-US" dirty="0" err="1"/>
              <a:t>ber</a:t>
            </a:r>
            <a:r>
              <a:rPr lang="en-US" dirty="0"/>
              <a:t> 202</a:t>
            </a:r>
            <a:r>
              <a:rPr lang="pl-PL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57299"/>
      </p:ext>
    </p:extLst>
  </p:cSld>
  <p:clrMapOvr>
    <a:masterClrMapping/>
  </p:clrMapOvr>
</p:sld>
</file>

<file path=ppt/theme/theme1.xml><?xml version="1.0" encoding="utf-8"?>
<a:theme xmlns:a="http://schemas.openxmlformats.org/drawingml/2006/main" name="ISTVS Master">
  <a:themeElements>
    <a:clrScheme name="ISTVS">
      <a:dk1>
        <a:sysClr val="windowText" lastClr="000000"/>
      </a:dk1>
      <a:lt1>
        <a:sysClr val="window" lastClr="FFFFFF"/>
      </a:lt1>
      <a:dk2>
        <a:srgbClr val="D48116"/>
      </a:dk2>
      <a:lt2>
        <a:srgbClr val="EEAF5C"/>
      </a:lt2>
      <a:accent1>
        <a:srgbClr val="855914"/>
      </a:accent1>
      <a:accent2>
        <a:srgbClr val="C0504D"/>
      </a:accent2>
      <a:accent3>
        <a:srgbClr val="9BBB59"/>
      </a:accent3>
      <a:accent4>
        <a:srgbClr val="FFC000"/>
      </a:accent4>
      <a:accent5>
        <a:srgbClr val="92D050"/>
      </a:accent5>
      <a:accent6>
        <a:srgbClr val="F79646"/>
      </a:accent6>
      <a:hlink>
        <a:srgbClr val="D48116"/>
      </a:hlink>
      <a:folHlink>
        <a:srgbClr val="EEAF5C"/>
      </a:folHlink>
    </a:clrScheme>
    <a:fontScheme name="ISTVS 2022">
      <a:majorFont>
        <a:latin typeface="Tw Cen MT Condensed"/>
        <a:ea typeface=""/>
        <a:cs typeface=""/>
      </a:majorFont>
      <a:minorFont>
        <a:latin typeface="Tw Cen MT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212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Tw Cen MT Condensed</vt:lpstr>
      <vt:lpstr>Tw Cen MT Condensed Extra Bold</vt:lpstr>
      <vt:lpstr>ISTVS Master</vt:lpstr>
      <vt:lpstr>Presentation title</vt:lpstr>
      <vt:lpstr>Header + 1 box</vt:lpstr>
      <vt:lpstr>Header + 2 boxes</vt:lpstr>
      <vt:lpstr>Comparison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admin</dc:creator>
  <cp:lastModifiedBy>Jenna Dixon</cp:lastModifiedBy>
  <cp:revision>37</cp:revision>
  <cp:lastPrinted>2022-05-12T15:11:54Z</cp:lastPrinted>
  <dcterms:created xsi:type="dcterms:W3CDTF">2016-11-24T08:53:25Z</dcterms:created>
  <dcterms:modified xsi:type="dcterms:W3CDTF">2023-10-03T23:25:32Z</dcterms:modified>
</cp:coreProperties>
</file>