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7" r:id="rId2"/>
    <p:sldId id="263" r:id="rId3"/>
    <p:sldId id="264" r:id="rId4"/>
    <p:sldId id="265" r:id="rId5"/>
  </p:sldIdLst>
  <p:sldSz cx="12192000" cy="6858000"/>
  <p:notesSz cx="7315200" cy="96012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7" autoAdjust="0"/>
    <p:restoredTop sz="84653" autoAdjust="0"/>
  </p:normalViewPr>
  <p:slideViewPr>
    <p:cSldViewPr>
      <p:cViewPr varScale="1">
        <p:scale>
          <a:sx n="138" d="100"/>
          <a:sy n="138" d="100"/>
        </p:scale>
        <p:origin x="1080" y="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8" d="100"/>
          <a:sy n="118" d="100"/>
        </p:scale>
        <p:origin x="4856" y="72"/>
      </p:cViewPr>
      <p:guideLst/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83A65-7DB5-4003-9A23-D50E11143FF6}" type="datetimeFigureOut">
              <a:rPr lang="it-IT" smtClean="0"/>
              <a:t>10/09/2024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F3259-3AAF-4FC5-AB2B-FE3E7382741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520882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9A66480-7A58-4F05-B55B-68B47154C08B}" type="datetimeFigureOut">
              <a:rPr lang="hu-HU" smtClean="0"/>
              <a:pPr/>
              <a:t>2024. 09. 10.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82F5777-7ADB-4305-8DB5-B67BADB25AD7}" type="slidenum">
              <a:rPr lang="hu-HU" smtClean="0"/>
              <a:pPr/>
              <a:t>‹N›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IMPORTANT:</a:t>
            </a:r>
            <a:r>
              <a:rPr lang="en-US" baseline="0" dirty="0" smtClean="0"/>
              <a:t> </a:t>
            </a:r>
            <a:r>
              <a:rPr lang="en-US" dirty="0" smtClean="0"/>
              <a:t>The use of this template is NOT mandatory. If you choose to use your own template please maintain the widescreen layout and</a:t>
            </a:r>
            <a:r>
              <a:rPr lang="en-US" baseline="0" dirty="0" smtClean="0"/>
              <a:t> include slide numbers.</a:t>
            </a:r>
            <a:r>
              <a:rPr lang="en-US" dirty="0" smtClean="0"/>
              <a:t> We also recommend choosing a clean and clear layout.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Whenever possible, aim for visual consistency throughout your presentation.</a:t>
            </a:r>
          </a:p>
          <a:p>
            <a:r>
              <a:rPr lang="en-US" dirty="0" smtClean="0"/>
              <a:t>— ISTVS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F5777-7ADB-4305-8DB5-B67BADB25AD7}" type="slidenum">
              <a:rPr lang="hu-HU" smtClean="0"/>
              <a:pPr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8602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r>
              <a:rPr lang="en-US" dirty="0"/>
              <a:t>Master Slide: Header + 1 text 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2F5777-7ADB-4305-8DB5-B67BADB25AD7}" type="slidenum">
              <a:rPr lang="hu-HU" smtClean="0"/>
              <a:pPr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0362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r>
              <a:rPr lang="en-US" dirty="0"/>
              <a:t>Master Slide: Header + 2 text boxes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2F5777-7ADB-4305-8DB5-B67BADB25AD7}" type="slidenum">
              <a:rPr lang="hu-HU" smtClean="0"/>
              <a:pPr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8456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Master Slide: Comparison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2F5777-7ADB-4305-8DB5-B67BADB25AD7}" type="slidenum">
              <a:rPr lang="hu-HU" smtClean="0"/>
              <a:pPr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3099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ím 1">
            <a:extLst>
              <a:ext uri="{FF2B5EF4-FFF2-40B4-BE49-F238E27FC236}">
                <a16:creationId xmlns:a16="http://schemas.microsoft.com/office/drawing/2014/main" id="{F14D608B-0F72-4F0F-868B-68D62B9667D5}"/>
              </a:ext>
            </a:extLst>
          </p:cNvPr>
          <p:cNvSpPr txBox="1">
            <a:spLocks/>
          </p:cNvSpPr>
          <p:nvPr userDrawn="1"/>
        </p:nvSpPr>
        <p:spPr>
          <a:xfrm>
            <a:off x="696000" y="1417638"/>
            <a:ext cx="8459787" cy="143351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90283">
              <a:lnSpc>
                <a:spcPct val="90000"/>
              </a:lnSpc>
            </a:pPr>
            <a:endParaRPr lang="en-US" sz="3200" dirty="0">
              <a:latin typeface="+mj-lt"/>
              <a:cs typeface="Arial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0881163-5D8C-44A6-BE4F-5273099D66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 smtClean="0"/>
              <a:t>Paper 9999	</a:t>
            </a:r>
            <a:fld id="{0C1D4474-AD37-4222-9CFB-2547FA251F3F}" type="slidenum">
              <a:rPr lang="en-US" smtClean="0"/>
              <a:pPr algn="l"/>
              <a:t>‹N›</a:t>
            </a:fld>
            <a:r>
              <a:rPr lang="en-US" dirty="0" smtClean="0"/>
              <a:t>	ISTVS2024 | Yokohama, Japan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8C5DC43-E61F-4C80-8BE9-57793F743F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Slide </a:t>
            </a:r>
            <a:r>
              <a:rPr lang="en-US" dirty="0" smtClean="0"/>
              <a:t>title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46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 hasCustomPrompt="1"/>
          </p:nvPr>
        </p:nvSpPr>
        <p:spPr/>
        <p:txBody>
          <a:bodyPr lIns="0" tIns="0" rIns="0" bIns="0"/>
          <a:lstStyle>
            <a:lvl4pPr>
              <a:defRPr/>
            </a:lvl4pPr>
            <a:lvl5pPr>
              <a:defRPr/>
            </a:lvl5pPr>
          </a:lstStyle>
          <a:p>
            <a:pPr lvl="0"/>
            <a:r>
              <a:rPr lang="hu-HU" dirty="0"/>
              <a:t>Edit sample text</a:t>
            </a:r>
          </a:p>
          <a:p>
            <a:pPr lvl="1"/>
            <a:r>
              <a:rPr lang="en-US" noProof="0" dirty="0" smtClean="0"/>
              <a:t>Level two</a:t>
            </a:r>
          </a:p>
          <a:p>
            <a:pPr lvl="3"/>
            <a:r>
              <a:rPr lang="en-US" dirty="0" smtClean="0"/>
              <a:t>Level </a:t>
            </a:r>
            <a:r>
              <a:rPr lang="en-US" dirty="0"/>
              <a:t>three</a:t>
            </a:r>
            <a:endParaRPr lang="hu-HU" dirty="0"/>
          </a:p>
          <a:p>
            <a:pPr lvl="4"/>
            <a:r>
              <a:rPr lang="en-US" dirty="0"/>
              <a:t>Level four</a:t>
            </a:r>
            <a:endParaRPr lang="hu-HU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11D5F68-043B-47F7-BA1B-F866C55A7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8B4E441-E787-4D30-BCEE-84087C9A40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 smtClean="0"/>
              <a:t>Paper 9999	</a:t>
            </a:r>
            <a:fld id="{0C1D4474-AD37-4222-9CFB-2547FA251F3F}" type="slidenum">
              <a:rPr lang="en-US" smtClean="0"/>
              <a:pPr algn="l"/>
              <a:t>‹N›</a:t>
            </a:fld>
            <a:r>
              <a:rPr lang="en-US" dirty="0" smtClean="0"/>
              <a:t>	ISTVS2024 | Yokohama, Japan</a:t>
            </a: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sz="half" idx="1" hasCustomPrompt="1"/>
          </p:nvPr>
        </p:nvSpPr>
        <p:spPr>
          <a:xfrm>
            <a:off x="336000" y="1143000"/>
            <a:ext cx="5760000" cy="5339525"/>
          </a:xfrm>
        </p:spPr>
        <p:txBody>
          <a:bodyPr lIns="0" tIns="0" rIns="0" bIns="0"/>
          <a:lstStyle>
            <a:lvl1pPr>
              <a:defRPr sz="2800" b="0"/>
            </a:lvl1pPr>
            <a:lvl2pPr marL="457200" indent="0">
              <a:buFontTx/>
              <a:buNone/>
              <a:defRPr sz="24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dirty="0"/>
              <a:t>Edit sample text</a:t>
            </a:r>
          </a:p>
          <a:p>
            <a:pPr lvl="1"/>
            <a:r>
              <a:rPr lang="en-US" dirty="0"/>
              <a:t>Level one</a:t>
            </a:r>
            <a:endParaRPr lang="hu-HU" dirty="0"/>
          </a:p>
          <a:p>
            <a:pPr lvl="2"/>
            <a:r>
              <a:rPr lang="en-US" dirty="0"/>
              <a:t>Level</a:t>
            </a:r>
            <a:r>
              <a:rPr lang="hu-HU" dirty="0"/>
              <a:t> </a:t>
            </a:r>
            <a:r>
              <a:rPr lang="en-US" dirty="0"/>
              <a:t>two</a:t>
            </a:r>
            <a:endParaRPr lang="hu-HU" dirty="0"/>
          </a:p>
          <a:p>
            <a:pPr lvl="3"/>
            <a:r>
              <a:rPr lang="en-US" dirty="0"/>
              <a:t>Level</a:t>
            </a:r>
            <a:r>
              <a:rPr lang="hu-HU" dirty="0"/>
              <a:t> </a:t>
            </a:r>
            <a:r>
              <a:rPr lang="en-US" dirty="0"/>
              <a:t>three</a:t>
            </a:r>
            <a:endParaRPr lang="hu-HU" dirty="0"/>
          </a:p>
          <a:p>
            <a:pPr lvl="4"/>
            <a:r>
              <a:rPr lang="en-US" dirty="0"/>
              <a:t>Level</a:t>
            </a:r>
            <a:r>
              <a:rPr lang="hu-HU" dirty="0"/>
              <a:t> </a:t>
            </a:r>
            <a:r>
              <a:rPr lang="en-US" dirty="0"/>
              <a:t>four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 hasCustomPrompt="1"/>
          </p:nvPr>
        </p:nvSpPr>
        <p:spPr>
          <a:xfrm>
            <a:off x="6254750" y="1143000"/>
            <a:ext cx="5601250" cy="5339525"/>
          </a:xfrm>
        </p:spPr>
        <p:txBody>
          <a:bodyPr lIns="0" tIns="0" rIns="0" bIns="0"/>
          <a:lstStyle>
            <a:lvl1pPr>
              <a:defRPr sz="2800" b="0"/>
            </a:lvl1pPr>
            <a:lvl2pPr marL="457200" indent="0">
              <a:buFontTx/>
              <a:buNone/>
              <a:defRPr sz="24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sample text</a:t>
            </a:r>
            <a:endParaRPr lang="hu-HU" dirty="0"/>
          </a:p>
          <a:p>
            <a:pPr lvl="1"/>
            <a:r>
              <a:rPr lang="en-US" dirty="0"/>
              <a:t>Level</a:t>
            </a:r>
            <a:r>
              <a:rPr lang="hu-HU" dirty="0"/>
              <a:t> </a:t>
            </a:r>
            <a:r>
              <a:rPr lang="en-US" dirty="0"/>
              <a:t>one</a:t>
            </a:r>
            <a:endParaRPr lang="hu-HU" dirty="0"/>
          </a:p>
          <a:p>
            <a:pPr lvl="2"/>
            <a:r>
              <a:rPr lang="en-US" dirty="0"/>
              <a:t>Level</a:t>
            </a:r>
            <a:r>
              <a:rPr lang="hu-HU" dirty="0"/>
              <a:t> </a:t>
            </a:r>
            <a:r>
              <a:rPr lang="en-US" dirty="0"/>
              <a:t>two</a:t>
            </a:r>
            <a:endParaRPr lang="hu-HU" dirty="0"/>
          </a:p>
          <a:p>
            <a:pPr lvl="3"/>
            <a:r>
              <a:rPr lang="en-US" dirty="0"/>
              <a:t>Level</a:t>
            </a:r>
            <a:r>
              <a:rPr lang="hu-HU" dirty="0"/>
              <a:t> </a:t>
            </a:r>
            <a:r>
              <a:rPr lang="en-US" dirty="0"/>
              <a:t>three</a:t>
            </a:r>
            <a:endParaRPr lang="hu-HU" dirty="0"/>
          </a:p>
          <a:p>
            <a:pPr lvl="4"/>
            <a:r>
              <a:rPr lang="en-US" dirty="0"/>
              <a:t>Level</a:t>
            </a:r>
            <a:r>
              <a:rPr lang="hu-HU" dirty="0"/>
              <a:t> </a:t>
            </a:r>
            <a:r>
              <a:rPr lang="en-US" dirty="0"/>
              <a:t>four</a:t>
            </a:r>
            <a:endParaRPr lang="hu-HU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683FBAD-0CAD-4C21-BB89-2F5FB5F65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D30DD8-C0B6-43B5-AC94-E98F31E616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 smtClean="0"/>
              <a:t>Paper 9999	</a:t>
            </a:r>
            <a:fld id="{0C1D4474-AD37-4222-9CFB-2547FA251F3F}" type="slidenum">
              <a:rPr lang="en-US" smtClean="0"/>
              <a:pPr algn="l"/>
              <a:t>‹N›</a:t>
            </a:fld>
            <a:r>
              <a:rPr lang="en-US" dirty="0" smtClean="0"/>
              <a:t>	ISTVS2024 | Yokohama, Japan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idx="1" hasCustomPrompt="1"/>
          </p:nvPr>
        </p:nvSpPr>
        <p:spPr>
          <a:xfrm>
            <a:off x="336000" y="1143000"/>
            <a:ext cx="5660517" cy="419668"/>
          </a:xfrm>
        </p:spPr>
        <p:txBody>
          <a:bodyPr lIns="0" tIns="0" rIns="0" bIns="0" anchor="t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Edit sample text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 hasCustomPrompt="1"/>
          </p:nvPr>
        </p:nvSpPr>
        <p:spPr>
          <a:xfrm>
            <a:off x="336000" y="1600200"/>
            <a:ext cx="5660517" cy="4901183"/>
          </a:xfrm>
        </p:spPr>
        <p:txBody>
          <a:bodyPr lIns="0" tIns="0" rIns="0" bIns="0"/>
          <a:lstStyle>
            <a:lvl1pPr>
              <a:defRPr sz="2400"/>
            </a:lvl1pPr>
            <a:lvl2pPr marL="457200" indent="0">
              <a:buFontTx/>
              <a:buNone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dirty="0"/>
              <a:t>Edit sample text</a:t>
            </a:r>
          </a:p>
          <a:p>
            <a:pPr lvl="1"/>
            <a:r>
              <a:rPr lang="en-US" dirty="0"/>
              <a:t>Level one</a:t>
            </a:r>
            <a:endParaRPr lang="hu-HU" dirty="0"/>
          </a:p>
          <a:p>
            <a:pPr lvl="2"/>
            <a:r>
              <a:rPr lang="en-US" dirty="0"/>
              <a:t>Level two</a:t>
            </a:r>
            <a:endParaRPr lang="hu-HU" dirty="0"/>
          </a:p>
          <a:p>
            <a:pPr lvl="3"/>
            <a:r>
              <a:rPr lang="en-US" dirty="0"/>
              <a:t>Level three</a:t>
            </a:r>
            <a:endParaRPr lang="hu-HU" dirty="0"/>
          </a:p>
          <a:p>
            <a:pPr lvl="4"/>
            <a:r>
              <a:rPr lang="en-US" dirty="0"/>
              <a:t>Level four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 hasCustomPrompt="1"/>
          </p:nvPr>
        </p:nvSpPr>
        <p:spPr>
          <a:xfrm>
            <a:off x="6254750" y="1143000"/>
            <a:ext cx="5601250" cy="419099"/>
          </a:xfrm>
        </p:spPr>
        <p:txBody>
          <a:bodyPr lIns="0" tIns="0" rIns="0" bIns="0" anchor="t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Edit sample text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 hasCustomPrompt="1"/>
          </p:nvPr>
        </p:nvSpPr>
        <p:spPr>
          <a:xfrm>
            <a:off x="6254750" y="1599630"/>
            <a:ext cx="5601248" cy="4901183"/>
          </a:xfrm>
        </p:spPr>
        <p:txBody>
          <a:bodyPr lIns="0" tIns="0" rIns="0" bIns="0"/>
          <a:lstStyle>
            <a:lvl1pPr>
              <a:defRPr sz="2400"/>
            </a:lvl1pPr>
            <a:lvl2pPr marL="457200" indent="0">
              <a:buFontTx/>
              <a:buNone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dirty="0"/>
              <a:t>Edit sample text</a:t>
            </a:r>
          </a:p>
          <a:p>
            <a:pPr lvl="1"/>
            <a:r>
              <a:rPr lang="en-US" dirty="0"/>
              <a:t>Level one</a:t>
            </a:r>
            <a:endParaRPr lang="hu-HU" dirty="0"/>
          </a:p>
          <a:p>
            <a:pPr lvl="2"/>
            <a:r>
              <a:rPr lang="en-US" dirty="0"/>
              <a:t>Level two</a:t>
            </a:r>
            <a:endParaRPr lang="hu-HU" dirty="0"/>
          </a:p>
          <a:p>
            <a:pPr lvl="3"/>
            <a:r>
              <a:rPr lang="en-US" dirty="0"/>
              <a:t>Level three</a:t>
            </a:r>
            <a:endParaRPr lang="hu-HU" dirty="0"/>
          </a:p>
          <a:p>
            <a:pPr lvl="4"/>
            <a:r>
              <a:rPr lang="en-US" dirty="0"/>
              <a:t>Level four</a:t>
            </a:r>
            <a:endParaRPr lang="hu-HU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DA58E25-A3C9-4B81-B90E-FF6CBF03D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ACE317-CE36-449C-894B-6F85271CED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4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 smtClean="0"/>
              <a:t>Paper 9999	</a:t>
            </a:r>
            <a:fld id="{0C1D4474-AD37-4222-9CFB-2547FA251F3F}" type="slidenum">
              <a:rPr lang="en-US" smtClean="0"/>
              <a:pPr algn="l"/>
              <a:t>‹N›</a:t>
            </a:fld>
            <a:r>
              <a:rPr lang="en-US" dirty="0" smtClean="0"/>
              <a:t>	ISTVS2024 | Yokohama, Japan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336000" y="189000"/>
            <a:ext cx="11519999" cy="81684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Title (32-40 </a:t>
            </a:r>
            <a:r>
              <a:rPr lang="en-US" dirty="0" err="1"/>
              <a:t>pt</a:t>
            </a:r>
            <a:r>
              <a:rPr lang="en-US" dirty="0"/>
              <a:t> Tw Cen MT Condensed Bold)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38328" y="1143000"/>
            <a:ext cx="11519450" cy="5357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Edit sample text</a:t>
            </a:r>
          </a:p>
          <a:p>
            <a:pPr lvl="1"/>
            <a:r>
              <a:rPr lang="hu-HU" dirty="0"/>
              <a:t>Level two</a:t>
            </a:r>
          </a:p>
          <a:p>
            <a:pPr lvl="2"/>
            <a:r>
              <a:rPr lang="hu-HU" dirty="0"/>
              <a:t>Level three</a:t>
            </a:r>
          </a:p>
          <a:p>
            <a:pPr lvl="3"/>
            <a:r>
              <a:rPr lang="hu-HU" dirty="0"/>
              <a:t>Level </a:t>
            </a:r>
            <a:r>
              <a:rPr lang="en-US" dirty="0"/>
              <a:t>f</a:t>
            </a:r>
            <a:r>
              <a:rPr lang="hu-HU" dirty="0"/>
              <a:t>our</a:t>
            </a:r>
          </a:p>
          <a:p>
            <a:pPr lvl="4"/>
            <a:r>
              <a:rPr lang="hu-HU" dirty="0"/>
              <a:t>Level </a:t>
            </a:r>
            <a:r>
              <a:rPr lang="en-US" dirty="0"/>
              <a:t>f</a:t>
            </a:r>
            <a:r>
              <a:rPr lang="hu-HU" dirty="0"/>
              <a:t>ive</a:t>
            </a:r>
          </a:p>
        </p:txBody>
      </p:sp>
      <p:pic>
        <p:nvPicPr>
          <p:cNvPr id="8" name="Picture 46">
            <a:extLst>
              <a:ext uri="{FF2B5EF4-FFF2-40B4-BE49-F238E27FC236}">
                <a16:creationId xmlns:a16="http://schemas.microsoft.com/office/drawing/2014/main" id="{2ABAEDCF-765C-406C-AACC-788BBFA907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248641" y="189000"/>
            <a:ext cx="673358" cy="453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A2C47-F822-4397-BAC8-F8BCC862B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6000" y="6492240"/>
            <a:ext cx="11517671" cy="3509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defTabSz="15314400">
              <a:tabLst>
                <a:tab pos="5760000" algn="ctr"/>
                <a:tab pos="11520000" algn="r"/>
              </a:tabLst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dirty="0" smtClean="0"/>
              <a:t>Paper 9999	</a:t>
            </a:r>
            <a:fld id="{0C1D4474-AD37-4222-9CFB-2547FA251F3F}" type="slidenum">
              <a:rPr lang="en-US" smtClean="0"/>
              <a:pPr algn="l"/>
              <a:t>‹N›</a:t>
            </a:fld>
            <a:r>
              <a:rPr lang="en-US" dirty="0" smtClean="0"/>
              <a:t>	ISTVS2024 | Yokohama, Japan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tx1"/>
          </a:solidFill>
          <a:latin typeface="Tw Cen MT Condensed Extra Bold" panose="020B0803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3200" b="0" kern="1200">
          <a:solidFill>
            <a:schemeClr val="tx1"/>
          </a:solidFill>
          <a:latin typeface="Tw Cen MT Condensed Extra Bold" panose="020B0803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2800" b="0" kern="1200">
          <a:solidFill>
            <a:schemeClr val="tx1"/>
          </a:solidFill>
          <a:latin typeface="Tw Cen MT Condensed Extra Bold" panose="020B08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kern="1200">
          <a:solidFill>
            <a:schemeClr val="tx1"/>
          </a:solidFill>
          <a:latin typeface="Tw Cen MT Condensed Extra Bold" panose="020B08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kern="1200">
          <a:solidFill>
            <a:schemeClr val="tx1"/>
          </a:solidFill>
          <a:latin typeface="Tw Cen MT Condensed Extra Bold" panose="020B08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chemeClr val="tx1"/>
          </a:solidFill>
          <a:latin typeface="Tw Cen MT Condensed Extra Bold" panose="020B08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468" userDrawn="1">
          <p15:clr>
            <a:srgbClr val="F26B43"/>
          </p15:clr>
        </p15:guide>
        <p15:guide id="2" pos="212" userDrawn="1">
          <p15:clr>
            <a:srgbClr val="F26B43"/>
          </p15:clr>
        </p15:guide>
        <p15:guide id="3" orient="horz" pos="119" userDrawn="1">
          <p15:clr>
            <a:srgbClr val="F26B43"/>
          </p15:clr>
        </p15:guide>
        <p15:guide id="4" orient="horz" pos="4090" userDrawn="1">
          <p15:clr>
            <a:srgbClr val="F26B43"/>
          </p15:clr>
        </p15:guide>
        <p15:guide id="5" orient="horz" pos="7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Paper 9999	</a:t>
            </a:r>
            <a:fld id="{0C1D4474-AD37-4222-9CFB-2547FA251F3F}" type="slidenum">
              <a:rPr lang="en-US" smtClean="0"/>
              <a:pPr algn="l"/>
              <a:t>1</a:t>
            </a:fld>
            <a:r>
              <a:rPr lang="en-US" smtClean="0"/>
              <a:t>	ISTVS2024 | Yokohama, Japan</a:t>
            </a:r>
            <a:endParaRPr lang="en-US" dirty="0" smtClean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Szövegdoboz 4">
            <a:extLst>
              <a:ext uri="{FF2B5EF4-FFF2-40B4-BE49-F238E27FC236}">
                <a16:creationId xmlns:a16="http://schemas.microsoft.com/office/drawing/2014/main" id="{6A564E8A-F250-4484-940C-1E291A3E7C1C}"/>
              </a:ext>
            </a:extLst>
          </p:cNvPr>
          <p:cNvSpPr txBox="1"/>
          <p:nvPr/>
        </p:nvSpPr>
        <p:spPr>
          <a:xfrm>
            <a:off x="335451" y="2382560"/>
            <a:ext cx="11519999" cy="10464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800" b="1" dirty="0">
                <a:latin typeface="+mj-lt"/>
                <a:cs typeface="Arial" pitchFamily="34" charset="0"/>
              </a:rPr>
              <a:t>Author #</a:t>
            </a:r>
            <a:r>
              <a:rPr lang="en-US" sz="2800" b="1" dirty="0" smtClean="0">
                <a:latin typeface="+mj-lt"/>
                <a:cs typeface="Arial" pitchFamily="34" charset="0"/>
              </a:rPr>
              <a:t>1</a:t>
            </a:r>
            <a:r>
              <a:rPr lang="en-US" sz="2800" b="1" baseline="30000" dirty="0" smtClean="0">
                <a:latin typeface="+mj-lt"/>
                <a:cs typeface="Arial" pitchFamily="34" charset="0"/>
              </a:rPr>
              <a:t>a</a:t>
            </a:r>
            <a:r>
              <a:rPr lang="en-US" sz="2800" b="1" dirty="0" smtClean="0">
                <a:latin typeface="+mj-lt"/>
                <a:cs typeface="Arial" pitchFamily="34" charset="0"/>
              </a:rPr>
              <a:t>, Author </a:t>
            </a:r>
            <a:r>
              <a:rPr lang="en-US" sz="2800" b="1" dirty="0">
                <a:latin typeface="+mj-lt"/>
                <a:cs typeface="Arial" pitchFamily="34" charset="0"/>
              </a:rPr>
              <a:t>#</a:t>
            </a:r>
            <a:r>
              <a:rPr lang="en-US" sz="2800" b="1" dirty="0" smtClean="0">
                <a:latin typeface="+mj-lt"/>
                <a:cs typeface="Arial" pitchFamily="34" charset="0"/>
              </a:rPr>
              <a:t>2</a:t>
            </a:r>
            <a:r>
              <a:rPr lang="en-US" sz="2800" b="1" baseline="30000" dirty="0">
                <a:latin typeface="+mj-lt"/>
                <a:cs typeface="Arial" pitchFamily="34" charset="0"/>
              </a:rPr>
              <a:t>b</a:t>
            </a:r>
            <a:endParaRPr lang="hu-HU" sz="2800" b="1" baseline="30000" dirty="0">
              <a:latin typeface="+mj-lt"/>
              <a:cs typeface="Arial" pitchFamily="34" charset="0"/>
            </a:endParaRPr>
          </a:p>
          <a:p>
            <a:pPr algn="l"/>
            <a:r>
              <a:rPr lang="en-US" sz="2000" b="1" baseline="30000" dirty="0" smtClean="0">
                <a:latin typeface="+mj-lt"/>
                <a:cs typeface="Arial" pitchFamily="34" charset="0"/>
              </a:rPr>
              <a:t>a </a:t>
            </a:r>
            <a:r>
              <a:rPr lang="en-US" sz="2000" b="1" dirty="0" smtClean="0">
                <a:latin typeface="+mj-lt"/>
                <a:cs typeface="Arial" pitchFamily="34" charset="0"/>
              </a:rPr>
              <a:t>affiliation #1, including e-mail</a:t>
            </a:r>
            <a:r>
              <a:rPr lang="hu-HU" sz="2000" b="1" dirty="0" smtClean="0">
                <a:latin typeface="+mj-lt"/>
                <a:cs typeface="Arial" pitchFamily="34" charset="0"/>
              </a:rPr>
              <a:t> </a:t>
            </a:r>
          </a:p>
          <a:p>
            <a:pPr algn="l"/>
            <a:r>
              <a:rPr lang="en-US" sz="2000" b="1" baseline="30000" dirty="0" smtClean="0">
                <a:latin typeface="+mj-lt"/>
                <a:cs typeface="Arial" pitchFamily="34" charset="0"/>
              </a:rPr>
              <a:t>b</a:t>
            </a:r>
            <a:r>
              <a:rPr lang="en-US" sz="2000" b="1" dirty="0" smtClean="0">
                <a:latin typeface="+mj-lt"/>
                <a:cs typeface="Arial" pitchFamily="34" charset="0"/>
              </a:rPr>
              <a:t> </a:t>
            </a:r>
            <a:r>
              <a:rPr lang="en-US" sz="2000" b="1" dirty="0">
                <a:latin typeface="+mj-lt"/>
                <a:cs typeface="Arial" pitchFamily="34" charset="0"/>
              </a:rPr>
              <a:t>affiliation #2, including e-mail</a:t>
            </a:r>
            <a:r>
              <a:rPr lang="hu-HU" sz="2000" b="1" dirty="0">
                <a:latin typeface="+mj-lt"/>
                <a:cs typeface="Arial" pitchFamily="34" charset="0"/>
              </a:rPr>
              <a:t> </a:t>
            </a:r>
            <a:endParaRPr lang="en-GB" sz="1600" b="1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33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E9B3BA7-63A2-4CBF-BBA0-B75230EC5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 text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36E27CE-3AEE-4761-AB1B-A01454895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+ 1 box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0CB58-600A-430B-9C95-4C8556782F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6001" y="6505778"/>
            <a:ext cx="11519999" cy="352222"/>
          </a:xfrm>
        </p:spPr>
        <p:txBody>
          <a:bodyPr/>
          <a:lstStyle/>
          <a:p>
            <a:pPr algn="l">
              <a:tabLst>
                <a:tab pos="5738813" algn="ctr"/>
                <a:tab pos="11482388" algn="r"/>
              </a:tabLst>
            </a:pPr>
            <a:r>
              <a:rPr lang="en-US" dirty="0" smtClean="0"/>
              <a:t>Paper 9999	</a:t>
            </a:r>
            <a:fld id="{FD8D427D-DEEF-4463-BF59-19C43997FC3A}" type="slidenum">
              <a:rPr lang="en-US" smtClean="0"/>
              <a:pPr algn="l">
                <a:tabLst>
                  <a:tab pos="5738813" algn="ctr"/>
                  <a:tab pos="11482388" algn="r"/>
                </a:tabLst>
              </a:pPr>
              <a:t>2</a:t>
            </a:fld>
            <a:r>
              <a:rPr lang="en-US" dirty="0" smtClean="0"/>
              <a:t>	ISTVS2024 </a:t>
            </a:r>
            <a:r>
              <a:rPr lang="en-US" dirty="0"/>
              <a:t>| </a:t>
            </a:r>
            <a:r>
              <a:rPr lang="it-IT" dirty="0" smtClean="0"/>
              <a:t>Yokohama, Japan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97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BCAC891-4CF2-457B-B9BE-E38B92C59C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Slide text box 1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0EED6F0-8141-4E8B-A647-9FDB47816D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Slide text box 2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792437D-9A6C-4EF6-A6F6-F76832C8C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+ 2 boxes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3290CB58-600A-430B-9C95-4C8556782F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6001" y="6505778"/>
            <a:ext cx="11519999" cy="352222"/>
          </a:xfrm>
        </p:spPr>
        <p:txBody>
          <a:bodyPr/>
          <a:lstStyle/>
          <a:p>
            <a:pPr algn="l">
              <a:tabLst>
                <a:tab pos="5738813" algn="ctr"/>
                <a:tab pos="11482388" algn="r"/>
              </a:tabLst>
            </a:pPr>
            <a:r>
              <a:rPr lang="en-US" dirty="0" smtClean="0"/>
              <a:t>Paper 9999	</a:t>
            </a:r>
            <a:fld id="{FD8D427D-DEEF-4463-BF59-19C43997FC3A}" type="slidenum">
              <a:rPr lang="en-US" smtClean="0"/>
              <a:pPr algn="l">
                <a:tabLst>
                  <a:tab pos="5738813" algn="ctr"/>
                  <a:tab pos="11482388" algn="r"/>
                </a:tabLst>
              </a:pPr>
              <a:t>3</a:t>
            </a:fld>
            <a:r>
              <a:rPr lang="en-US" dirty="0" smtClean="0"/>
              <a:t>	ISTVS2024 </a:t>
            </a:r>
            <a:r>
              <a:rPr lang="en-US" dirty="0"/>
              <a:t>| </a:t>
            </a:r>
            <a:r>
              <a:rPr lang="it-IT" dirty="0" smtClean="0"/>
              <a:t>Yokohama, Japan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77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2E8C507-F8D2-4CA6-9062-9CC917B5F2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Comparison item 1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A1D513A-1C60-4A02-B4E2-81B48E43FE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Comparison text 1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CECB360-8E73-44A9-9D00-E5B50CCCB5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Comparison item 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CE9B5A15-CBF0-4068-87BB-0EB55A0A8CC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Comparison text 2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C49F1AF3-1806-4FC5-B1D5-3FA5FB865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slide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3290CB58-600A-430B-9C95-4C8556782F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6001" y="6505778"/>
            <a:ext cx="11519999" cy="352222"/>
          </a:xfrm>
        </p:spPr>
        <p:txBody>
          <a:bodyPr/>
          <a:lstStyle/>
          <a:p>
            <a:pPr algn="l">
              <a:tabLst>
                <a:tab pos="5738813" algn="ctr"/>
                <a:tab pos="11482388" algn="r"/>
              </a:tabLst>
            </a:pPr>
            <a:r>
              <a:rPr lang="en-US" sz="1400" dirty="0">
                <a:latin typeface="+mn-lt"/>
              </a:rPr>
              <a:t>Paper 9999	</a:t>
            </a:r>
            <a:fld id="{FD8D427D-DEEF-4463-BF59-19C43997FC3A}" type="slidenum">
              <a:rPr lang="en-US" sz="1400">
                <a:latin typeface="+mn-lt"/>
              </a:rPr>
              <a:pPr algn="l">
                <a:tabLst>
                  <a:tab pos="5738813" algn="ctr"/>
                  <a:tab pos="11482388" algn="r"/>
                </a:tabLst>
              </a:pPr>
              <a:t>4</a:t>
            </a:fld>
            <a:r>
              <a:rPr lang="en-US" sz="1400" dirty="0">
                <a:latin typeface="+mn-lt"/>
              </a:rPr>
              <a:t>	ISTVS2024 | </a:t>
            </a:r>
            <a:r>
              <a:rPr lang="it-IT" sz="1400" dirty="0" smtClean="0">
                <a:latin typeface="+mn-lt"/>
              </a:rPr>
              <a:t>Yokohama</a:t>
            </a:r>
            <a:r>
              <a:rPr lang="it-IT" sz="1400" dirty="0">
                <a:latin typeface="+mn-lt"/>
              </a:rPr>
              <a:t>, Japan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055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TVS Master">
  <a:themeElements>
    <a:clrScheme name="ISTVS">
      <a:dk1>
        <a:sysClr val="windowText" lastClr="000000"/>
      </a:dk1>
      <a:lt1>
        <a:sysClr val="window" lastClr="FFFFFF"/>
      </a:lt1>
      <a:dk2>
        <a:srgbClr val="D48116"/>
      </a:dk2>
      <a:lt2>
        <a:srgbClr val="EEAF5C"/>
      </a:lt2>
      <a:accent1>
        <a:srgbClr val="855914"/>
      </a:accent1>
      <a:accent2>
        <a:srgbClr val="C0504D"/>
      </a:accent2>
      <a:accent3>
        <a:srgbClr val="9BBB59"/>
      </a:accent3>
      <a:accent4>
        <a:srgbClr val="FFC000"/>
      </a:accent4>
      <a:accent5>
        <a:srgbClr val="92D050"/>
      </a:accent5>
      <a:accent6>
        <a:srgbClr val="F79646"/>
      </a:accent6>
      <a:hlink>
        <a:srgbClr val="D48116"/>
      </a:hlink>
      <a:folHlink>
        <a:srgbClr val="EEAF5C"/>
      </a:folHlink>
    </a:clrScheme>
    <a:fontScheme name="ISTVS 2022">
      <a:majorFont>
        <a:latin typeface="Tw Cen MT Condensed"/>
        <a:ea typeface=""/>
        <a:cs typeface=""/>
      </a:majorFont>
      <a:minorFont>
        <a:latin typeface="Tw Cen MT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7746</TotalTime>
  <Words>170</Words>
  <Application>Microsoft Office PowerPoint</Application>
  <PresentationFormat>Widescreen</PresentationFormat>
  <Paragraphs>28</Paragraphs>
  <Slides>4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10" baseType="lpstr">
      <vt:lpstr>Arial</vt:lpstr>
      <vt:lpstr>Calibri</vt:lpstr>
      <vt:lpstr>Courier New</vt:lpstr>
      <vt:lpstr>Tw Cen MT Condensed</vt:lpstr>
      <vt:lpstr>Tw Cen MT Condensed Extra Bold</vt:lpstr>
      <vt:lpstr>ISTVS Master</vt:lpstr>
      <vt:lpstr>Presentation title</vt:lpstr>
      <vt:lpstr>Header + 1 box</vt:lpstr>
      <vt:lpstr>Header + 2 boxes</vt:lpstr>
      <vt:lpstr>Comparison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dia</dc:title>
  <dc:creator>admin</dc:creator>
  <cp:lastModifiedBy>Massimo Martelli</cp:lastModifiedBy>
  <cp:revision>55</cp:revision>
  <cp:lastPrinted>2022-05-12T15:11:54Z</cp:lastPrinted>
  <dcterms:created xsi:type="dcterms:W3CDTF">2016-11-24T08:53:25Z</dcterms:created>
  <dcterms:modified xsi:type="dcterms:W3CDTF">2024-09-10T09:42:40Z</dcterms:modified>
</cp:coreProperties>
</file>