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78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4907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514"/>
            <a:ext cx="9144000" cy="6168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7426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8177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" y="97973"/>
            <a:ext cx="912263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73175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750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801501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336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0149"/>
            <a:ext cx="9144000" cy="6778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423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82731"/>
            <a:ext cx="9144000" cy="6783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11078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8857"/>
            <a:ext cx="9144000" cy="677863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189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7911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0150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7208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93725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4952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304800" y="6553200"/>
            <a:ext cx="325438" cy="230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8252BAE-E13F-4F48-A7F2-C9478937936C}" type="slidenum">
              <a:rPr lang="en-US" altLang="en-US" sz="900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4150" tIns="92075" rIns="184150" bIns="9207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7866"/>
            <a:ext cx="8229600" cy="504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06A01-38F8-13A3-5B33-5CBC4B6E986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00" r="9999"/>
          <a:stretch>
            <a:fillRect/>
          </a:stretch>
        </p:blipFill>
        <p:spPr>
          <a:xfrm>
            <a:off x="0" y="13834"/>
            <a:ext cx="9144000" cy="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4" r:id="rId10"/>
    <p:sldLayoutId id="2147483685" r:id="rId11"/>
    <p:sldLayoutId id="2147483686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ook Antiqu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2117-3793-500D-DD88-B3E8DA49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0C28-6FB8-79C4-74CB-56DA356E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650"/>
            <a:ext cx="8229600" cy="5042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Sponsor Options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Gold- $5,000</a:t>
            </a:r>
          </a:p>
          <a:p>
            <a:r>
              <a:rPr lang="en-US" sz="2000" dirty="0"/>
              <a:t>Best for: Niche providers, services, and academic partners.</a:t>
            </a:r>
          </a:p>
          <a:p>
            <a:pPr lvl="1"/>
            <a:r>
              <a:rPr lang="en-US" sz="2000" dirty="0"/>
              <a:t>2 conferences passes </a:t>
            </a:r>
          </a:p>
          <a:p>
            <a:pPr lvl="1"/>
            <a:r>
              <a:rPr lang="en-US" sz="2000" dirty="0"/>
              <a:t>Logo on website and signage</a:t>
            </a:r>
          </a:p>
          <a:p>
            <a:pPr lvl="1"/>
            <a:r>
              <a:rPr lang="en-US" sz="2000" dirty="0"/>
              <a:t>Mention in opening and closing remarks</a:t>
            </a:r>
          </a:p>
          <a:p>
            <a:r>
              <a:rPr lang="en-US" sz="2000" dirty="0"/>
              <a:t>Silver - $2500</a:t>
            </a:r>
          </a:p>
          <a:p>
            <a:r>
              <a:rPr lang="en-US" sz="2000" dirty="0"/>
              <a:t>Best for: Startups, consultancies, and local businesses.</a:t>
            </a:r>
          </a:p>
          <a:p>
            <a:pPr lvl="1"/>
            <a:r>
              <a:rPr lang="en-US" sz="2000" dirty="0"/>
              <a:t>1 conference pass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Logo on sponsor slide deck and website</a:t>
            </a:r>
          </a:p>
          <a:p>
            <a:r>
              <a:rPr lang="en-US" sz="2000" dirty="0"/>
              <a:t>Bronze - $1250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Logo on sponsor slide deck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9078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7332-0971-C67B-1E0F-EF60EDA9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Specific Sponsor Options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1800" dirty="0"/>
              <a:t>Banquet Sponsor (2 at $5000 each)</a:t>
            </a:r>
          </a:p>
          <a:p>
            <a:pPr lvl="1"/>
            <a:r>
              <a:rPr lang="en-US" sz="1800" dirty="0"/>
              <a:t>Ice Breaker Sponsor (2 at $2500)</a:t>
            </a:r>
          </a:p>
          <a:p>
            <a:pPr lvl="1"/>
            <a:r>
              <a:rPr lang="en-US" sz="1800" dirty="0"/>
              <a:t>Technical Session Sponsor (4 at $2500 each)</a:t>
            </a:r>
          </a:p>
          <a:p>
            <a:pPr lvl="1"/>
            <a:r>
              <a:rPr lang="en-US" sz="1800" dirty="0"/>
              <a:t>Autonomy Demo Sponsor (2 at $2500)</a:t>
            </a:r>
          </a:p>
          <a:p>
            <a:pPr lvl="1"/>
            <a:r>
              <a:rPr lang="en-US" sz="1800" dirty="0"/>
              <a:t>Transportation Sponsor (1 at $5000)</a:t>
            </a:r>
          </a:p>
          <a:p>
            <a:pPr lvl="1"/>
            <a:r>
              <a:rPr lang="en-US" sz="1800" dirty="0"/>
              <a:t>Registration Sponsor (2 at $2500)</a:t>
            </a:r>
          </a:p>
          <a:p>
            <a:pPr lvl="1"/>
            <a:r>
              <a:rPr lang="en-US" sz="1800" dirty="0"/>
              <a:t>Break Sponsor (2 at $1000)</a:t>
            </a:r>
          </a:p>
          <a:p>
            <a:pPr lvl="1"/>
            <a:r>
              <a:rPr lang="en-US" sz="1800" dirty="0"/>
              <a:t>Lanyard Sponsor (1 at $500)</a:t>
            </a:r>
          </a:p>
          <a:p>
            <a:pPr lvl="1"/>
            <a:r>
              <a:rPr lang="en-US" sz="1800" dirty="0"/>
              <a:t>Student registration sponsorship ($1000 per student sponsored, this can be for specific students {for example: local to the sponsor} or applied randomly)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200" dirty="0"/>
              <a:t>(1 conference pass per $2500 sponsorship, 2 conference passes per $5000 sponsorship)</a:t>
            </a:r>
          </a:p>
        </p:txBody>
      </p:sp>
    </p:spTree>
    <p:extLst>
      <p:ext uri="{BB962C8B-B14F-4D97-AF65-F5344CB8AC3E}">
        <p14:creationId xmlns:p14="http://schemas.microsoft.com/office/powerpoint/2010/main" val="34274410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183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Book Antiqua</vt:lpstr>
      <vt:lpstr>5_Default Design</vt:lpstr>
      <vt:lpstr>PowerPoint Presentation</vt:lpstr>
      <vt:lpstr>PowerPoint Presentation</vt:lpstr>
    </vt:vector>
  </TitlesOfParts>
  <Company>Hodges Transportation,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Murwin</dc:creator>
  <cp:lastModifiedBy>Parker, Michael W ERDC-RDE-CRREL-NH CIV</cp:lastModifiedBy>
  <cp:revision>23</cp:revision>
  <dcterms:created xsi:type="dcterms:W3CDTF">2018-03-09T22:00:34Z</dcterms:created>
  <dcterms:modified xsi:type="dcterms:W3CDTF">2025-05-23T16:19:50Z</dcterms:modified>
</cp:coreProperties>
</file>