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9" r:id="rId3"/>
    <p:sldId id="258" r:id="rId4"/>
    <p:sldId id="262" r:id="rId5"/>
    <p:sldId id="284" r:id="rId6"/>
    <p:sldId id="290" r:id="rId7"/>
    <p:sldId id="291" r:id="rId8"/>
    <p:sldId id="293" r:id="rId9"/>
    <p:sldId id="283" r:id="rId10"/>
    <p:sldId id="292" r:id="rId11"/>
    <p:sldId id="282" r:id="rId12"/>
  </p:sldIdLst>
  <p:sldSz cx="9144000" cy="5143500" type="screen16x9"/>
  <p:notesSz cx="6858000" cy="9144000"/>
  <p:embeddedFontLst>
    <p:embeddedFont>
      <p:font typeface="Bowlby One" panose="020B0604020202020204" charset="0"/>
      <p:regular r:id="rId14"/>
    </p:embeddedFont>
    <p:embeddedFont>
      <p:font typeface="Varela Round" panose="020B0604020202020204" charset="-79"/>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088328-854A-43A5-9786-1B4A80593D11}">
  <a:tblStyle styleId="{15088328-854A-43A5-9786-1B4A80593D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4C539C3-C31B-47E8-939D-4E8BB0FB6D4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195307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45deac26c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145deac26c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3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46627d039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46627d039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0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45deac26cc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45deac26cc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32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146627d0399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146627d0399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35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145deac26cc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145deac26c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718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98801" y="-39456"/>
            <a:ext cx="8723673" cy="5222400"/>
            <a:chOff x="198801" y="-39456"/>
            <a:chExt cx="8723673" cy="5222400"/>
          </a:xfrm>
        </p:grpSpPr>
        <p:sp>
          <p:nvSpPr>
            <p:cNvPr id="10" name="Google Shape;10;p2"/>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rot="-366663">
            <a:off x="831934" y="435063"/>
            <a:ext cx="6983182" cy="2091746"/>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Bowlby One"/>
                <a:ea typeface="Bowlby One"/>
                <a:cs typeface="Bowlby One"/>
                <a:sym typeface="Bowlby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rot="-366141">
            <a:off x="1075896" y="2847859"/>
            <a:ext cx="4501206" cy="361147"/>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a:solidFill>
                  <a:schemeClr val="accent6"/>
                </a:solidFill>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7" name="Google Shape;17;p2"/>
          <p:cNvGrpSpPr/>
          <p:nvPr/>
        </p:nvGrpSpPr>
        <p:grpSpPr>
          <a:xfrm rot="1600075">
            <a:off x="7800431" y="240301"/>
            <a:ext cx="1033471" cy="1145033"/>
            <a:chOff x="2914191" y="248869"/>
            <a:chExt cx="1152400" cy="1276800"/>
          </a:xfrm>
        </p:grpSpPr>
        <p:sp>
          <p:nvSpPr>
            <p:cNvPr id="18" name="Google Shape;18;p2"/>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Google Shape;19;p2"/>
            <p:cNvPicPr preferRelativeResize="0"/>
            <p:nvPr/>
          </p:nvPicPr>
          <p:blipFill>
            <a:blip r:embed="rId2">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745"/>
        <p:cNvGrpSpPr/>
        <p:nvPr/>
      </p:nvGrpSpPr>
      <p:grpSpPr>
        <a:xfrm>
          <a:off x="0" y="0"/>
          <a:ext cx="0" cy="0"/>
          <a:chOff x="0" y="0"/>
          <a:chExt cx="0" cy="0"/>
        </a:xfrm>
      </p:grpSpPr>
      <p:grpSp>
        <p:nvGrpSpPr>
          <p:cNvPr id="746" name="Google Shape;746;p25"/>
          <p:cNvGrpSpPr/>
          <p:nvPr/>
        </p:nvGrpSpPr>
        <p:grpSpPr>
          <a:xfrm flipH="1">
            <a:off x="198801" y="-39456"/>
            <a:ext cx="8723673" cy="5222400"/>
            <a:chOff x="198801" y="-39456"/>
            <a:chExt cx="8723673" cy="5222400"/>
          </a:xfrm>
        </p:grpSpPr>
        <p:sp>
          <p:nvSpPr>
            <p:cNvPr id="747" name="Google Shape;747;p25"/>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25"/>
          <p:cNvGrpSpPr/>
          <p:nvPr/>
        </p:nvGrpSpPr>
        <p:grpSpPr>
          <a:xfrm rot="5400000">
            <a:off x="4996580" y="834660"/>
            <a:ext cx="9516656" cy="2690106"/>
            <a:chOff x="-197400" y="1824375"/>
            <a:chExt cx="9516656" cy="2690106"/>
          </a:xfrm>
        </p:grpSpPr>
        <p:sp>
          <p:nvSpPr>
            <p:cNvPr id="753" name="Google Shape;753;p25"/>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25"/>
            <p:cNvGrpSpPr/>
            <p:nvPr/>
          </p:nvGrpSpPr>
          <p:grpSpPr>
            <a:xfrm>
              <a:off x="-197400" y="1824375"/>
              <a:ext cx="9510900" cy="2690100"/>
              <a:chOff x="-197400" y="1824375"/>
              <a:chExt cx="9510900" cy="2690100"/>
            </a:xfrm>
          </p:grpSpPr>
          <p:sp>
            <p:nvSpPr>
              <p:cNvPr id="755" name="Google Shape;755;p25"/>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3" name="Google Shape;773;p25"/>
          <p:cNvSpPr/>
          <p:nvPr/>
        </p:nvSpPr>
        <p:spPr>
          <a:xfrm>
            <a:off x="7008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25"/>
          <p:cNvGrpSpPr/>
          <p:nvPr/>
        </p:nvGrpSpPr>
        <p:grpSpPr>
          <a:xfrm rot="-7137431" flipH="1">
            <a:off x="139329" y="3945702"/>
            <a:ext cx="1033494" cy="1145058"/>
            <a:chOff x="2914191" y="248869"/>
            <a:chExt cx="1152400" cy="1276800"/>
          </a:xfrm>
        </p:grpSpPr>
        <p:sp>
          <p:nvSpPr>
            <p:cNvPr id="775" name="Google Shape;775;p25"/>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6" name="Google Shape;776;p25"/>
            <p:cNvPicPr preferRelativeResize="0"/>
            <p:nvPr/>
          </p:nvPicPr>
          <p:blipFill>
            <a:blip r:embed="rId2">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777"/>
        <p:cNvGrpSpPr/>
        <p:nvPr/>
      </p:nvGrpSpPr>
      <p:grpSpPr>
        <a:xfrm>
          <a:off x="0" y="0"/>
          <a:ext cx="0" cy="0"/>
          <a:chOff x="0" y="0"/>
          <a:chExt cx="0" cy="0"/>
        </a:xfrm>
      </p:grpSpPr>
      <p:grpSp>
        <p:nvGrpSpPr>
          <p:cNvPr id="778" name="Google Shape;778;p26"/>
          <p:cNvGrpSpPr/>
          <p:nvPr/>
        </p:nvGrpSpPr>
        <p:grpSpPr>
          <a:xfrm flipH="1">
            <a:off x="198801" y="-39456"/>
            <a:ext cx="8723673" cy="5222400"/>
            <a:chOff x="198801" y="-39456"/>
            <a:chExt cx="8723673" cy="5222400"/>
          </a:xfrm>
        </p:grpSpPr>
        <p:sp>
          <p:nvSpPr>
            <p:cNvPr id="779" name="Google Shape;779;p26"/>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26"/>
          <p:cNvGrpSpPr/>
          <p:nvPr/>
        </p:nvGrpSpPr>
        <p:grpSpPr>
          <a:xfrm rot="5400000">
            <a:off x="3282080" y="834660"/>
            <a:ext cx="9516656" cy="2690106"/>
            <a:chOff x="-197400" y="1824375"/>
            <a:chExt cx="9516656" cy="2690106"/>
          </a:xfrm>
        </p:grpSpPr>
        <p:sp>
          <p:nvSpPr>
            <p:cNvPr id="785" name="Google Shape;785;p26"/>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26"/>
            <p:cNvGrpSpPr/>
            <p:nvPr/>
          </p:nvGrpSpPr>
          <p:grpSpPr>
            <a:xfrm>
              <a:off x="-197400" y="1824375"/>
              <a:ext cx="9510900" cy="2690100"/>
              <a:chOff x="-197400" y="1824375"/>
              <a:chExt cx="9510900" cy="2690100"/>
            </a:xfrm>
          </p:grpSpPr>
          <p:sp>
            <p:nvSpPr>
              <p:cNvPr id="787" name="Google Shape;787;p26"/>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5" name="Google Shape;805;p26"/>
          <p:cNvSpPr/>
          <p:nvPr/>
        </p:nvSpPr>
        <p:spPr>
          <a:xfrm>
            <a:off x="7008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rot="-5400684" flipH="1">
            <a:off x="8067089" y="2594402"/>
            <a:ext cx="286947" cy="2630132"/>
            <a:chOff x="-3172831" y="1336"/>
            <a:chExt cx="570697" cy="5230971"/>
          </a:xfrm>
        </p:grpSpPr>
        <p:sp>
          <p:nvSpPr>
            <p:cNvPr id="807" name="Google Shape;807;p26"/>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8" name="Google Shape;808;p26"/>
            <p:cNvPicPr preferRelativeResize="0"/>
            <p:nvPr/>
          </p:nvPicPr>
          <p:blipFill>
            <a:blip r:embed="rId2">
              <a:alphaModFix/>
            </a:blip>
            <a:stretch>
              <a:fillRect/>
            </a:stretch>
          </p:blipFill>
          <p:spPr>
            <a:xfrm>
              <a:off x="-3172831" y="45072"/>
              <a:ext cx="570697" cy="5143500"/>
            </a:xfrm>
            <a:prstGeom prst="rect">
              <a:avLst/>
            </a:prstGeom>
            <a:noFill/>
            <a:ln>
              <a:noFill/>
            </a:ln>
          </p:spPr>
        </p:pic>
      </p:grpSp>
      <p:grpSp>
        <p:nvGrpSpPr>
          <p:cNvPr id="809" name="Google Shape;809;p26"/>
          <p:cNvGrpSpPr/>
          <p:nvPr/>
        </p:nvGrpSpPr>
        <p:grpSpPr>
          <a:xfrm rot="-5400000" flipH="1">
            <a:off x="7951602" y="3342066"/>
            <a:ext cx="506742" cy="2619011"/>
            <a:chOff x="-1428284" y="1554494"/>
            <a:chExt cx="1004244" cy="5190271"/>
          </a:xfrm>
        </p:grpSpPr>
        <p:sp>
          <p:nvSpPr>
            <p:cNvPr id="810" name="Google Shape;810;p26"/>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1" name="Google Shape;811;p26"/>
            <p:cNvPicPr preferRelativeResize="0"/>
            <p:nvPr/>
          </p:nvPicPr>
          <p:blipFill>
            <a:blip r:embed="rId3">
              <a:alphaModFix/>
            </a:blip>
            <a:stretch>
              <a:fillRect/>
            </a:stretch>
          </p:blipFill>
          <p:spPr>
            <a:xfrm>
              <a:off x="-1428231" y="1577880"/>
              <a:ext cx="1004138" cy="5143500"/>
            </a:xfrm>
            <a:prstGeom prst="rect">
              <a:avLst/>
            </a:prstGeom>
            <a:noFill/>
            <a:ln>
              <a:noFill/>
            </a:ln>
          </p:spPr>
        </p:pic>
      </p:grpSp>
      <p:grpSp>
        <p:nvGrpSpPr>
          <p:cNvPr id="812" name="Google Shape;812;p26"/>
          <p:cNvGrpSpPr/>
          <p:nvPr/>
        </p:nvGrpSpPr>
        <p:grpSpPr>
          <a:xfrm flipH="1">
            <a:off x="-2231" y="74790"/>
            <a:ext cx="1033588" cy="1145162"/>
            <a:chOff x="2914191" y="248869"/>
            <a:chExt cx="1152400" cy="1276800"/>
          </a:xfrm>
        </p:grpSpPr>
        <p:sp>
          <p:nvSpPr>
            <p:cNvPr id="813" name="Google Shape;813;p26"/>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4" name="Google Shape;814;p26"/>
            <p:cNvPicPr preferRelativeResize="0"/>
            <p:nvPr/>
          </p:nvPicPr>
          <p:blipFill>
            <a:blip r:embed="rId4">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78"/>
        <p:cNvGrpSpPr/>
        <p:nvPr/>
      </p:nvGrpSpPr>
      <p:grpSpPr>
        <a:xfrm>
          <a:off x="0" y="0"/>
          <a:ext cx="0" cy="0"/>
          <a:chOff x="0" y="0"/>
          <a:chExt cx="0" cy="0"/>
        </a:xfrm>
      </p:grpSpPr>
      <p:grpSp>
        <p:nvGrpSpPr>
          <p:cNvPr id="79" name="Google Shape;79;p6"/>
          <p:cNvGrpSpPr/>
          <p:nvPr/>
        </p:nvGrpSpPr>
        <p:grpSpPr>
          <a:xfrm flipH="1">
            <a:off x="198801" y="-39456"/>
            <a:ext cx="8723673" cy="5222400"/>
            <a:chOff x="198801" y="-39456"/>
            <a:chExt cx="8723673" cy="5222400"/>
          </a:xfrm>
        </p:grpSpPr>
        <p:sp>
          <p:nvSpPr>
            <p:cNvPr id="80" name="Google Shape;80;p6"/>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6"/>
          <p:cNvGrpSpPr/>
          <p:nvPr/>
        </p:nvGrpSpPr>
        <p:grpSpPr>
          <a:xfrm rot="2913807">
            <a:off x="4640989" y="-1654746"/>
            <a:ext cx="9516795" cy="2690145"/>
            <a:chOff x="-197400" y="1824375"/>
            <a:chExt cx="9516656" cy="2690106"/>
          </a:xfrm>
        </p:grpSpPr>
        <p:sp>
          <p:nvSpPr>
            <p:cNvPr id="86" name="Google Shape;86;p6"/>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6"/>
            <p:cNvGrpSpPr/>
            <p:nvPr/>
          </p:nvGrpSpPr>
          <p:grpSpPr>
            <a:xfrm>
              <a:off x="-197400" y="1824375"/>
              <a:ext cx="9510900" cy="2690100"/>
              <a:chOff x="-197400" y="1824375"/>
              <a:chExt cx="9510900" cy="2690100"/>
            </a:xfrm>
          </p:grpSpPr>
          <p:sp>
            <p:nvSpPr>
              <p:cNvPr id="88" name="Google Shape;88;p6"/>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 name="Google Shape;106;p6"/>
          <p:cNvGrpSpPr/>
          <p:nvPr/>
        </p:nvGrpSpPr>
        <p:grpSpPr>
          <a:xfrm rot="2913807">
            <a:off x="-5017361" y="4128429"/>
            <a:ext cx="9516795" cy="2690145"/>
            <a:chOff x="-197400" y="1824375"/>
            <a:chExt cx="9516656" cy="2690106"/>
          </a:xfrm>
        </p:grpSpPr>
        <p:sp>
          <p:nvSpPr>
            <p:cNvPr id="107" name="Google Shape;107;p6"/>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6"/>
            <p:cNvGrpSpPr/>
            <p:nvPr/>
          </p:nvGrpSpPr>
          <p:grpSpPr>
            <a:xfrm>
              <a:off x="-197400" y="1824375"/>
              <a:ext cx="9510900" cy="2690100"/>
              <a:chOff x="-197400" y="1824375"/>
              <a:chExt cx="9510900" cy="2690100"/>
            </a:xfrm>
          </p:grpSpPr>
          <p:sp>
            <p:nvSpPr>
              <p:cNvPr id="109" name="Google Shape;109;p6"/>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 name="Google Shape;127;p6"/>
          <p:cNvGrpSpPr/>
          <p:nvPr/>
        </p:nvGrpSpPr>
        <p:grpSpPr>
          <a:xfrm rot="-10799316">
            <a:off x="8638311" y="-672016"/>
            <a:ext cx="286947" cy="2630132"/>
            <a:chOff x="-3172831" y="1336"/>
            <a:chExt cx="570697" cy="5230971"/>
          </a:xfrm>
        </p:grpSpPr>
        <p:sp>
          <p:nvSpPr>
            <p:cNvPr id="128" name="Google Shape;128;p6"/>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6"/>
            <p:cNvPicPr preferRelativeResize="0"/>
            <p:nvPr/>
          </p:nvPicPr>
          <p:blipFill>
            <a:blip r:embed="rId2">
              <a:alphaModFix/>
            </a:blip>
            <a:stretch>
              <a:fillRect/>
            </a:stretch>
          </p:blipFill>
          <p:spPr>
            <a:xfrm>
              <a:off x="-3172831" y="45072"/>
              <a:ext cx="570697" cy="5143500"/>
            </a:xfrm>
            <a:prstGeom prst="rect">
              <a:avLst/>
            </a:prstGeom>
            <a:noFill/>
            <a:ln>
              <a:noFill/>
            </a:ln>
          </p:spPr>
        </p:pic>
      </p:grpSp>
      <p:grpSp>
        <p:nvGrpSpPr>
          <p:cNvPr id="130" name="Google Shape;130;p6"/>
          <p:cNvGrpSpPr/>
          <p:nvPr/>
        </p:nvGrpSpPr>
        <p:grpSpPr>
          <a:xfrm rot="684">
            <a:off x="218743" y="3143733"/>
            <a:ext cx="242684" cy="2622236"/>
            <a:chOff x="10074121" y="-3889917"/>
            <a:chExt cx="482666" cy="5215267"/>
          </a:xfrm>
        </p:grpSpPr>
        <p:sp>
          <p:nvSpPr>
            <p:cNvPr id="131" name="Google Shape;131;p6"/>
            <p:cNvSpPr/>
            <p:nvPr/>
          </p:nvSpPr>
          <p:spPr>
            <a:xfrm>
              <a:off x="10074121" y="-3889917"/>
              <a:ext cx="482666" cy="5215267"/>
            </a:xfrm>
            <a:custGeom>
              <a:avLst/>
              <a:gdLst/>
              <a:ahLst/>
              <a:cxnLst/>
              <a:rect l="l" t="t" r="r" b="b"/>
              <a:pathLst>
                <a:path w="9776" h="105631" extrusionOk="0">
                  <a:moveTo>
                    <a:pt x="8555" y="1"/>
                  </a:moveTo>
                  <a:cubicBezTo>
                    <a:pt x="8503" y="1"/>
                    <a:pt x="8450" y="4"/>
                    <a:pt x="8397" y="12"/>
                  </a:cubicBezTo>
                  <a:cubicBezTo>
                    <a:pt x="4952" y="420"/>
                    <a:pt x="2399" y="2921"/>
                    <a:pt x="1047" y="7260"/>
                  </a:cubicBezTo>
                  <a:cubicBezTo>
                    <a:pt x="409" y="9327"/>
                    <a:pt x="51" y="11497"/>
                    <a:pt x="0" y="13666"/>
                  </a:cubicBezTo>
                  <a:lnTo>
                    <a:pt x="0" y="49908"/>
                  </a:lnTo>
                  <a:cubicBezTo>
                    <a:pt x="0" y="50623"/>
                    <a:pt x="1710" y="52460"/>
                    <a:pt x="2604" y="53328"/>
                  </a:cubicBezTo>
                  <a:cubicBezTo>
                    <a:pt x="1991" y="63537"/>
                    <a:pt x="1379" y="75456"/>
                    <a:pt x="1379" y="85308"/>
                  </a:cubicBezTo>
                  <a:cubicBezTo>
                    <a:pt x="1379" y="95287"/>
                    <a:pt x="1991" y="103199"/>
                    <a:pt x="3803" y="105113"/>
                  </a:cubicBezTo>
                  <a:cubicBezTo>
                    <a:pt x="4071" y="105458"/>
                    <a:pt x="4473" y="105630"/>
                    <a:pt x="4878" y="105630"/>
                  </a:cubicBezTo>
                  <a:cubicBezTo>
                    <a:pt x="5284" y="105630"/>
                    <a:pt x="5692" y="105458"/>
                    <a:pt x="5973" y="105113"/>
                  </a:cubicBezTo>
                  <a:cubicBezTo>
                    <a:pt x="7785" y="103199"/>
                    <a:pt x="8372" y="95389"/>
                    <a:pt x="8372" y="85538"/>
                  </a:cubicBezTo>
                  <a:cubicBezTo>
                    <a:pt x="8372" y="75890"/>
                    <a:pt x="7810" y="64252"/>
                    <a:pt x="7223" y="54298"/>
                  </a:cubicBezTo>
                  <a:lnTo>
                    <a:pt x="9495" y="50623"/>
                  </a:lnTo>
                  <a:cubicBezTo>
                    <a:pt x="9673" y="50317"/>
                    <a:pt x="9775" y="49934"/>
                    <a:pt x="9775" y="49551"/>
                  </a:cubicBezTo>
                  <a:lnTo>
                    <a:pt x="9775" y="1237"/>
                  </a:lnTo>
                  <a:cubicBezTo>
                    <a:pt x="9775" y="880"/>
                    <a:pt x="9648" y="548"/>
                    <a:pt x="9393" y="318"/>
                  </a:cubicBezTo>
                  <a:cubicBezTo>
                    <a:pt x="9153" y="122"/>
                    <a:pt x="8858" y="1"/>
                    <a:pt x="8555"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6"/>
            <p:cNvPicPr preferRelativeResize="0"/>
            <p:nvPr/>
          </p:nvPicPr>
          <p:blipFill>
            <a:blip r:embed="rId3">
              <a:alphaModFix/>
            </a:blip>
            <a:stretch>
              <a:fillRect/>
            </a:stretch>
          </p:blipFill>
          <p:spPr>
            <a:xfrm>
              <a:off x="10074127" y="-3854034"/>
              <a:ext cx="482653" cy="5143501"/>
            </a:xfrm>
            <a:prstGeom prst="rect">
              <a:avLst/>
            </a:prstGeom>
            <a:noFill/>
            <a:ln>
              <a:noFill/>
            </a:ln>
          </p:spPr>
        </p:pic>
      </p:grpSp>
      <p:sp>
        <p:nvSpPr>
          <p:cNvPr id="133" name="Google Shape;133;p6"/>
          <p:cNvSpPr txBox="1">
            <a:spLocks noGrp="1"/>
          </p:cNvSpPr>
          <p:nvPr>
            <p:ph type="title"/>
          </p:nvPr>
        </p:nvSpPr>
        <p:spPr>
          <a:xfrm>
            <a:off x="713225" y="492650"/>
            <a:ext cx="77157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1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134"/>
        <p:cNvGrpSpPr/>
        <p:nvPr/>
      </p:nvGrpSpPr>
      <p:grpSpPr>
        <a:xfrm>
          <a:off x="0" y="0"/>
          <a:ext cx="0" cy="0"/>
          <a:chOff x="0" y="0"/>
          <a:chExt cx="0" cy="0"/>
        </a:xfrm>
      </p:grpSpPr>
      <p:grpSp>
        <p:nvGrpSpPr>
          <p:cNvPr id="135" name="Google Shape;135;p7"/>
          <p:cNvGrpSpPr/>
          <p:nvPr/>
        </p:nvGrpSpPr>
        <p:grpSpPr>
          <a:xfrm flipH="1">
            <a:off x="198801" y="-39456"/>
            <a:ext cx="8723673" cy="5222400"/>
            <a:chOff x="198801" y="-39456"/>
            <a:chExt cx="8723673" cy="5222400"/>
          </a:xfrm>
        </p:grpSpPr>
        <p:sp>
          <p:nvSpPr>
            <p:cNvPr id="136" name="Google Shape;136;p7"/>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7"/>
          <p:cNvGrpSpPr/>
          <p:nvPr/>
        </p:nvGrpSpPr>
        <p:grpSpPr>
          <a:xfrm rot="-3966195" flipH="1">
            <a:off x="4329629" y="834741"/>
            <a:ext cx="9516896" cy="2690174"/>
            <a:chOff x="-197400" y="1824375"/>
            <a:chExt cx="9516656" cy="2690106"/>
          </a:xfrm>
        </p:grpSpPr>
        <p:sp>
          <p:nvSpPr>
            <p:cNvPr id="142" name="Google Shape;142;p7"/>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197400" y="1824375"/>
              <a:ext cx="9510900" cy="2690100"/>
              <a:chOff x="-197400" y="1824375"/>
              <a:chExt cx="9510900" cy="2690100"/>
            </a:xfrm>
          </p:grpSpPr>
          <p:sp>
            <p:nvSpPr>
              <p:cNvPr id="144" name="Google Shape;144;p7"/>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 name="Google Shape;162;p7"/>
          <p:cNvGrpSpPr/>
          <p:nvPr/>
        </p:nvGrpSpPr>
        <p:grpSpPr>
          <a:xfrm rot="-9165122" flipH="1">
            <a:off x="8732525" y="-567105"/>
            <a:ext cx="286943" cy="2630111"/>
            <a:chOff x="-3172831" y="1336"/>
            <a:chExt cx="570697" cy="5230971"/>
          </a:xfrm>
        </p:grpSpPr>
        <p:sp>
          <p:nvSpPr>
            <p:cNvPr id="163" name="Google Shape;163;p7"/>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7"/>
            <p:cNvPicPr preferRelativeResize="0"/>
            <p:nvPr/>
          </p:nvPicPr>
          <p:blipFill>
            <a:blip r:embed="rId2">
              <a:alphaModFix/>
            </a:blip>
            <a:stretch>
              <a:fillRect/>
            </a:stretch>
          </p:blipFill>
          <p:spPr>
            <a:xfrm>
              <a:off x="-3172831" y="45072"/>
              <a:ext cx="570697" cy="5143500"/>
            </a:xfrm>
            <a:prstGeom prst="rect">
              <a:avLst/>
            </a:prstGeom>
            <a:noFill/>
            <a:ln>
              <a:noFill/>
            </a:ln>
          </p:spPr>
        </p:pic>
      </p:grpSp>
      <p:grpSp>
        <p:nvGrpSpPr>
          <p:cNvPr id="165" name="Google Shape;165;p7"/>
          <p:cNvGrpSpPr/>
          <p:nvPr/>
        </p:nvGrpSpPr>
        <p:grpSpPr>
          <a:xfrm rot="1638365">
            <a:off x="7926077" y="3287151"/>
            <a:ext cx="507000" cy="2620344"/>
            <a:chOff x="-1428284" y="1554494"/>
            <a:chExt cx="1004244" cy="5190271"/>
          </a:xfrm>
        </p:grpSpPr>
        <p:sp>
          <p:nvSpPr>
            <p:cNvPr id="166" name="Google Shape;166;p7"/>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7"/>
            <p:cNvPicPr preferRelativeResize="0"/>
            <p:nvPr/>
          </p:nvPicPr>
          <p:blipFill>
            <a:blip r:embed="rId3">
              <a:alphaModFix/>
            </a:blip>
            <a:stretch>
              <a:fillRect/>
            </a:stretch>
          </p:blipFill>
          <p:spPr>
            <a:xfrm>
              <a:off x="-1428231" y="1577880"/>
              <a:ext cx="1004138" cy="5143500"/>
            </a:xfrm>
            <a:prstGeom prst="rect">
              <a:avLst/>
            </a:prstGeom>
            <a:noFill/>
            <a:ln>
              <a:noFill/>
            </a:ln>
          </p:spPr>
        </p:pic>
      </p:grpSp>
      <p:sp>
        <p:nvSpPr>
          <p:cNvPr id="168" name="Google Shape;168;p7"/>
          <p:cNvSpPr txBox="1">
            <a:spLocks noGrp="1"/>
          </p:cNvSpPr>
          <p:nvPr>
            <p:ph type="body" idx="1"/>
          </p:nvPr>
        </p:nvSpPr>
        <p:spPr>
          <a:xfrm>
            <a:off x="720000" y="1538450"/>
            <a:ext cx="4117800" cy="26166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SzPts val="1800"/>
              <a:buChar char="●"/>
              <a:defRPr sz="15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69" name="Google Shape;169;p7"/>
          <p:cNvSpPr txBox="1">
            <a:spLocks noGrp="1"/>
          </p:cNvSpPr>
          <p:nvPr>
            <p:ph type="title"/>
          </p:nvPr>
        </p:nvSpPr>
        <p:spPr>
          <a:xfrm>
            <a:off x="713225" y="492650"/>
            <a:ext cx="77157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1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7"/>
          <p:cNvSpPr>
            <a:spLocks noGrp="1"/>
          </p:cNvSpPr>
          <p:nvPr>
            <p:ph type="pic" idx="2"/>
          </p:nvPr>
        </p:nvSpPr>
        <p:spPr>
          <a:xfrm>
            <a:off x="5143500" y="1342950"/>
            <a:ext cx="3029100" cy="3029100"/>
          </a:xfrm>
          <a:prstGeom prst="ellipse">
            <a:avLst/>
          </a:prstGeom>
          <a:no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179"/>
        <p:cNvGrpSpPr/>
        <p:nvPr/>
      </p:nvGrpSpPr>
      <p:grpSpPr>
        <a:xfrm>
          <a:off x="0" y="0"/>
          <a:ext cx="0" cy="0"/>
          <a:chOff x="0" y="0"/>
          <a:chExt cx="0" cy="0"/>
        </a:xfrm>
      </p:grpSpPr>
      <p:grpSp>
        <p:nvGrpSpPr>
          <p:cNvPr id="180" name="Google Shape;180;p9"/>
          <p:cNvGrpSpPr/>
          <p:nvPr/>
        </p:nvGrpSpPr>
        <p:grpSpPr>
          <a:xfrm>
            <a:off x="198801" y="-39456"/>
            <a:ext cx="8723673" cy="5222400"/>
            <a:chOff x="198801" y="-39456"/>
            <a:chExt cx="8723673" cy="5222400"/>
          </a:xfrm>
        </p:grpSpPr>
        <p:sp>
          <p:nvSpPr>
            <p:cNvPr id="181" name="Google Shape;181;p9"/>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9"/>
          <p:cNvGrpSpPr/>
          <p:nvPr/>
        </p:nvGrpSpPr>
        <p:grpSpPr>
          <a:xfrm rot="3966195">
            <a:off x="-4661971" y="834741"/>
            <a:ext cx="9516896" cy="2690174"/>
            <a:chOff x="-197400" y="1824375"/>
            <a:chExt cx="9516656" cy="2690106"/>
          </a:xfrm>
        </p:grpSpPr>
        <p:sp>
          <p:nvSpPr>
            <p:cNvPr id="187" name="Google Shape;187;p9"/>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9"/>
            <p:cNvGrpSpPr/>
            <p:nvPr/>
          </p:nvGrpSpPr>
          <p:grpSpPr>
            <a:xfrm>
              <a:off x="-197400" y="1824375"/>
              <a:ext cx="9510900" cy="2690100"/>
              <a:chOff x="-197400" y="1824375"/>
              <a:chExt cx="9510900" cy="2690100"/>
            </a:xfrm>
          </p:grpSpPr>
          <p:sp>
            <p:nvSpPr>
              <p:cNvPr id="189" name="Google Shape;189;p9"/>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 name="Google Shape;207;p9"/>
          <p:cNvGrpSpPr/>
          <p:nvPr/>
        </p:nvGrpSpPr>
        <p:grpSpPr>
          <a:xfrm rot="5400684">
            <a:off x="-197249" y="2803952"/>
            <a:ext cx="286947" cy="2630132"/>
            <a:chOff x="-3172831" y="1336"/>
            <a:chExt cx="570697" cy="5230971"/>
          </a:xfrm>
        </p:grpSpPr>
        <p:sp>
          <p:nvSpPr>
            <p:cNvPr id="208" name="Google Shape;208;p9"/>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9"/>
            <p:cNvPicPr preferRelativeResize="0"/>
            <p:nvPr/>
          </p:nvPicPr>
          <p:blipFill>
            <a:blip r:embed="rId2">
              <a:alphaModFix/>
            </a:blip>
            <a:stretch>
              <a:fillRect/>
            </a:stretch>
          </p:blipFill>
          <p:spPr>
            <a:xfrm>
              <a:off x="-3172831" y="45072"/>
              <a:ext cx="570697" cy="5143500"/>
            </a:xfrm>
            <a:prstGeom prst="rect">
              <a:avLst/>
            </a:prstGeom>
            <a:noFill/>
            <a:ln>
              <a:noFill/>
            </a:ln>
          </p:spPr>
        </p:pic>
      </p:grpSp>
      <p:grpSp>
        <p:nvGrpSpPr>
          <p:cNvPr id="210" name="Google Shape;210;p9"/>
          <p:cNvGrpSpPr/>
          <p:nvPr/>
        </p:nvGrpSpPr>
        <p:grpSpPr>
          <a:xfrm rot="5400000">
            <a:off x="656084" y="3399216"/>
            <a:ext cx="506742" cy="2619011"/>
            <a:chOff x="-1428284" y="1554494"/>
            <a:chExt cx="1004244" cy="5190271"/>
          </a:xfrm>
        </p:grpSpPr>
        <p:sp>
          <p:nvSpPr>
            <p:cNvPr id="211" name="Google Shape;211;p9"/>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p9"/>
            <p:cNvPicPr preferRelativeResize="0"/>
            <p:nvPr/>
          </p:nvPicPr>
          <p:blipFill>
            <a:blip r:embed="rId3">
              <a:alphaModFix/>
            </a:blip>
            <a:stretch>
              <a:fillRect/>
            </a:stretch>
          </p:blipFill>
          <p:spPr>
            <a:xfrm>
              <a:off x="-1428231" y="1577880"/>
              <a:ext cx="1004138" cy="5143500"/>
            </a:xfrm>
            <a:prstGeom prst="rect">
              <a:avLst/>
            </a:prstGeom>
            <a:noFill/>
            <a:ln>
              <a:noFill/>
            </a:ln>
          </p:spPr>
        </p:pic>
      </p:grpSp>
      <p:grpSp>
        <p:nvGrpSpPr>
          <p:cNvPr id="213" name="Google Shape;213;p9"/>
          <p:cNvGrpSpPr/>
          <p:nvPr/>
        </p:nvGrpSpPr>
        <p:grpSpPr>
          <a:xfrm rot="7432781">
            <a:off x="7898580" y="3900756"/>
            <a:ext cx="1033427" cy="1144984"/>
            <a:chOff x="2914191" y="248869"/>
            <a:chExt cx="1152400" cy="1276800"/>
          </a:xfrm>
        </p:grpSpPr>
        <p:sp>
          <p:nvSpPr>
            <p:cNvPr id="214" name="Google Shape;214;p9"/>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 name="Google Shape;215;p9"/>
            <p:cNvPicPr preferRelativeResize="0"/>
            <p:nvPr/>
          </p:nvPicPr>
          <p:blipFill>
            <a:blip r:embed="rId4">
              <a:alphaModFix/>
            </a:blip>
            <a:stretch>
              <a:fillRect/>
            </a:stretch>
          </p:blipFill>
          <p:spPr>
            <a:xfrm>
              <a:off x="2914191" y="248869"/>
              <a:ext cx="1152400" cy="1276800"/>
            </a:xfrm>
            <a:prstGeom prst="rect">
              <a:avLst/>
            </a:prstGeom>
            <a:noFill/>
            <a:ln>
              <a:noFill/>
            </a:ln>
          </p:spPr>
        </p:pic>
      </p:grpSp>
      <p:sp>
        <p:nvSpPr>
          <p:cNvPr id="216" name="Google Shape;216;p9"/>
          <p:cNvSpPr txBox="1">
            <a:spLocks noGrp="1"/>
          </p:cNvSpPr>
          <p:nvPr>
            <p:ph type="title"/>
          </p:nvPr>
        </p:nvSpPr>
        <p:spPr>
          <a:xfrm>
            <a:off x="4134000" y="1189788"/>
            <a:ext cx="4144500" cy="48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7" name="Google Shape;217;p9"/>
          <p:cNvSpPr txBox="1">
            <a:spLocks noGrp="1"/>
          </p:cNvSpPr>
          <p:nvPr>
            <p:ph type="subTitle" idx="1"/>
          </p:nvPr>
        </p:nvSpPr>
        <p:spPr>
          <a:xfrm>
            <a:off x="4134000" y="2043325"/>
            <a:ext cx="41445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7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9"/>
          <p:cNvSpPr>
            <a:spLocks noGrp="1"/>
          </p:cNvSpPr>
          <p:nvPr>
            <p:ph type="pic" idx="2"/>
          </p:nvPr>
        </p:nvSpPr>
        <p:spPr>
          <a:xfrm>
            <a:off x="876300" y="904800"/>
            <a:ext cx="3029100" cy="3029100"/>
          </a:xfrm>
          <a:prstGeom prst="ellipse">
            <a:avLst/>
          </a:prstGeom>
          <a:no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1"/>
        <p:cNvGrpSpPr/>
        <p:nvPr/>
      </p:nvGrpSpPr>
      <p:grpSpPr>
        <a:xfrm>
          <a:off x="0" y="0"/>
          <a:ext cx="0" cy="0"/>
          <a:chOff x="0" y="0"/>
          <a:chExt cx="0" cy="0"/>
        </a:xfrm>
      </p:grpSpPr>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252"/>
        <p:cNvGrpSpPr/>
        <p:nvPr/>
      </p:nvGrpSpPr>
      <p:grpSpPr>
        <a:xfrm>
          <a:off x="0" y="0"/>
          <a:ext cx="0" cy="0"/>
          <a:chOff x="0" y="0"/>
          <a:chExt cx="0" cy="0"/>
        </a:xfrm>
      </p:grpSpPr>
      <p:grpSp>
        <p:nvGrpSpPr>
          <p:cNvPr id="253" name="Google Shape;253;p13"/>
          <p:cNvGrpSpPr/>
          <p:nvPr/>
        </p:nvGrpSpPr>
        <p:grpSpPr>
          <a:xfrm flipH="1">
            <a:off x="198801" y="-39456"/>
            <a:ext cx="8723673" cy="5222400"/>
            <a:chOff x="198801" y="-39456"/>
            <a:chExt cx="8723673" cy="5222400"/>
          </a:xfrm>
        </p:grpSpPr>
        <p:sp>
          <p:nvSpPr>
            <p:cNvPr id="254" name="Google Shape;254;p13"/>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3"/>
          <p:cNvSpPr txBox="1">
            <a:spLocks noGrp="1"/>
          </p:cNvSpPr>
          <p:nvPr>
            <p:ph type="title"/>
          </p:nvPr>
        </p:nvSpPr>
        <p:spPr>
          <a:xfrm>
            <a:off x="1844294" y="1397472"/>
            <a:ext cx="2414100" cy="6411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60" name="Google Shape;260;p13"/>
          <p:cNvSpPr txBox="1">
            <a:spLocks noGrp="1"/>
          </p:cNvSpPr>
          <p:nvPr>
            <p:ph type="title" idx="2" hasCustomPrompt="1"/>
          </p:nvPr>
        </p:nvSpPr>
        <p:spPr>
          <a:xfrm>
            <a:off x="872900" y="1659745"/>
            <a:ext cx="8517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accent6"/>
                </a:solidFill>
              </a:defRPr>
            </a:lvl1pPr>
            <a:lvl2pPr lvl="1" rtl="0">
              <a:spcBef>
                <a:spcPts val="0"/>
              </a:spcBef>
              <a:spcAft>
                <a:spcPts val="0"/>
              </a:spcAft>
              <a:buSzPts val="3000"/>
              <a:buFont typeface="Bowlby One"/>
              <a:buNone/>
              <a:defRPr sz="3000">
                <a:latin typeface="Bowlby One"/>
                <a:ea typeface="Bowlby One"/>
                <a:cs typeface="Bowlby One"/>
                <a:sym typeface="Bowlby One"/>
              </a:defRPr>
            </a:lvl2pPr>
            <a:lvl3pPr lvl="2" rtl="0">
              <a:spcBef>
                <a:spcPts val="0"/>
              </a:spcBef>
              <a:spcAft>
                <a:spcPts val="0"/>
              </a:spcAft>
              <a:buSzPts val="3000"/>
              <a:buFont typeface="Bowlby One"/>
              <a:buNone/>
              <a:defRPr sz="3000">
                <a:latin typeface="Bowlby One"/>
                <a:ea typeface="Bowlby One"/>
                <a:cs typeface="Bowlby One"/>
                <a:sym typeface="Bowlby One"/>
              </a:defRPr>
            </a:lvl3pPr>
            <a:lvl4pPr lvl="3" rtl="0">
              <a:spcBef>
                <a:spcPts val="0"/>
              </a:spcBef>
              <a:spcAft>
                <a:spcPts val="0"/>
              </a:spcAft>
              <a:buSzPts val="3000"/>
              <a:buFont typeface="Bowlby One"/>
              <a:buNone/>
              <a:defRPr sz="3000">
                <a:latin typeface="Bowlby One"/>
                <a:ea typeface="Bowlby One"/>
                <a:cs typeface="Bowlby One"/>
                <a:sym typeface="Bowlby One"/>
              </a:defRPr>
            </a:lvl4pPr>
            <a:lvl5pPr lvl="4" rtl="0">
              <a:spcBef>
                <a:spcPts val="0"/>
              </a:spcBef>
              <a:spcAft>
                <a:spcPts val="0"/>
              </a:spcAft>
              <a:buSzPts val="3000"/>
              <a:buFont typeface="Bowlby One"/>
              <a:buNone/>
              <a:defRPr sz="3000">
                <a:latin typeface="Bowlby One"/>
                <a:ea typeface="Bowlby One"/>
                <a:cs typeface="Bowlby One"/>
                <a:sym typeface="Bowlby One"/>
              </a:defRPr>
            </a:lvl5pPr>
            <a:lvl6pPr lvl="5" rtl="0">
              <a:spcBef>
                <a:spcPts val="0"/>
              </a:spcBef>
              <a:spcAft>
                <a:spcPts val="0"/>
              </a:spcAft>
              <a:buSzPts val="3000"/>
              <a:buFont typeface="Bowlby One"/>
              <a:buNone/>
              <a:defRPr sz="3000">
                <a:latin typeface="Bowlby One"/>
                <a:ea typeface="Bowlby One"/>
                <a:cs typeface="Bowlby One"/>
                <a:sym typeface="Bowlby One"/>
              </a:defRPr>
            </a:lvl6pPr>
            <a:lvl7pPr lvl="6" rtl="0">
              <a:spcBef>
                <a:spcPts val="0"/>
              </a:spcBef>
              <a:spcAft>
                <a:spcPts val="0"/>
              </a:spcAft>
              <a:buSzPts val="3000"/>
              <a:buFont typeface="Bowlby One"/>
              <a:buNone/>
              <a:defRPr sz="3000">
                <a:latin typeface="Bowlby One"/>
                <a:ea typeface="Bowlby One"/>
                <a:cs typeface="Bowlby One"/>
                <a:sym typeface="Bowlby One"/>
              </a:defRPr>
            </a:lvl7pPr>
            <a:lvl8pPr lvl="7" rtl="0">
              <a:spcBef>
                <a:spcPts val="0"/>
              </a:spcBef>
              <a:spcAft>
                <a:spcPts val="0"/>
              </a:spcAft>
              <a:buSzPts val="3000"/>
              <a:buFont typeface="Bowlby One"/>
              <a:buNone/>
              <a:defRPr sz="3000">
                <a:latin typeface="Bowlby One"/>
                <a:ea typeface="Bowlby One"/>
                <a:cs typeface="Bowlby One"/>
                <a:sym typeface="Bowlby One"/>
              </a:defRPr>
            </a:lvl8pPr>
            <a:lvl9pPr lvl="8" rtl="0">
              <a:spcBef>
                <a:spcPts val="0"/>
              </a:spcBef>
              <a:spcAft>
                <a:spcPts val="0"/>
              </a:spcAft>
              <a:buSzPts val="3000"/>
              <a:buFont typeface="Bowlby One"/>
              <a:buNone/>
              <a:defRPr sz="3000">
                <a:latin typeface="Bowlby One"/>
                <a:ea typeface="Bowlby One"/>
                <a:cs typeface="Bowlby One"/>
                <a:sym typeface="Bowlby One"/>
              </a:defRPr>
            </a:lvl9pPr>
          </a:lstStyle>
          <a:p>
            <a:r>
              <a:t>xx%</a:t>
            </a:r>
          </a:p>
        </p:txBody>
      </p:sp>
      <p:sp>
        <p:nvSpPr>
          <p:cNvPr id="261" name="Google Shape;261;p13"/>
          <p:cNvSpPr txBox="1">
            <a:spLocks noGrp="1"/>
          </p:cNvSpPr>
          <p:nvPr>
            <p:ph type="subTitle" idx="1"/>
          </p:nvPr>
        </p:nvSpPr>
        <p:spPr>
          <a:xfrm>
            <a:off x="1844294" y="2132390"/>
            <a:ext cx="241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a:solidFill>
                  <a:schemeClr val="lt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2" name="Google Shape;262;p13"/>
          <p:cNvSpPr txBox="1">
            <a:spLocks noGrp="1"/>
          </p:cNvSpPr>
          <p:nvPr>
            <p:ph type="title" idx="3"/>
          </p:nvPr>
        </p:nvSpPr>
        <p:spPr>
          <a:xfrm>
            <a:off x="5728322" y="1397472"/>
            <a:ext cx="2414100" cy="6402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63" name="Google Shape;263;p13"/>
          <p:cNvSpPr txBox="1">
            <a:spLocks noGrp="1"/>
          </p:cNvSpPr>
          <p:nvPr>
            <p:ph type="title" idx="4" hasCustomPrompt="1"/>
          </p:nvPr>
        </p:nvSpPr>
        <p:spPr>
          <a:xfrm>
            <a:off x="4759700" y="1659745"/>
            <a:ext cx="8505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accent6"/>
                </a:solidFill>
              </a:defRPr>
            </a:lvl1pPr>
            <a:lvl2pPr lvl="1" rtl="0">
              <a:spcBef>
                <a:spcPts val="0"/>
              </a:spcBef>
              <a:spcAft>
                <a:spcPts val="0"/>
              </a:spcAft>
              <a:buSzPts val="3000"/>
              <a:buFont typeface="Bowlby One"/>
              <a:buNone/>
              <a:defRPr sz="3000">
                <a:latin typeface="Bowlby One"/>
                <a:ea typeface="Bowlby One"/>
                <a:cs typeface="Bowlby One"/>
                <a:sym typeface="Bowlby One"/>
              </a:defRPr>
            </a:lvl2pPr>
            <a:lvl3pPr lvl="2" rtl="0">
              <a:spcBef>
                <a:spcPts val="0"/>
              </a:spcBef>
              <a:spcAft>
                <a:spcPts val="0"/>
              </a:spcAft>
              <a:buSzPts val="3000"/>
              <a:buFont typeface="Bowlby One"/>
              <a:buNone/>
              <a:defRPr sz="3000">
                <a:latin typeface="Bowlby One"/>
                <a:ea typeface="Bowlby One"/>
                <a:cs typeface="Bowlby One"/>
                <a:sym typeface="Bowlby One"/>
              </a:defRPr>
            </a:lvl3pPr>
            <a:lvl4pPr lvl="3" rtl="0">
              <a:spcBef>
                <a:spcPts val="0"/>
              </a:spcBef>
              <a:spcAft>
                <a:spcPts val="0"/>
              </a:spcAft>
              <a:buSzPts val="3000"/>
              <a:buFont typeface="Bowlby One"/>
              <a:buNone/>
              <a:defRPr sz="3000">
                <a:latin typeface="Bowlby One"/>
                <a:ea typeface="Bowlby One"/>
                <a:cs typeface="Bowlby One"/>
                <a:sym typeface="Bowlby One"/>
              </a:defRPr>
            </a:lvl4pPr>
            <a:lvl5pPr lvl="4" rtl="0">
              <a:spcBef>
                <a:spcPts val="0"/>
              </a:spcBef>
              <a:spcAft>
                <a:spcPts val="0"/>
              </a:spcAft>
              <a:buSzPts val="3000"/>
              <a:buFont typeface="Bowlby One"/>
              <a:buNone/>
              <a:defRPr sz="3000">
                <a:latin typeface="Bowlby One"/>
                <a:ea typeface="Bowlby One"/>
                <a:cs typeface="Bowlby One"/>
                <a:sym typeface="Bowlby One"/>
              </a:defRPr>
            </a:lvl5pPr>
            <a:lvl6pPr lvl="5" rtl="0">
              <a:spcBef>
                <a:spcPts val="0"/>
              </a:spcBef>
              <a:spcAft>
                <a:spcPts val="0"/>
              </a:spcAft>
              <a:buSzPts val="3000"/>
              <a:buFont typeface="Bowlby One"/>
              <a:buNone/>
              <a:defRPr sz="3000">
                <a:latin typeface="Bowlby One"/>
                <a:ea typeface="Bowlby One"/>
                <a:cs typeface="Bowlby One"/>
                <a:sym typeface="Bowlby One"/>
              </a:defRPr>
            </a:lvl6pPr>
            <a:lvl7pPr lvl="6" rtl="0">
              <a:spcBef>
                <a:spcPts val="0"/>
              </a:spcBef>
              <a:spcAft>
                <a:spcPts val="0"/>
              </a:spcAft>
              <a:buSzPts val="3000"/>
              <a:buFont typeface="Bowlby One"/>
              <a:buNone/>
              <a:defRPr sz="3000">
                <a:latin typeface="Bowlby One"/>
                <a:ea typeface="Bowlby One"/>
                <a:cs typeface="Bowlby One"/>
                <a:sym typeface="Bowlby One"/>
              </a:defRPr>
            </a:lvl7pPr>
            <a:lvl8pPr lvl="7" rtl="0">
              <a:spcBef>
                <a:spcPts val="0"/>
              </a:spcBef>
              <a:spcAft>
                <a:spcPts val="0"/>
              </a:spcAft>
              <a:buSzPts val="3000"/>
              <a:buFont typeface="Bowlby One"/>
              <a:buNone/>
              <a:defRPr sz="3000">
                <a:latin typeface="Bowlby One"/>
                <a:ea typeface="Bowlby One"/>
                <a:cs typeface="Bowlby One"/>
                <a:sym typeface="Bowlby One"/>
              </a:defRPr>
            </a:lvl8pPr>
            <a:lvl9pPr lvl="8" rtl="0">
              <a:spcBef>
                <a:spcPts val="0"/>
              </a:spcBef>
              <a:spcAft>
                <a:spcPts val="0"/>
              </a:spcAft>
              <a:buSzPts val="3000"/>
              <a:buFont typeface="Bowlby One"/>
              <a:buNone/>
              <a:defRPr sz="3000">
                <a:latin typeface="Bowlby One"/>
                <a:ea typeface="Bowlby One"/>
                <a:cs typeface="Bowlby One"/>
                <a:sym typeface="Bowlby One"/>
              </a:defRPr>
            </a:lvl9pPr>
          </a:lstStyle>
          <a:p>
            <a:r>
              <a:t>xx%</a:t>
            </a:r>
          </a:p>
        </p:txBody>
      </p:sp>
      <p:sp>
        <p:nvSpPr>
          <p:cNvPr id="264" name="Google Shape;264;p13"/>
          <p:cNvSpPr txBox="1">
            <a:spLocks noGrp="1"/>
          </p:cNvSpPr>
          <p:nvPr>
            <p:ph type="subTitle" idx="5"/>
          </p:nvPr>
        </p:nvSpPr>
        <p:spPr>
          <a:xfrm>
            <a:off x="5728322" y="2132390"/>
            <a:ext cx="241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a:solidFill>
                  <a:schemeClr val="lt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5" name="Google Shape;265;p13"/>
          <p:cNvSpPr txBox="1">
            <a:spLocks noGrp="1"/>
          </p:cNvSpPr>
          <p:nvPr>
            <p:ph type="title" idx="6"/>
          </p:nvPr>
        </p:nvSpPr>
        <p:spPr>
          <a:xfrm>
            <a:off x="5728322" y="2999572"/>
            <a:ext cx="2414100" cy="6402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66" name="Google Shape;266;p13"/>
          <p:cNvSpPr txBox="1">
            <a:spLocks noGrp="1"/>
          </p:cNvSpPr>
          <p:nvPr>
            <p:ph type="subTitle" idx="7"/>
          </p:nvPr>
        </p:nvSpPr>
        <p:spPr>
          <a:xfrm>
            <a:off x="5728322" y="3734081"/>
            <a:ext cx="241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a:solidFill>
                  <a:schemeClr val="lt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7" name="Google Shape;267;p13"/>
          <p:cNvSpPr txBox="1">
            <a:spLocks noGrp="1"/>
          </p:cNvSpPr>
          <p:nvPr>
            <p:ph type="title" idx="8"/>
          </p:nvPr>
        </p:nvSpPr>
        <p:spPr>
          <a:xfrm>
            <a:off x="1844294" y="2999572"/>
            <a:ext cx="2414100" cy="6402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68" name="Google Shape;268;p13"/>
          <p:cNvSpPr txBox="1">
            <a:spLocks noGrp="1"/>
          </p:cNvSpPr>
          <p:nvPr>
            <p:ph type="title" idx="9" hasCustomPrompt="1"/>
          </p:nvPr>
        </p:nvSpPr>
        <p:spPr>
          <a:xfrm>
            <a:off x="873500" y="3264509"/>
            <a:ext cx="8505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accent6"/>
                </a:solidFill>
              </a:defRPr>
            </a:lvl1pPr>
            <a:lvl2pPr lvl="1" rtl="0">
              <a:spcBef>
                <a:spcPts val="0"/>
              </a:spcBef>
              <a:spcAft>
                <a:spcPts val="0"/>
              </a:spcAft>
              <a:buSzPts val="3000"/>
              <a:buFont typeface="Bowlby One"/>
              <a:buNone/>
              <a:defRPr sz="3000">
                <a:latin typeface="Bowlby One"/>
                <a:ea typeface="Bowlby One"/>
                <a:cs typeface="Bowlby One"/>
                <a:sym typeface="Bowlby One"/>
              </a:defRPr>
            </a:lvl2pPr>
            <a:lvl3pPr lvl="2" rtl="0">
              <a:spcBef>
                <a:spcPts val="0"/>
              </a:spcBef>
              <a:spcAft>
                <a:spcPts val="0"/>
              </a:spcAft>
              <a:buSzPts val="3000"/>
              <a:buFont typeface="Bowlby One"/>
              <a:buNone/>
              <a:defRPr sz="3000">
                <a:latin typeface="Bowlby One"/>
                <a:ea typeface="Bowlby One"/>
                <a:cs typeface="Bowlby One"/>
                <a:sym typeface="Bowlby One"/>
              </a:defRPr>
            </a:lvl3pPr>
            <a:lvl4pPr lvl="3" rtl="0">
              <a:spcBef>
                <a:spcPts val="0"/>
              </a:spcBef>
              <a:spcAft>
                <a:spcPts val="0"/>
              </a:spcAft>
              <a:buSzPts val="3000"/>
              <a:buFont typeface="Bowlby One"/>
              <a:buNone/>
              <a:defRPr sz="3000">
                <a:latin typeface="Bowlby One"/>
                <a:ea typeface="Bowlby One"/>
                <a:cs typeface="Bowlby One"/>
                <a:sym typeface="Bowlby One"/>
              </a:defRPr>
            </a:lvl4pPr>
            <a:lvl5pPr lvl="4" rtl="0">
              <a:spcBef>
                <a:spcPts val="0"/>
              </a:spcBef>
              <a:spcAft>
                <a:spcPts val="0"/>
              </a:spcAft>
              <a:buSzPts val="3000"/>
              <a:buFont typeface="Bowlby One"/>
              <a:buNone/>
              <a:defRPr sz="3000">
                <a:latin typeface="Bowlby One"/>
                <a:ea typeface="Bowlby One"/>
                <a:cs typeface="Bowlby One"/>
                <a:sym typeface="Bowlby One"/>
              </a:defRPr>
            </a:lvl5pPr>
            <a:lvl6pPr lvl="5" rtl="0">
              <a:spcBef>
                <a:spcPts val="0"/>
              </a:spcBef>
              <a:spcAft>
                <a:spcPts val="0"/>
              </a:spcAft>
              <a:buSzPts val="3000"/>
              <a:buFont typeface="Bowlby One"/>
              <a:buNone/>
              <a:defRPr sz="3000">
                <a:latin typeface="Bowlby One"/>
                <a:ea typeface="Bowlby One"/>
                <a:cs typeface="Bowlby One"/>
                <a:sym typeface="Bowlby One"/>
              </a:defRPr>
            </a:lvl6pPr>
            <a:lvl7pPr lvl="6" rtl="0">
              <a:spcBef>
                <a:spcPts val="0"/>
              </a:spcBef>
              <a:spcAft>
                <a:spcPts val="0"/>
              </a:spcAft>
              <a:buSzPts val="3000"/>
              <a:buFont typeface="Bowlby One"/>
              <a:buNone/>
              <a:defRPr sz="3000">
                <a:latin typeface="Bowlby One"/>
                <a:ea typeface="Bowlby One"/>
                <a:cs typeface="Bowlby One"/>
                <a:sym typeface="Bowlby One"/>
              </a:defRPr>
            </a:lvl7pPr>
            <a:lvl8pPr lvl="7" rtl="0">
              <a:spcBef>
                <a:spcPts val="0"/>
              </a:spcBef>
              <a:spcAft>
                <a:spcPts val="0"/>
              </a:spcAft>
              <a:buSzPts val="3000"/>
              <a:buFont typeface="Bowlby One"/>
              <a:buNone/>
              <a:defRPr sz="3000">
                <a:latin typeface="Bowlby One"/>
                <a:ea typeface="Bowlby One"/>
                <a:cs typeface="Bowlby One"/>
                <a:sym typeface="Bowlby One"/>
              </a:defRPr>
            </a:lvl8pPr>
            <a:lvl9pPr lvl="8" rtl="0">
              <a:spcBef>
                <a:spcPts val="0"/>
              </a:spcBef>
              <a:spcAft>
                <a:spcPts val="0"/>
              </a:spcAft>
              <a:buSzPts val="3000"/>
              <a:buFont typeface="Bowlby One"/>
              <a:buNone/>
              <a:defRPr sz="3000">
                <a:latin typeface="Bowlby One"/>
                <a:ea typeface="Bowlby One"/>
                <a:cs typeface="Bowlby One"/>
                <a:sym typeface="Bowlby One"/>
              </a:defRPr>
            </a:lvl9pPr>
          </a:lstStyle>
          <a:p>
            <a:r>
              <a:t>xx%</a:t>
            </a:r>
          </a:p>
        </p:txBody>
      </p:sp>
      <p:sp>
        <p:nvSpPr>
          <p:cNvPr id="269" name="Google Shape;269;p13"/>
          <p:cNvSpPr txBox="1">
            <a:spLocks noGrp="1"/>
          </p:cNvSpPr>
          <p:nvPr>
            <p:ph type="subTitle" idx="13"/>
          </p:nvPr>
        </p:nvSpPr>
        <p:spPr>
          <a:xfrm>
            <a:off x="1844294" y="3734081"/>
            <a:ext cx="241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a:solidFill>
                  <a:schemeClr val="lt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70" name="Google Shape;270;p13"/>
          <p:cNvSpPr txBox="1">
            <a:spLocks noGrp="1"/>
          </p:cNvSpPr>
          <p:nvPr>
            <p:ph type="title" idx="14" hasCustomPrompt="1"/>
          </p:nvPr>
        </p:nvSpPr>
        <p:spPr>
          <a:xfrm>
            <a:off x="4759700" y="3264509"/>
            <a:ext cx="8505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accent6"/>
                </a:solidFill>
              </a:defRPr>
            </a:lvl1pPr>
            <a:lvl2pPr lvl="1" rtl="0">
              <a:spcBef>
                <a:spcPts val="0"/>
              </a:spcBef>
              <a:spcAft>
                <a:spcPts val="0"/>
              </a:spcAft>
              <a:buSzPts val="3000"/>
              <a:buFont typeface="Bowlby One"/>
              <a:buNone/>
              <a:defRPr sz="3000">
                <a:latin typeface="Bowlby One"/>
                <a:ea typeface="Bowlby One"/>
                <a:cs typeface="Bowlby One"/>
                <a:sym typeface="Bowlby One"/>
              </a:defRPr>
            </a:lvl2pPr>
            <a:lvl3pPr lvl="2" rtl="0">
              <a:spcBef>
                <a:spcPts val="0"/>
              </a:spcBef>
              <a:spcAft>
                <a:spcPts val="0"/>
              </a:spcAft>
              <a:buSzPts val="3000"/>
              <a:buFont typeface="Bowlby One"/>
              <a:buNone/>
              <a:defRPr sz="3000">
                <a:latin typeface="Bowlby One"/>
                <a:ea typeface="Bowlby One"/>
                <a:cs typeface="Bowlby One"/>
                <a:sym typeface="Bowlby One"/>
              </a:defRPr>
            </a:lvl3pPr>
            <a:lvl4pPr lvl="3" rtl="0">
              <a:spcBef>
                <a:spcPts val="0"/>
              </a:spcBef>
              <a:spcAft>
                <a:spcPts val="0"/>
              </a:spcAft>
              <a:buSzPts val="3000"/>
              <a:buFont typeface="Bowlby One"/>
              <a:buNone/>
              <a:defRPr sz="3000">
                <a:latin typeface="Bowlby One"/>
                <a:ea typeface="Bowlby One"/>
                <a:cs typeface="Bowlby One"/>
                <a:sym typeface="Bowlby One"/>
              </a:defRPr>
            </a:lvl4pPr>
            <a:lvl5pPr lvl="4" rtl="0">
              <a:spcBef>
                <a:spcPts val="0"/>
              </a:spcBef>
              <a:spcAft>
                <a:spcPts val="0"/>
              </a:spcAft>
              <a:buSzPts val="3000"/>
              <a:buFont typeface="Bowlby One"/>
              <a:buNone/>
              <a:defRPr sz="3000">
                <a:latin typeface="Bowlby One"/>
                <a:ea typeface="Bowlby One"/>
                <a:cs typeface="Bowlby One"/>
                <a:sym typeface="Bowlby One"/>
              </a:defRPr>
            </a:lvl5pPr>
            <a:lvl6pPr lvl="5" rtl="0">
              <a:spcBef>
                <a:spcPts val="0"/>
              </a:spcBef>
              <a:spcAft>
                <a:spcPts val="0"/>
              </a:spcAft>
              <a:buSzPts val="3000"/>
              <a:buFont typeface="Bowlby One"/>
              <a:buNone/>
              <a:defRPr sz="3000">
                <a:latin typeface="Bowlby One"/>
                <a:ea typeface="Bowlby One"/>
                <a:cs typeface="Bowlby One"/>
                <a:sym typeface="Bowlby One"/>
              </a:defRPr>
            </a:lvl6pPr>
            <a:lvl7pPr lvl="6" rtl="0">
              <a:spcBef>
                <a:spcPts val="0"/>
              </a:spcBef>
              <a:spcAft>
                <a:spcPts val="0"/>
              </a:spcAft>
              <a:buSzPts val="3000"/>
              <a:buFont typeface="Bowlby One"/>
              <a:buNone/>
              <a:defRPr sz="3000">
                <a:latin typeface="Bowlby One"/>
                <a:ea typeface="Bowlby One"/>
                <a:cs typeface="Bowlby One"/>
                <a:sym typeface="Bowlby One"/>
              </a:defRPr>
            </a:lvl7pPr>
            <a:lvl8pPr lvl="7" rtl="0">
              <a:spcBef>
                <a:spcPts val="0"/>
              </a:spcBef>
              <a:spcAft>
                <a:spcPts val="0"/>
              </a:spcAft>
              <a:buSzPts val="3000"/>
              <a:buFont typeface="Bowlby One"/>
              <a:buNone/>
              <a:defRPr sz="3000">
                <a:latin typeface="Bowlby One"/>
                <a:ea typeface="Bowlby One"/>
                <a:cs typeface="Bowlby One"/>
                <a:sym typeface="Bowlby One"/>
              </a:defRPr>
            </a:lvl8pPr>
            <a:lvl9pPr lvl="8" rtl="0">
              <a:spcBef>
                <a:spcPts val="0"/>
              </a:spcBef>
              <a:spcAft>
                <a:spcPts val="0"/>
              </a:spcAft>
              <a:buSzPts val="3000"/>
              <a:buFont typeface="Bowlby One"/>
              <a:buNone/>
              <a:defRPr sz="3000">
                <a:latin typeface="Bowlby One"/>
                <a:ea typeface="Bowlby One"/>
                <a:cs typeface="Bowlby One"/>
                <a:sym typeface="Bowlby One"/>
              </a:defRPr>
            </a:lvl9pPr>
          </a:lstStyle>
          <a:p>
            <a:r>
              <a:t>xx%</a:t>
            </a:r>
          </a:p>
        </p:txBody>
      </p:sp>
      <p:grpSp>
        <p:nvGrpSpPr>
          <p:cNvPr id="271" name="Google Shape;271;p13"/>
          <p:cNvGrpSpPr/>
          <p:nvPr/>
        </p:nvGrpSpPr>
        <p:grpSpPr>
          <a:xfrm>
            <a:off x="-197400" y="4597782"/>
            <a:ext cx="9516656" cy="2690106"/>
            <a:chOff x="-197400" y="1824375"/>
            <a:chExt cx="9516656" cy="2690106"/>
          </a:xfrm>
        </p:grpSpPr>
        <p:sp>
          <p:nvSpPr>
            <p:cNvPr id="272" name="Google Shape;272;p13"/>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3"/>
            <p:cNvGrpSpPr/>
            <p:nvPr/>
          </p:nvGrpSpPr>
          <p:grpSpPr>
            <a:xfrm>
              <a:off x="-197400" y="1824375"/>
              <a:ext cx="9510900" cy="2690100"/>
              <a:chOff x="-197400" y="1824375"/>
              <a:chExt cx="9510900" cy="2690100"/>
            </a:xfrm>
          </p:grpSpPr>
          <p:sp>
            <p:nvSpPr>
              <p:cNvPr id="274" name="Google Shape;274;p13"/>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3"/>
          <p:cNvGrpSpPr/>
          <p:nvPr/>
        </p:nvGrpSpPr>
        <p:grpSpPr>
          <a:xfrm rot="1486033">
            <a:off x="7996461" y="3284882"/>
            <a:ext cx="506758" cy="2619093"/>
            <a:chOff x="-1428284" y="1554494"/>
            <a:chExt cx="1004244" cy="5190271"/>
          </a:xfrm>
        </p:grpSpPr>
        <p:sp>
          <p:nvSpPr>
            <p:cNvPr id="293" name="Google Shape;293;p13"/>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13"/>
            <p:cNvPicPr preferRelativeResize="0"/>
            <p:nvPr/>
          </p:nvPicPr>
          <p:blipFill>
            <a:blip r:embed="rId2">
              <a:alphaModFix/>
            </a:blip>
            <a:stretch>
              <a:fillRect/>
            </a:stretch>
          </p:blipFill>
          <p:spPr>
            <a:xfrm>
              <a:off x="-1428231" y="1577880"/>
              <a:ext cx="1004138" cy="5143500"/>
            </a:xfrm>
            <a:prstGeom prst="rect">
              <a:avLst/>
            </a:prstGeom>
            <a:noFill/>
            <a:ln>
              <a:noFill/>
            </a:ln>
          </p:spPr>
        </p:pic>
      </p:grpSp>
      <p:grpSp>
        <p:nvGrpSpPr>
          <p:cNvPr id="295" name="Google Shape;295;p13"/>
          <p:cNvGrpSpPr/>
          <p:nvPr/>
        </p:nvGrpSpPr>
        <p:grpSpPr>
          <a:xfrm rot="-2338566" flipH="1">
            <a:off x="196469" y="54813"/>
            <a:ext cx="1033502" cy="1145067"/>
            <a:chOff x="2914191" y="248869"/>
            <a:chExt cx="1152400" cy="1276800"/>
          </a:xfrm>
        </p:grpSpPr>
        <p:sp>
          <p:nvSpPr>
            <p:cNvPr id="296" name="Google Shape;296;p13"/>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7" name="Google Shape;297;p13"/>
            <p:cNvPicPr preferRelativeResize="0"/>
            <p:nvPr/>
          </p:nvPicPr>
          <p:blipFill>
            <a:blip r:embed="rId3">
              <a:alphaModFix/>
            </a:blip>
            <a:stretch>
              <a:fillRect/>
            </a:stretch>
          </p:blipFill>
          <p:spPr>
            <a:xfrm>
              <a:off x="2914191" y="248869"/>
              <a:ext cx="1152400" cy="1276800"/>
            </a:xfrm>
            <a:prstGeom prst="rect">
              <a:avLst/>
            </a:prstGeom>
            <a:noFill/>
            <a:ln>
              <a:noFill/>
            </a:ln>
          </p:spPr>
        </p:pic>
      </p:grpSp>
      <p:sp>
        <p:nvSpPr>
          <p:cNvPr id="298" name="Google Shape;298;p13"/>
          <p:cNvSpPr txBox="1">
            <a:spLocks noGrp="1"/>
          </p:cNvSpPr>
          <p:nvPr>
            <p:ph type="title" idx="15"/>
          </p:nvPr>
        </p:nvSpPr>
        <p:spPr>
          <a:xfrm>
            <a:off x="713225" y="492650"/>
            <a:ext cx="77157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1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331"/>
        <p:cNvGrpSpPr/>
        <p:nvPr/>
      </p:nvGrpSpPr>
      <p:grpSpPr>
        <a:xfrm>
          <a:off x="0" y="0"/>
          <a:ext cx="0" cy="0"/>
          <a:chOff x="0" y="0"/>
          <a:chExt cx="0" cy="0"/>
        </a:xfrm>
      </p:grpSpPr>
      <p:sp>
        <p:nvSpPr>
          <p:cNvPr id="332" name="Google Shape;332;p15"/>
          <p:cNvSpPr txBox="1">
            <a:spLocks noGrp="1"/>
          </p:cNvSpPr>
          <p:nvPr>
            <p:ph type="title"/>
          </p:nvPr>
        </p:nvSpPr>
        <p:spPr>
          <a:xfrm>
            <a:off x="4034500" y="2624038"/>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3" name="Google Shape;333;p15"/>
          <p:cNvSpPr txBox="1">
            <a:spLocks noGrp="1"/>
          </p:cNvSpPr>
          <p:nvPr>
            <p:ph type="subTitle" idx="1"/>
          </p:nvPr>
        </p:nvSpPr>
        <p:spPr>
          <a:xfrm>
            <a:off x="1396950" y="958875"/>
            <a:ext cx="69978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solidFill>
                  <a:schemeClr val="lt2"/>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4" name="Google Shape;334;p15"/>
          <p:cNvGrpSpPr/>
          <p:nvPr/>
        </p:nvGrpSpPr>
        <p:grpSpPr>
          <a:xfrm flipH="1">
            <a:off x="198801" y="-39456"/>
            <a:ext cx="8723673" cy="5222400"/>
            <a:chOff x="198801" y="-39456"/>
            <a:chExt cx="8723673" cy="5222400"/>
          </a:xfrm>
        </p:grpSpPr>
        <p:sp>
          <p:nvSpPr>
            <p:cNvPr id="335" name="Google Shape;335;p15"/>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5"/>
          <p:cNvGrpSpPr/>
          <p:nvPr/>
        </p:nvGrpSpPr>
        <p:grpSpPr>
          <a:xfrm rot="-3658623">
            <a:off x="196472" y="157094"/>
            <a:ext cx="1033492" cy="1145057"/>
            <a:chOff x="2914191" y="248869"/>
            <a:chExt cx="1152400" cy="1276800"/>
          </a:xfrm>
        </p:grpSpPr>
        <p:sp>
          <p:nvSpPr>
            <p:cNvPr id="341" name="Google Shape;341;p15"/>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2" name="Google Shape;342;p15"/>
            <p:cNvPicPr preferRelativeResize="0"/>
            <p:nvPr/>
          </p:nvPicPr>
          <p:blipFill>
            <a:blip r:embed="rId2">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682"/>
        <p:cNvGrpSpPr/>
        <p:nvPr/>
      </p:nvGrpSpPr>
      <p:grpSpPr>
        <a:xfrm>
          <a:off x="0" y="0"/>
          <a:ext cx="0" cy="0"/>
          <a:chOff x="0" y="0"/>
          <a:chExt cx="0" cy="0"/>
        </a:xfrm>
      </p:grpSpPr>
      <p:grpSp>
        <p:nvGrpSpPr>
          <p:cNvPr id="683" name="Google Shape;683;p23"/>
          <p:cNvGrpSpPr/>
          <p:nvPr/>
        </p:nvGrpSpPr>
        <p:grpSpPr>
          <a:xfrm flipH="1">
            <a:off x="198801" y="-39456"/>
            <a:ext cx="8723673" cy="5222400"/>
            <a:chOff x="198801" y="-39456"/>
            <a:chExt cx="8723673" cy="5222400"/>
          </a:xfrm>
        </p:grpSpPr>
        <p:sp>
          <p:nvSpPr>
            <p:cNvPr id="684" name="Google Shape;684;p23"/>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3"/>
          <p:cNvSpPr txBox="1">
            <a:spLocks noGrp="1"/>
          </p:cNvSpPr>
          <p:nvPr>
            <p:ph type="title"/>
          </p:nvPr>
        </p:nvSpPr>
        <p:spPr>
          <a:xfrm>
            <a:off x="4366525" y="612775"/>
            <a:ext cx="3515400" cy="102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90" name="Google Shape;690;p23"/>
          <p:cNvSpPr txBox="1">
            <a:spLocks noGrp="1"/>
          </p:cNvSpPr>
          <p:nvPr>
            <p:ph type="subTitle" idx="1"/>
          </p:nvPr>
        </p:nvSpPr>
        <p:spPr>
          <a:xfrm>
            <a:off x="4366525" y="1720650"/>
            <a:ext cx="3515400" cy="137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1" name="Google Shape;691;p23"/>
          <p:cNvSpPr txBox="1"/>
          <p:nvPr/>
        </p:nvSpPr>
        <p:spPr>
          <a:xfrm>
            <a:off x="4078000" y="3196675"/>
            <a:ext cx="3804000" cy="615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1200">
                <a:solidFill>
                  <a:schemeClr val="lt2"/>
                </a:solidFill>
                <a:latin typeface="Varela Round"/>
                <a:ea typeface="Varela Round"/>
                <a:cs typeface="Varela Round"/>
                <a:sym typeface="Varela Round"/>
              </a:rPr>
              <a:t>CREDITS: This presentation template was created by </a:t>
            </a:r>
            <a:r>
              <a:rPr lang="en" sz="1200" b="1">
                <a:solidFill>
                  <a:schemeClr val="lt2"/>
                </a:solidFill>
                <a:uFill>
                  <a:noFill/>
                </a:uFill>
                <a:latin typeface="Varela Round"/>
                <a:ea typeface="Varela Round"/>
                <a:cs typeface="Varela Round"/>
                <a:sym typeface="Varela Round"/>
                <a:hlinkClick r:id="rId2">
                  <a:extLst>
                    <a:ext uri="{A12FA001-AC4F-418D-AE19-62706E023703}">
                      <ahyp:hlinkClr xmlns="" xmlns:ahyp="http://schemas.microsoft.com/office/drawing/2018/hyperlinkcolor" val="tx"/>
                    </a:ext>
                  </a:extLst>
                </a:hlinkClick>
              </a:rPr>
              <a:t>Slidesgo</a:t>
            </a:r>
            <a:r>
              <a:rPr lang="en" sz="1200">
                <a:solidFill>
                  <a:schemeClr val="lt2"/>
                </a:solidFill>
                <a:latin typeface="Varela Round"/>
                <a:ea typeface="Varela Round"/>
                <a:cs typeface="Varela Round"/>
                <a:sym typeface="Varela Round"/>
              </a:rPr>
              <a:t>, including icons by </a:t>
            </a:r>
            <a:r>
              <a:rPr lang="en" sz="1200" b="1">
                <a:solidFill>
                  <a:schemeClr val="lt2"/>
                </a:solidFill>
                <a:uFill>
                  <a:noFill/>
                </a:uFill>
                <a:latin typeface="Varela Round"/>
                <a:ea typeface="Varela Round"/>
                <a:cs typeface="Varela Round"/>
                <a:sym typeface="Varela Round"/>
                <a:hlinkClick r:id="rId3">
                  <a:extLst>
                    <a:ext uri="{A12FA001-AC4F-418D-AE19-62706E023703}">
                      <ahyp:hlinkClr xmlns="" xmlns:ahyp="http://schemas.microsoft.com/office/drawing/2018/hyperlinkcolor" val="tx"/>
                    </a:ext>
                  </a:extLst>
                </a:hlinkClick>
              </a:rPr>
              <a:t>Flaticon</a:t>
            </a:r>
            <a:r>
              <a:rPr lang="en" sz="1200" b="1">
                <a:solidFill>
                  <a:schemeClr val="lt2"/>
                </a:solidFill>
                <a:latin typeface="Varela Round"/>
                <a:ea typeface="Varela Round"/>
                <a:cs typeface="Varela Round"/>
                <a:sym typeface="Varela Round"/>
              </a:rPr>
              <a:t> </a:t>
            </a:r>
            <a:r>
              <a:rPr lang="en" sz="1200">
                <a:solidFill>
                  <a:schemeClr val="lt2"/>
                </a:solidFill>
                <a:latin typeface="Varela Round"/>
                <a:ea typeface="Varela Round"/>
                <a:cs typeface="Varela Round"/>
                <a:sym typeface="Varela Round"/>
              </a:rPr>
              <a:t>and infographics &amp; images by </a:t>
            </a:r>
            <a:r>
              <a:rPr lang="en" sz="1200" b="1">
                <a:solidFill>
                  <a:schemeClr val="lt2"/>
                </a:solidFill>
                <a:uFill>
                  <a:noFill/>
                </a:uFill>
                <a:latin typeface="Varela Round"/>
                <a:ea typeface="Varela Round"/>
                <a:cs typeface="Varela Round"/>
                <a:sym typeface="Varela Round"/>
                <a:hlinkClick r:id="rId4">
                  <a:extLst>
                    <a:ext uri="{A12FA001-AC4F-418D-AE19-62706E023703}">
                      <ahyp:hlinkClr xmlns="" xmlns:ahyp="http://schemas.microsoft.com/office/drawing/2018/hyperlinkcolor" val="tx"/>
                    </a:ext>
                  </a:extLst>
                </a:hlinkClick>
              </a:rPr>
              <a:t>Freepik</a:t>
            </a:r>
            <a:endParaRPr sz="1200" b="1">
              <a:solidFill>
                <a:schemeClr val="lt2"/>
              </a:solidFill>
              <a:latin typeface="Varela Round"/>
              <a:ea typeface="Varela Round"/>
              <a:cs typeface="Varela Round"/>
              <a:sym typeface="Varela Round"/>
            </a:endParaRPr>
          </a:p>
        </p:txBody>
      </p:sp>
      <p:grpSp>
        <p:nvGrpSpPr>
          <p:cNvPr id="692" name="Google Shape;692;p23"/>
          <p:cNvGrpSpPr/>
          <p:nvPr/>
        </p:nvGrpSpPr>
        <p:grpSpPr>
          <a:xfrm rot="3966195">
            <a:off x="-4661971" y="834741"/>
            <a:ext cx="9516896" cy="2690174"/>
            <a:chOff x="-197400" y="1824375"/>
            <a:chExt cx="9516656" cy="2690106"/>
          </a:xfrm>
        </p:grpSpPr>
        <p:sp>
          <p:nvSpPr>
            <p:cNvPr id="693" name="Google Shape;693;p23"/>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3"/>
            <p:cNvGrpSpPr/>
            <p:nvPr/>
          </p:nvGrpSpPr>
          <p:grpSpPr>
            <a:xfrm>
              <a:off x="-197400" y="1824375"/>
              <a:ext cx="9510900" cy="2690100"/>
              <a:chOff x="-197400" y="1824375"/>
              <a:chExt cx="9510900" cy="2690100"/>
            </a:xfrm>
          </p:grpSpPr>
          <p:sp>
            <p:nvSpPr>
              <p:cNvPr id="695" name="Google Shape;695;p23"/>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713"/>
        <p:cNvGrpSpPr/>
        <p:nvPr/>
      </p:nvGrpSpPr>
      <p:grpSpPr>
        <a:xfrm>
          <a:off x="0" y="0"/>
          <a:ext cx="0" cy="0"/>
          <a:chOff x="0" y="0"/>
          <a:chExt cx="0" cy="0"/>
        </a:xfrm>
      </p:grpSpPr>
      <p:grpSp>
        <p:nvGrpSpPr>
          <p:cNvPr id="714" name="Google Shape;714;p24"/>
          <p:cNvGrpSpPr/>
          <p:nvPr/>
        </p:nvGrpSpPr>
        <p:grpSpPr>
          <a:xfrm>
            <a:off x="198801" y="-39456"/>
            <a:ext cx="8723673" cy="5222400"/>
            <a:chOff x="198801" y="-39456"/>
            <a:chExt cx="8723673" cy="5222400"/>
          </a:xfrm>
        </p:grpSpPr>
        <p:sp>
          <p:nvSpPr>
            <p:cNvPr id="715" name="Google Shape;715;p24"/>
            <p:cNvSpPr/>
            <p:nvPr/>
          </p:nvSpPr>
          <p:spPr>
            <a:xfrm>
              <a:off x="782057" y="-39456"/>
              <a:ext cx="9288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2299625" y="-39456"/>
              <a:ext cx="27903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4084776" y="-39456"/>
              <a:ext cx="24615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198801" y="-39456"/>
              <a:ext cx="782400" cy="5222400"/>
            </a:xfrm>
            <a:prstGeom prst="rect">
              <a:avLst/>
            </a:prstGeom>
            <a:solidFill>
              <a:srgbClr val="D58D2F">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7389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4"/>
          <p:cNvGrpSpPr/>
          <p:nvPr/>
        </p:nvGrpSpPr>
        <p:grpSpPr>
          <a:xfrm rot="5400000">
            <a:off x="-5385670" y="834660"/>
            <a:ext cx="9516656" cy="2690106"/>
            <a:chOff x="-197400" y="1824375"/>
            <a:chExt cx="9516656" cy="2690106"/>
          </a:xfrm>
        </p:grpSpPr>
        <p:sp>
          <p:nvSpPr>
            <p:cNvPr id="721" name="Google Shape;721;p24"/>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24"/>
            <p:cNvGrpSpPr/>
            <p:nvPr/>
          </p:nvGrpSpPr>
          <p:grpSpPr>
            <a:xfrm>
              <a:off x="-197400" y="1824375"/>
              <a:ext cx="9510900" cy="2690100"/>
              <a:chOff x="-197400" y="1824375"/>
              <a:chExt cx="9510900" cy="2690100"/>
            </a:xfrm>
          </p:grpSpPr>
          <p:sp>
            <p:nvSpPr>
              <p:cNvPr id="723" name="Google Shape;723;p24"/>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1" name="Google Shape;741;p24"/>
          <p:cNvSpPr/>
          <p:nvPr/>
        </p:nvSpPr>
        <p:spPr>
          <a:xfrm>
            <a:off x="7008475" y="-39456"/>
            <a:ext cx="1533000" cy="5222400"/>
          </a:xfrm>
          <a:prstGeom prst="rect">
            <a:avLst/>
          </a:prstGeom>
          <a:solidFill>
            <a:srgbClr val="D58D2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24"/>
          <p:cNvGrpSpPr/>
          <p:nvPr/>
        </p:nvGrpSpPr>
        <p:grpSpPr>
          <a:xfrm rot="-899910" flipH="1">
            <a:off x="7979908" y="114229"/>
            <a:ext cx="1033534" cy="1145102"/>
            <a:chOff x="2914191" y="248869"/>
            <a:chExt cx="1152400" cy="1276800"/>
          </a:xfrm>
        </p:grpSpPr>
        <p:sp>
          <p:nvSpPr>
            <p:cNvPr id="743" name="Google Shape;743;p24"/>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4" name="Google Shape;744;p24"/>
            <p:cNvPicPr preferRelativeResize="0"/>
            <p:nvPr/>
          </p:nvPicPr>
          <p:blipFill>
            <a:blip r:embed="rId2">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owlby One"/>
              <a:buNone/>
              <a:defRPr sz="28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Varela Round"/>
              <a:buChar char="●"/>
              <a:defRPr sz="1800">
                <a:solidFill>
                  <a:schemeClr val="lt2"/>
                </a:solidFill>
                <a:latin typeface="Varela Round"/>
                <a:ea typeface="Varela Round"/>
                <a:cs typeface="Varela Round"/>
                <a:sym typeface="Varela Round"/>
              </a:defRPr>
            </a:lvl1pPr>
            <a:lvl2pPr marL="914400" lvl="1"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2pPr>
            <a:lvl3pPr marL="1371600" lvl="2"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3pPr>
            <a:lvl4pPr marL="1828800" lvl="3"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4pPr>
            <a:lvl5pPr marL="2286000" lvl="4"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5pPr>
            <a:lvl6pPr marL="2743200" lvl="5"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6pPr>
            <a:lvl7pPr marL="3200400" lvl="6"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7pPr>
            <a:lvl8pPr marL="3657600" lvl="7"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8pPr>
            <a:lvl9pPr marL="4114800" lvl="8" indent="-317500">
              <a:lnSpc>
                <a:spcPct val="115000"/>
              </a:lnSpc>
              <a:spcBef>
                <a:spcPts val="0"/>
              </a:spcBef>
              <a:spcAft>
                <a:spcPts val="0"/>
              </a:spcAft>
              <a:buClr>
                <a:schemeClr val="lt2"/>
              </a:buClr>
              <a:buSzPts val="1400"/>
              <a:buFont typeface="Varela Round"/>
              <a:buChar char="■"/>
              <a:defRPr>
                <a:solidFill>
                  <a:schemeClr val="lt2"/>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1" r:id="rId7"/>
    <p:sldLayoutId id="2147483669" r:id="rId8"/>
    <p:sldLayoutId id="2147483670" r:id="rId9"/>
    <p:sldLayoutId id="2147483671" r:id="rId10"/>
    <p:sldLayoutId id="2147483672" r:id="rId11"/>
  </p:sldLayoutIdLst>
  <p:transition spd="slow">
    <p:cove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1000">
              <a:schemeClr val="accent1"/>
            </a:gs>
            <a:gs pos="28000">
              <a:schemeClr val="accent1"/>
            </a:gs>
            <a:gs pos="89000">
              <a:schemeClr val="lt1"/>
            </a:gs>
            <a:gs pos="100000">
              <a:schemeClr val="accent1"/>
            </a:gs>
          </a:gsLst>
          <a:lin ang="0" scaled="0"/>
        </a:gradFill>
        <a:effectLst/>
      </p:bgPr>
    </p:bg>
    <p:spTree>
      <p:nvGrpSpPr>
        <p:cNvPr id="1" name="Shape 824"/>
        <p:cNvGrpSpPr/>
        <p:nvPr/>
      </p:nvGrpSpPr>
      <p:grpSpPr>
        <a:xfrm>
          <a:off x="0" y="0"/>
          <a:ext cx="0" cy="0"/>
          <a:chOff x="0" y="0"/>
          <a:chExt cx="0" cy="0"/>
        </a:xfrm>
      </p:grpSpPr>
      <p:grpSp>
        <p:nvGrpSpPr>
          <p:cNvPr id="825" name="Google Shape;825;p30"/>
          <p:cNvGrpSpPr/>
          <p:nvPr/>
        </p:nvGrpSpPr>
        <p:grpSpPr>
          <a:xfrm>
            <a:off x="-90447" y="3495415"/>
            <a:ext cx="9516333" cy="2690015"/>
            <a:chOff x="-197400" y="1824375"/>
            <a:chExt cx="9516656" cy="2690106"/>
          </a:xfrm>
        </p:grpSpPr>
        <p:sp>
          <p:nvSpPr>
            <p:cNvPr id="826" name="Google Shape;826;p30"/>
            <p:cNvSpPr/>
            <p:nvPr/>
          </p:nvSpPr>
          <p:spPr>
            <a:xfrm>
              <a:off x="-191644" y="1824381"/>
              <a:ext cx="9510900" cy="26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30"/>
            <p:cNvGrpSpPr/>
            <p:nvPr/>
          </p:nvGrpSpPr>
          <p:grpSpPr>
            <a:xfrm>
              <a:off x="-197400" y="1824375"/>
              <a:ext cx="9510900" cy="2690100"/>
              <a:chOff x="-197400" y="1824375"/>
              <a:chExt cx="9510900" cy="2690100"/>
            </a:xfrm>
          </p:grpSpPr>
          <p:sp>
            <p:nvSpPr>
              <p:cNvPr id="828" name="Google Shape;828;p30"/>
              <p:cNvSpPr/>
              <p:nvPr/>
            </p:nvSpPr>
            <p:spPr>
              <a:xfrm>
                <a:off x="-5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627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313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1999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2685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3370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056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4742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428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61140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7998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74856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81714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8857200" y="1824375"/>
                <a:ext cx="345000" cy="26901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rot="5400000">
                <a:off x="4385550" y="-259831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rot="5400000">
                <a:off x="4385550" y="-190996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rot="5400000">
                <a:off x="4385550" y="-1221605"/>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rot="5400000">
                <a:off x="4385550" y="-533250"/>
                <a:ext cx="345000" cy="9510900"/>
              </a:xfrm>
              <a:prstGeom prst="rect">
                <a:avLst/>
              </a:prstGeom>
              <a:solidFill>
                <a:srgbClr val="35210C">
                  <a:alpha val="27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6" name="Google Shape;846;p30"/>
          <p:cNvSpPr/>
          <p:nvPr/>
        </p:nvSpPr>
        <p:spPr>
          <a:xfrm>
            <a:off x="734525" y="2589753"/>
            <a:ext cx="5486214" cy="732657"/>
          </a:xfrm>
          <a:prstGeom prst="roundRect">
            <a:avLst>
              <a:gd name="adj" fmla="val 50000"/>
            </a:avLst>
          </a:prstGeom>
          <a:solidFill>
            <a:schemeClr val="dk2"/>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txBox="1">
            <a:spLocks noGrp="1"/>
          </p:cNvSpPr>
          <p:nvPr>
            <p:ph type="ctrTitle"/>
          </p:nvPr>
        </p:nvSpPr>
        <p:spPr>
          <a:xfrm>
            <a:off x="831934" y="435063"/>
            <a:ext cx="6983182" cy="2091746"/>
          </a:xfrm>
          <a:prstGeom prst="rect">
            <a:avLst/>
          </a:prstGeom>
        </p:spPr>
        <p:txBody>
          <a:bodyPr spcFirstLastPara="1" wrap="square" lIns="91425" tIns="91425" rIns="91425" bIns="91425" anchor="b" anchorCtr="0">
            <a:noAutofit/>
          </a:bodyPr>
          <a:lstStyle/>
          <a:p>
            <a:pPr lvl="0"/>
            <a:r>
              <a:rPr lang="en-US" sz="3800" dirty="0" smtClean="0"/>
              <a:t>Dining </a:t>
            </a:r>
            <a:r>
              <a:rPr lang="en-US" sz="3800" dirty="0"/>
              <a:t>Management System </a:t>
            </a:r>
            <a:br>
              <a:rPr lang="en-US" sz="3800" dirty="0"/>
            </a:br>
            <a:r>
              <a:rPr lang="en-US" sz="3800" dirty="0"/>
              <a:t>of Khulna University</a:t>
            </a:r>
            <a:endParaRPr sz="3800" dirty="0"/>
          </a:p>
        </p:txBody>
      </p:sp>
      <p:sp>
        <p:nvSpPr>
          <p:cNvPr id="848" name="Google Shape;848;p30"/>
          <p:cNvSpPr txBox="1">
            <a:spLocks noGrp="1"/>
          </p:cNvSpPr>
          <p:nvPr>
            <p:ph type="subTitle" idx="1"/>
          </p:nvPr>
        </p:nvSpPr>
        <p:spPr>
          <a:xfrm>
            <a:off x="734451" y="2807208"/>
            <a:ext cx="5486288" cy="40607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1300" dirty="0" err="1"/>
              <a:t>Sumaiah</a:t>
            </a:r>
            <a:r>
              <a:rPr lang="en-GB" sz="1300" dirty="0"/>
              <a:t> </a:t>
            </a:r>
            <a:r>
              <a:rPr lang="en-GB" sz="1300" dirty="0" err="1"/>
              <a:t>Binta</a:t>
            </a:r>
            <a:r>
              <a:rPr lang="en-GB" sz="1300" dirty="0"/>
              <a:t> Musa &amp; Istyaque </a:t>
            </a:r>
            <a:r>
              <a:rPr lang="en-GB" sz="1300" dirty="0" smtClean="0"/>
              <a:t>Ahammed &amp; </a:t>
            </a:r>
            <a:r>
              <a:rPr lang="en-GB" sz="1300" dirty="0" err="1" smtClean="0"/>
              <a:t>Samundra</a:t>
            </a:r>
            <a:r>
              <a:rPr lang="en-GB" sz="1300" dirty="0" smtClean="0"/>
              <a:t> </a:t>
            </a:r>
            <a:r>
              <a:rPr lang="en-GB" sz="1300" dirty="0" err="1" smtClean="0"/>
              <a:t>Dhakal</a:t>
            </a:r>
            <a:r>
              <a:rPr lang="en-GB" sz="1300" dirty="0"/>
              <a:t> </a:t>
            </a:r>
            <a:r>
              <a:rPr lang="en-GB" sz="1300" dirty="0" smtClean="0"/>
              <a:t>         	</a:t>
            </a:r>
            <a:r>
              <a:rPr lang="en-GB" sz="1300" dirty="0" smtClean="0"/>
              <a:t>190205	</a:t>
            </a:r>
            <a:r>
              <a:rPr lang="en-GB" sz="1300" dirty="0"/>
              <a:t> </a:t>
            </a:r>
            <a:r>
              <a:rPr lang="en-GB" sz="1300" dirty="0" smtClean="0"/>
              <a:t>         </a:t>
            </a:r>
            <a:r>
              <a:rPr lang="en-GB" sz="1300" dirty="0" smtClean="0"/>
              <a:t>   200240   	</a:t>
            </a:r>
            <a:r>
              <a:rPr lang="en-GB" sz="1300" dirty="0"/>
              <a:t> </a:t>
            </a:r>
            <a:r>
              <a:rPr lang="en-GB" sz="1300" dirty="0" smtClean="0"/>
              <a:t>             </a:t>
            </a:r>
            <a:r>
              <a:rPr lang="en-GB" sz="1300" dirty="0" smtClean="0"/>
              <a:t>200245</a:t>
            </a:r>
          </a:p>
        </p:txBody>
      </p:sp>
      <p:grpSp>
        <p:nvGrpSpPr>
          <p:cNvPr id="849" name="Google Shape;849;p30"/>
          <p:cNvGrpSpPr/>
          <p:nvPr/>
        </p:nvGrpSpPr>
        <p:grpSpPr>
          <a:xfrm>
            <a:off x="6412630" y="2758648"/>
            <a:ext cx="2210427" cy="2189721"/>
            <a:chOff x="5712200" y="2166697"/>
            <a:chExt cx="2703225" cy="2677903"/>
          </a:xfrm>
        </p:grpSpPr>
        <p:sp>
          <p:nvSpPr>
            <p:cNvPr id="850" name="Google Shape;850;p30"/>
            <p:cNvSpPr/>
            <p:nvPr/>
          </p:nvSpPr>
          <p:spPr>
            <a:xfrm>
              <a:off x="5724935" y="2166697"/>
              <a:ext cx="2690400" cy="2677800"/>
            </a:xfrm>
            <a:prstGeom prst="ellipse">
              <a:avLst/>
            </a:prstGeom>
            <a:solidFill>
              <a:schemeClr val="accent6"/>
            </a:solidFill>
            <a:ln w="228600" cap="flat" cmpd="sng">
              <a:solidFill>
                <a:schemeClr val="accent6"/>
              </a:solidFill>
              <a:prstDash val="solid"/>
              <a:round/>
              <a:headEnd type="none" w="sm" len="sm"/>
              <a:tailEnd type="none" w="sm" len="sm"/>
            </a:ln>
            <a:effectLst>
              <a:outerShdw blurRad="128588" dist="19050" dir="48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1" name="Google Shape;851;p30"/>
            <p:cNvPicPr preferRelativeResize="0"/>
            <p:nvPr/>
          </p:nvPicPr>
          <p:blipFill>
            <a:blip r:embed="rId3">
              <a:alphaModFix/>
            </a:blip>
            <a:stretch>
              <a:fillRect/>
            </a:stretch>
          </p:blipFill>
          <p:spPr>
            <a:xfrm>
              <a:off x="5712200" y="2166751"/>
              <a:ext cx="2703225" cy="2677848"/>
            </a:xfrm>
            <a:prstGeom prst="rect">
              <a:avLst/>
            </a:prstGeom>
            <a:noFill/>
            <a:ln>
              <a:noFill/>
            </a:ln>
          </p:spPr>
        </p:pic>
      </p:grpSp>
      <p:grpSp>
        <p:nvGrpSpPr>
          <p:cNvPr id="852" name="Google Shape;852;p30"/>
          <p:cNvGrpSpPr/>
          <p:nvPr/>
        </p:nvGrpSpPr>
        <p:grpSpPr>
          <a:xfrm rot="2676792">
            <a:off x="1200282" y="3785412"/>
            <a:ext cx="286926" cy="2630318"/>
            <a:chOff x="-3172831" y="1336"/>
            <a:chExt cx="570697" cy="5230971"/>
          </a:xfrm>
        </p:grpSpPr>
        <p:sp>
          <p:nvSpPr>
            <p:cNvPr id="853" name="Google Shape;853;p30"/>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4" name="Google Shape;854;p30"/>
            <p:cNvPicPr preferRelativeResize="0"/>
            <p:nvPr/>
          </p:nvPicPr>
          <p:blipFill>
            <a:blip r:embed="rId4">
              <a:alphaModFix/>
            </a:blip>
            <a:stretch>
              <a:fillRect/>
            </a:stretch>
          </p:blipFill>
          <p:spPr>
            <a:xfrm>
              <a:off x="-3172831" y="45072"/>
              <a:ext cx="570697" cy="5143500"/>
            </a:xfrm>
            <a:prstGeom prst="rect">
              <a:avLst/>
            </a:prstGeom>
            <a:noFill/>
            <a:ln>
              <a:noFill/>
            </a:ln>
          </p:spPr>
        </p:pic>
      </p:grpSp>
      <p:grpSp>
        <p:nvGrpSpPr>
          <p:cNvPr id="855" name="Google Shape;855;p30"/>
          <p:cNvGrpSpPr/>
          <p:nvPr/>
        </p:nvGrpSpPr>
        <p:grpSpPr>
          <a:xfrm rot="2700000">
            <a:off x="4185599" y="3453009"/>
            <a:ext cx="506733" cy="2618966"/>
            <a:chOff x="-1428284" y="1554494"/>
            <a:chExt cx="1004244" cy="5190271"/>
          </a:xfrm>
        </p:grpSpPr>
        <p:sp>
          <p:nvSpPr>
            <p:cNvPr id="856" name="Google Shape;856;p30"/>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7" name="Google Shape;857;p30"/>
            <p:cNvPicPr preferRelativeResize="0"/>
            <p:nvPr/>
          </p:nvPicPr>
          <p:blipFill>
            <a:blip r:embed="rId5">
              <a:alphaModFix/>
            </a:blip>
            <a:stretch>
              <a:fillRect/>
            </a:stretch>
          </p:blipFill>
          <p:spPr>
            <a:xfrm>
              <a:off x="-1428231" y="1577880"/>
              <a:ext cx="1004138" cy="5143500"/>
            </a:xfrm>
            <a:prstGeom prst="rect">
              <a:avLst/>
            </a:prstGeom>
            <a:noFill/>
            <a:ln>
              <a:noFill/>
            </a:ln>
          </p:spPr>
        </p:pic>
      </p:grpSp>
      <p:grpSp>
        <p:nvGrpSpPr>
          <p:cNvPr id="858" name="Google Shape;858;p30"/>
          <p:cNvGrpSpPr/>
          <p:nvPr/>
        </p:nvGrpSpPr>
        <p:grpSpPr>
          <a:xfrm rot="2676792">
            <a:off x="2730298" y="3497287"/>
            <a:ext cx="242667" cy="2622422"/>
            <a:chOff x="10074121" y="-3889917"/>
            <a:chExt cx="482666" cy="5215267"/>
          </a:xfrm>
        </p:grpSpPr>
        <p:sp>
          <p:nvSpPr>
            <p:cNvPr id="859" name="Google Shape;859;p30"/>
            <p:cNvSpPr/>
            <p:nvPr/>
          </p:nvSpPr>
          <p:spPr>
            <a:xfrm>
              <a:off x="10074121" y="-3889917"/>
              <a:ext cx="482666" cy="5215267"/>
            </a:xfrm>
            <a:custGeom>
              <a:avLst/>
              <a:gdLst/>
              <a:ahLst/>
              <a:cxnLst/>
              <a:rect l="l" t="t" r="r" b="b"/>
              <a:pathLst>
                <a:path w="9776" h="105631" extrusionOk="0">
                  <a:moveTo>
                    <a:pt x="8555" y="1"/>
                  </a:moveTo>
                  <a:cubicBezTo>
                    <a:pt x="8503" y="1"/>
                    <a:pt x="8450" y="4"/>
                    <a:pt x="8397" y="12"/>
                  </a:cubicBezTo>
                  <a:cubicBezTo>
                    <a:pt x="4952" y="420"/>
                    <a:pt x="2399" y="2921"/>
                    <a:pt x="1047" y="7260"/>
                  </a:cubicBezTo>
                  <a:cubicBezTo>
                    <a:pt x="409" y="9327"/>
                    <a:pt x="51" y="11497"/>
                    <a:pt x="0" y="13666"/>
                  </a:cubicBezTo>
                  <a:lnTo>
                    <a:pt x="0" y="49908"/>
                  </a:lnTo>
                  <a:cubicBezTo>
                    <a:pt x="0" y="50623"/>
                    <a:pt x="1710" y="52460"/>
                    <a:pt x="2604" y="53328"/>
                  </a:cubicBezTo>
                  <a:cubicBezTo>
                    <a:pt x="1991" y="63537"/>
                    <a:pt x="1379" y="75456"/>
                    <a:pt x="1379" y="85308"/>
                  </a:cubicBezTo>
                  <a:cubicBezTo>
                    <a:pt x="1379" y="95287"/>
                    <a:pt x="1991" y="103199"/>
                    <a:pt x="3803" y="105113"/>
                  </a:cubicBezTo>
                  <a:cubicBezTo>
                    <a:pt x="4071" y="105458"/>
                    <a:pt x="4473" y="105630"/>
                    <a:pt x="4878" y="105630"/>
                  </a:cubicBezTo>
                  <a:cubicBezTo>
                    <a:pt x="5284" y="105630"/>
                    <a:pt x="5692" y="105458"/>
                    <a:pt x="5973" y="105113"/>
                  </a:cubicBezTo>
                  <a:cubicBezTo>
                    <a:pt x="7785" y="103199"/>
                    <a:pt x="8372" y="95389"/>
                    <a:pt x="8372" y="85538"/>
                  </a:cubicBezTo>
                  <a:cubicBezTo>
                    <a:pt x="8372" y="75890"/>
                    <a:pt x="7810" y="64252"/>
                    <a:pt x="7223" y="54298"/>
                  </a:cubicBezTo>
                  <a:lnTo>
                    <a:pt x="9495" y="50623"/>
                  </a:lnTo>
                  <a:cubicBezTo>
                    <a:pt x="9673" y="50317"/>
                    <a:pt x="9775" y="49934"/>
                    <a:pt x="9775" y="49551"/>
                  </a:cubicBezTo>
                  <a:lnTo>
                    <a:pt x="9775" y="1237"/>
                  </a:lnTo>
                  <a:cubicBezTo>
                    <a:pt x="9775" y="880"/>
                    <a:pt x="9648" y="548"/>
                    <a:pt x="9393" y="318"/>
                  </a:cubicBezTo>
                  <a:cubicBezTo>
                    <a:pt x="9153" y="122"/>
                    <a:pt x="8858" y="1"/>
                    <a:pt x="8555"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0" name="Google Shape;860;p30"/>
            <p:cNvPicPr preferRelativeResize="0"/>
            <p:nvPr/>
          </p:nvPicPr>
          <p:blipFill>
            <a:blip r:embed="rId6">
              <a:alphaModFix/>
            </a:blip>
            <a:stretch>
              <a:fillRect/>
            </a:stretch>
          </p:blipFill>
          <p:spPr>
            <a:xfrm>
              <a:off x="10074127" y="-3854034"/>
              <a:ext cx="482653" cy="5143501"/>
            </a:xfrm>
            <a:prstGeom prst="rect">
              <a:avLst/>
            </a:prstGeom>
            <a:noFill/>
            <a:ln>
              <a:noFill/>
            </a:ln>
          </p:spPr>
        </p:pic>
      </p:gr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87" y="233680"/>
            <a:ext cx="4360200" cy="802640"/>
          </a:xfrm>
        </p:spPr>
        <p:txBody>
          <a:bodyPr/>
          <a:lstStyle/>
          <a:p>
            <a:r>
              <a:rPr lang="en-GB" dirty="0"/>
              <a:t>SQL Command</a:t>
            </a:r>
            <a:r>
              <a:rPr lang="en-US" dirty="0"/>
              <a:t/>
            </a:r>
            <a:br>
              <a:rPr lang="en-US" dirty="0"/>
            </a:br>
            <a:endParaRPr lang="en-US" dirty="0"/>
          </a:p>
        </p:txBody>
      </p:sp>
      <p:pic>
        <p:nvPicPr>
          <p:cNvPr id="7" name="Picture 6"/>
          <p:cNvPicPr>
            <a:picLocks noChangeAspect="1"/>
          </p:cNvPicPr>
          <p:nvPr/>
        </p:nvPicPr>
        <p:blipFill>
          <a:blip r:embed="rId2"/>
          <a:stretch>
            <a:fillRect/>
          </a:stretch>
        </p:blipFill>
        <p:spPr>
          <a:xfrm>
            <a:off x="1584960" y="660400"/>
            <a:ext cx="4216400" cy="4483100"/>
          </a:xfrm>
          <a:prstGeom prst="rect">
            <a:avLst/>
          </a:prstGeom>
        </p:spPr>
      </p:pic>
      <p:grpSp>
        <p:nvGrpSpPr>
          <p:cNvPr id="4" name="Google Shape;932;p34"/>
          <p:cNvGrpSpPr/>
          <p:nvPr/>
        </p:nvGrpSpPr>
        <p:grpSpPr>
          <a:xfrm>
            <a:off x="-636498" y="2669555"/>
            <a:ext cx="2374325" cy="2352025"/>
            <a:chOff x="713226" y="2495550"/>
            <a:chExt cx="2374325" cy="2352025"/>
          </a:xfrm>
        </p:grpSpPr>
        <p:sp>
          <p:nvSpPr>
            <p:cNvPr id="5" name="Google Shape;933;p34"/>
            <p:cNvSpPr/>
            <p:nvPr/>
          </p:nvSpPr>
          <p:spPr>
            <a:xfrm>
              <a:off x="800438" y="2576713"/>
              <a:ext cx="2199900" cy="2189700"/>
            </a:xfrm>
            <a:prstGeom prst="ellipse">
              <a:avLst/>
            </a:prstGeom>
            <a:solidFill>
              <a:schemeClr val="accent6"/>
            </a:solidFill>
            <a:ln w="228600" cap="flat" cmpd="sng">
              <a:solidFill>
                <a:schemeClr val="accent6"/>
              </a:solidFill>
              <a:prstDash val="solid"/>
              <a:round/>
              <a:headEnd type="none" w="sm" len="sm"/>
              <a:tailEnd type="none" w="sm" len="sm"/>
            </a:ln>
            <a:effectLst>
              <a:outerShdw blurRad="128588" dist="19050" dir="48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934;p34"/>
            <p:cNvPicPr preferRelativeResize="0"/>
            <p:nvPr/>
          </p:nvPicPr>
          <p:blipFill>
            <a:blip r:embed="rId3">
              <a:alphaModFix/>
            </a:blip>
            <a:stretch>
              <a:fillRect/>
            </a:stretch>
          </p:blipFill>
          <p:spPr>
            <a:xfrm>
              <a:off x="713226" y="2495550"/>
              <a:ext cx="2374325" cy="2352025"/>
            </a:xfrm>
            <a:prstGeom prst="rect">
              <a:avLst/>
            </a:prstGeom>
            <a:noFill/>
            <a:ln>
              <a:noFill/>
            </a:ln>
          </p:spPr>
        </p:pic>
      </p:grpSp>
      <p:grpSp>
        <p:nvGrpSpPr>
          <p:cNvPr id="8" name="Google Shape;938;p34"/>
          <p:cNvGrpSpPr/>
          <p:nvPr/>
        </p:nvGrpSpPr>
        <p:grpSpPr>
          <a:xfrm rot="5400000" flipH="1">
            <a:off x="5391127" y="298473"/>
            <a:ext cx="447040" cy="1922734"/>
            <a:chOff x="-1428284" y="1554494"/>
            <a:chExt cx="1004244" cy="5190271"/>
          </a:xfrm>
        </p:grpSpPr>
        <p:sp>
          <p:nvSpPr>
            <p:cNvPr id="9" name="Google Shape;939;p34"/>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940;p34"/>
            <p:cNvPicPr preferRelativeResize="0"/>
            <p:nvPr/>
          </p:nvPicPr>
          <p:blipFill>
            <a:blip r:embed="rId4">
              <a:alphaModFix/>
            </a:blip>
            <a:stretch>
              <a:fillRect/>
            </a:stretch>
          </p:blipFill>
          <p:spPr>
            <a:xfrm>
              <a:off x="-1428231" y="1577880"/>
              <a:ext cx="1004138" cy="5143500"/>
            </a:xfrm>
            <a:prstGeom prst="rect">
              <a:avLst/>
            </a:prstGeom>
            <a:noFill/>
            <a:ln>
              <a:noFill/>
            </a:ln>
          </p:spPr>
        </p:pic>
      </p:grpSp>
      <p:pic>
        <p:nvPicPr>
          <p:cNvPr id="11" name="Picture 10"/>
          <p:cNvPicPr>
            <a:picLocks noChangeAspect="1"/>
          </p:cNvPicPr>
          <p:nvPr/>
        </p:nvPicPr>
        <p:blipFill>
          <a:blip r:embed="rId5"/>
          <a:stretch>
            <a:fillRect/>
          </a:stretch>
        </p:blipFill>
        <p:spPr>
          <a:xfrm>
            <a:off x="6677159" y="495586"/>
            <a:ext cx="2095681" cy="1528508"/>
          </a:xfrm>
          <a:prstGeom prst="rect">
            <a:avLst/>
          </a:prstGeom>
        </p:spPr>
      </p:pic>
      <p:pic>
        <p:nvPicPr>
          <p:cNvPr id="12" name="Picture 11"/>
          <p:cNvPicPr>
            <a:picLocks noChangeAspect="1"/>
          </p:cNvPicPr>
          <p:nvPr/>
        </p:nvPicPr>
        <p:blipFill>
          <a:blip r:embed="rId6"/>
          <a:stretch>
            <a:fillRect/>
          </a:stretch>
        </p:blipFill>
        <p:spPr>
          <a:xfrm>
            <a:off x="6677158" y="2006545"/>
            <a:ext cx="2095682" cy="1272650"/>
          </a:xfrm>
          <a:prstGeom prst="rect">
            <a:avLst/>
          </a:prstGeom>
        </p:spPr>
      </p:pic>
      <p:grpSp>
        <p:nvGrpSpPr>
          <p:cNvPr id="13" name="Google Shape;938;p34"/>
          <p:cNvGrpSpPr/>
          <p:nvPr/>
        </p:nvGrpSpPr>
        <p:grpSpPr>
          <a:xfrm rot="5400000" flipH="1">
            <a:off x="5391126" y="1567101"/>
            <a:ext cx="447040" cy="1922734"/>
            <a:chOff x="-1428284" y="1554494"/>
            <a:chExt cx="1004244" cy="5190271"/>
          </a:xfrm>
        </p:grpSpPr>
        <p:sp>
          <p:nvSpPr>
            <p:cNvPr id="14" name="Google Shape;939;p34"/>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940;p34"/>
            <p:cNvPicPr preferRelativeResize="0"/>
            <p:nvPr/>
          </p:nvPicPr>
          <p:blipFill>
            <a:blip r:embed="rId4">
              <a:alphaModFix/>
            </a:blip>
            <a:stretch>
              <a:fillRect/>
            </a:stretch>
          </p:blipFill>
          <p:spPr>
            <a:xfrm>
              <a:off x="-1428231" y="1577880"/>
              <a:ext cx="1004138" cy="5143500"/>
            </a:xfrm>
            <a:prstGeom prst="rect">
              <a:avLst/>
            </a:prstGeom>
            <a:noFill/>
            <a:ln>
              <a:noFill/>
            </a:ln>
          </p:spPr>
        </p:pic>
      </p:grpSp>
      <p:pic>
        <p:nvPicPr>
          <p:cNvPr id="16" name="Picture 15"/>
          <p:cNvPicPr>
            <a:picLocks noChangeAspect="1"/>
          </p:cNvPicPr>
          <p:nvPr/>
        </p:nvPicPr>
        <p:blipFill>
          <a:blip r:embed="rId7"/>
          <a:stretch>
            <a:fillRect/>
          </a:stretch>
        </p:blipFill>
        <p:spPr>
          <a:xfrm>
            <a:off x="6677158" y="3177473"/>
            <a:ext cx="2095682" cy="1221807"/>
          </a:xfrm>
          <a:prstGeom prst="rect">
            <a:avLst/>
          </a:prstGeom>
        </p:spPr>
      </p:pic>
      <p:grpSp>
        <p:nvGrpSpPr>
          <p:cNvPr id="17" name="Google Shape;938;p34"/>
          <p:cNvGrpSpPr/>
          <p:nvPr/>
        </p:nvGrpSpPr>
        <p:grpSpPr>
          <a:xfrm rot="5400000" flipH="1">
            <a:off x="5399788" y="3735105"/>
            <a:ext cx="447040" cy="1922734"/>
            <a:chOff x="-1428284" y="1554494"/>
            <a:chExt cx="1004244" cy="5190271"/>
          </a:xfrm>
        </p:grpSpPr>
        <p:sp>
          <p:nvSpPr>
            <p:cNvPr id="18" name="Google Shape;939;p34"/>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Google Shape;940;p34"/>
            <p:cNvPicPr preferRelativeResize="0"/>
            <p:nvPr/>
          </p:nvPicPr>
          <p:blipFill>
            <a:blip r:embed="rId4">
              <a:alphaModFix/>
            </a:blip>
            <a:stretch>
              <a:fillRect/>
            </a:stretch>
          </p:blipFill>
          <p:spPr>
            <a:xfrm>
              <a:off x="-1428231" y="1577880"/>
              <a:ext cx="1004138" cy="5143500"/>
            </a:xfrm>
            <a:prstGeom prst="rect">
              <a:avLst/>
            </a:prstGeom>
            <a:noFill/>
            <a:ln>
              <a:noFill/>
            </a:ln>
          </p:spPr>
        </p:pic>
      </p:grpSp>
      <p:grpSp>
        <p:nvGrpSpPr>
          <p:cNvPr id="20" name="Google Shape;938;p34"/>
          <p:cNvGrpSpPr/>
          <p:nvPr/>
        </p:nvGrpSpPr>
        <p:grpSpPr>
          <a:xfrm rot="5400000" flipH="1">
            <a:off x="5437594" y="2817989"/>
            <a:ext cx="447040" cy="1812470"/>
            <a:chOff x="-1428284" y="1554494"/>
            <a:chExt cx="1004244" cy="5190271"/>
          </a:xfrm>
        </p:grpSpPr>
        <p:sp>
          <p:nvSpPr>
            <p:cNvPr id="21" name="Google Shape;939;p34"/>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940;p34"/>
            <p:cNvPicPr preferRelativeResize="0"/>
            <p:nvPr/>
          </p:nvPicPr>
          <p:blipFill>
            <a:blip r:embed="rId4">
              <a:alphaModFix/>
            </a:blip>
            <a:stretch>
              <a:fillRect/>
            </a:stretch>
          </p:blipFill>
          <p:spPr>
            <a:xfrm>
              <a:off x="-1428231" y="1577880"/>
              <a:ext cx="1004138" cy="5143500"/>
            </a:xfrm>
            <a:prstGeom prst="rect">
              <a:avLst/>
            </a:prstGeom>
            <a:noFill/>
            <a:ln>
              <a:noFill/>
            </a:ln>
          </p:spPr>
        </p:pic>
      </p:grpSp>
      <p:pic>
        <p:nvPicPr>
          <p:cNvPr id="23" name="Picture 22"/>
          <p:cNvPicPr>
            <a:picLocks noChangeAspect="1"/>
          </p:cNvPicPr>
          <p:nvPr/>
        </p:nvPicPr>
        <p:blipFill>
          <a:blip r:embed="rId8"/>
          <a:stretch>
            <a:fillRect/>
          </a:stretch>
        </p:blipFill>
        <p:spPr>
          <a:xfrm>
            <a:off x="6677158" y="4325293"/>
            <a:ext cx="2095682" cy="818207"/>
          </a:xfrm>
          <a:prstGeom prst="rect">
            <a:avLst/>
          </a:prstGeom>
        </p:spPr>
      </p:pic>
    </p:spTree>
    <p:extLst>
      <p:ext uri="{BB962C8B-B14F-4D97-AF65-F5344CB8AC3E}">
        <p14:creationId xmlns:p14="http://schemas.microsoft.com/office/powerpoint/2010/main" val="387174776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56"/>
          <p:cNvSpPr/>
          <p:nvPr/>
        </p:nvSpPr>
        <p:spPr>
          <a:xfrm rot="278">
            <a:off x="4076745" y="1511481"/>
            <a:ext cx="4299949" cy="2853300"/>
          </a:xfrm>
          <a:prstGeom prst="roundRect">
            <a:avLst>
              <a:gd name="adj" fmla="val 50000"/>
            </a:avLst>
          </a:prstGeom>
          <a:solidFill>
            <a:schemeClr val="dk2"/>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txBox="1">
            <a:spLocks noGrp="1"/>
          </p:cNvSpPr>
          <p:nvPr>
            <p:ph type="title"/>
          </p:nvPr>
        </p:nvSpPr>
        <p:spPr>
          <a:xfrm>
            <a:off x="4374562" y="2034032"/>
            <a:ext cx="3515400" cy="93511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sp>
        <p:nvSpPr>
          <p:cNvPr id="1510" name="Google Shape;1510;p56"/>
          <p:cNvSpPr txBox="1"/>
          <p:nvPr/>
        </p:nvSpPr>
        <p:spPr>
          <a:xfrm>
            <a:off x="4076629" y="2459530"/>
            <a:ext cx="4300181" cy="2223497"/>
          </a:xfrm>
          <a:prstGeom prst="rect">
            <a:avLst/>
          </a:prstGeom>
          <a:noFill/>
          <a:ln>
            <a:noFill/>
          </a:ln>
        </p:spPr>
        <p:txBody>
          <a:bodyPr spcFirstLastPara="1" wrap="square" lIns="91425" tIns="91425" rIns="91425" bIns="91425" anchor="t" anchorCtr="0">
            <a:noAutofit/>
          </a:bodyPr>
          <a:lstStyle/>
          <a:p>
            <a:pPr lvl="0" algn="ctr"/>
            <a:endParaRPr lang="en-GB" sz="2000" dirty="0">
              <a:solidFill>
                <a:schemeClr val="accent6"/>
              </a:solidFill>
              <a:latin typeface="Varela Round"/>
              <a:ea typeface="Varela Round"/>
              <a:cs typeface="Varela Round"/>
              <a:sym typeface="Varela Round"/>
            </a:endParaRPr>
          </a:p>
          <a:p>
            <a:pPr lvl="0" algn="ctr"/>
            <a:r>
              <a:rPr lang="en-GB" sz="2000" dirty="0">
                <a:solidFill>
                  <a:schemeClr val="accent6"/>
                </a:solidFill>
                <a:latin typeface="Varela Round"/>
                <a:ea typeface="Varela Round"/>
                <a:cs typeface="Varela Round"/>
                <a:sym typeface="Varela Round"/>
              </a:rPr>
              <a:t>Istyaque Ahammed(200240)</a:t>
            </a:r>
          </a:p>
          <a:p>
            <a:pPr lvl="0" algn="ctr"/>
            <a:r>
              <a:rPr lang="en-GB" sz="2000" dirty="0" err="1">
                <a:solidFill>
                  <a:schemeClr val="accent6"/>
                </a:solidFill>
                <a:latin typeface="Varela Round"/>
                <a:ea typeface="Varela Round"/>
                <a:cs typeface="Varela Round"/>
                <a:sym typeface="Varela Round"/>
              </a:rPr>
              <a:t>Sumaiah</a:t>
            </a:r>
            <a:r>
              <a:rPr lang="en-GB" sz="2000" dirty="0">
                <a:solidFill>
                  <a:schemeClr val="accent6"/>
                </a:solidFill>
                <a:latin typeface="Varela Round"/>
                <a:ea typeface="Varela Round"/>
                <a:cs typeface="Varela Round"/>
                <a:sym typeface="Varela Round"/>
              </a:rPr>
              <a:t> </a:t>
            </a:r>
            <a:r>
              <a:rPr lang="en-GB" sz="2000" dirty="0" err="1">
                <a:solidFill>
                  <a:schemeClr val="accent6"/>
                </a:solidFill>
                <a:latin typeface="Varela Round"/>
                <a:ea typeface="Varela Round"/>
                <a:cs typeface="Varela Round"/>
                <a:sym typeface="Varela Round"/>
              </a:rPr>
              <a:t>Binta</a:t>
            </a:r>
            <a:r>
              <a:rPr lang="en-GB" sz="2000" dirty="0">
                <a:solidFill>
                  <a:schemeClr val="accent6"/>
                </a:solidFill>
                <a:latin typeface="Varela Round"/>
                <a:ea typeface="Varela Round"/>
                <a:cs typeface="Varela Round"/>
                <a:sym typeface="Varela Round"/>
              </a:rPr>
              <a:t> Musa(190205</a:t>
            </a:r>
            <a:r>
              <a:rPr lang="en-GB" sz="2000" dirty="0" smtClean="0">
                <a:solidFill>
                  <a:schemeClr val="accent6"/>
                </a:solidFill>
                <a:latin typeface="Varela Round"/>
                <a:ea typeface="Varela Round"/>
                <a:cs typeface="Varela Round"/>
                <a:sym typeface="Varela Round"/>
              </a:rPr>
              <a:t>)</a:t>
            </a:r>
          </a:p>
          <a:p>
            <a:pPr lvl="0" algn="ctr"/>
            <a:r>
              <a:rPr lang="en-GB" sz="2000" dirty="0" err="1" smtClean="0">
                <a:solidFill>
                  <a:schemeClr val="accent6"/>
                </a:solidFill>
                <a:latin typeface="Varela Round"/>
                <a:ea typeface="Varela Round"/>
                <a:cs typeface="Varela Round"/>
                <a:sym typeface="Varela Round"/>
              </a:rPr>
              <a:t>Samundra</a:t>
            </a:r>
            <a:r>
              <a:rPr lang="en-GB" sz="2000" dirty="0" smtClean="0">
                <a:solidFill>
                  <a:schemeClr val="accent6"/>
                </a:solidFill>
                <a:latin typeface="Varela Round"/>
                <a:ea typeface="Varela Round"/>
                <a:cs typeface="Varela Round"/>
                <a:sym typeface="Varela Round"/>
              </a:rPr>
              <a:t> </a:t>
            </a:r>
            <a:r>
              <a:rPr lang="en-GB" sz="2000" dirty="0" err="1" smtClean="0">
                <a:solidFill>
                  <a:schemeClr val="accent6"/>
                </a:solidFill>
                <a:latin typeface="Varela Round"/>
                <a:ea typeface="Varela Round"/>
                <a:cs typeface="Varela Round"/>
                <a:sym typeface="Varela Round"/>
              </a:rPr>
              <a:t>Dhakal</a:t>
            </a:r>
            <a:r>
              <a:rPr lang="en-GB" sz="2000" dirty="0" smtClean="0">
                <a:solidFill>
                  <a:schemeClr val="accent6"/>
                </a:solidFill>
                <a:latin typeface="Varela Round"/>
                <a:ea typeface="Varela Round"/>
                <a:cs typeface="Varela Round"/>
                <a:sym typeface="Varela Round"/>
              </a:rPr>
              <a:t>(200245)</a:t>
            </a:r>
            <a:endParaRPr lang="en-GB" sz="2000" dirty="0">
              <a:solidFill>
                <a:schemeClr val="accent6"/>
              </a:solidFill>
              <a:latin typeface="Varela Round"/>
              <a:ea typeface="Varela Round"/>
              <a:cs typeface="Varela Round"/>
              <a:sym typeface="Varela Round"/>
            </a:endParaRPr>
          </a:p>
        </p:txBody>
      </p:sp>
      <p:grpSp>
        <p:nvGrpSpPr>
          <p:cNvPr id="1511" name="Google Shape;1511;p56"/>
          <p:cNvGrpSpPr/>
          <p:nvPr/>
        </p:nvGrpSpPr>
        <p:grpSpPr>
          <a:xfrm rot="3667548" flipH="1">
            <a:off x="-29405" y="2242928"/>
            <a:ext cx="286951" cy="2630838"/>
            <a:chOff x="-3172831" y="1336"/>
            <a:chExt cx="570697" cy="5230971"/>
          </a:xfrm>
        </p:grpSpPr>
        <p:sp>
          <p:nvSpPr>
            <p:cNvPr id="1512" name="Google Shape;1512;p56"/>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3" name="Google Shape;1513;p56"/>
            <p:cNvPicPr preferRelativeResize="0"/>
            <p:nvPr/>
          </p:nvPicPr>
          <p:blipFill>
            <a:blip r:embed="rId3">
              <a:alphaModFix/>
            </a:blip>
            <a:stretch>
              <a:fillRect/>
            </a:stretch>
          </p:blipFill>
          <p:spPr>
            <a:xfrm>
              <a:off x="-3172831" y="45072"/>
              <a:ext cx="570697" cy="5143500"/>
            </a:xfrm>
            <a:prstGeom prst="rect">
              <a:avLst/>
            </a:prstGeom>
            <a:noFill/>
            <a:ln>
              <a:noFill/>
            </a:ln>
          </p:spPr>
        </p:pic>
      </p:grpSp>
      <p:grpSp>
        <p:nvGrpSpPr>
          <p:cNvPr id="1514" name="Google Shape;1514;p56"/>
          <p:cNvGrpSpPr/>
          <p:nvPr/>
        </p:nvGrpSpPr>
        <p:grpSpPr>
          <a:xfrm rot="3670815">
            <a:off x="-398305" y="1164606"/>
            <a:ext cx="506856" cy="2619600"/>
            <a:chOff x="-1428284" y="1554494"/>
            <a:chExt cx="1004244" cy="5190271"/>
          </a:xfrm>
        </p:grpSpPr>
        <p:sp>
          <p:nvSpPr>
            <p:cNvPr id="1515" name="Google Shape;1515;p56"/>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6" name="Google Shape;1516;p56"/>
            <p:cNvPicPr preferRelativeResize="0"/>
            <p:nvPr/>
          </p:nvPicPr>
          <p:blipFill>
            <a:blip r:embed="rId4">
              <a:alphaModFix/>
            </a:blip>
            <a:stretch>
              <a:fillRect/>
            </a:stretch>
          </p:blipFill>
          <p:spPr>
            <a:xfrm>
              <a:off x="-1428231" y="1577880"/>
              <a:ext cx="1004138" cy="5143500"/>
            </a:xfrm>
            <a:prstGeom prst="rect">
              <a:avLst/>
            </a:prstGeom>
            <a:noFill/>
            <a:ln>
              <a:noFill/>
            </a:ln>
          </p:spPr>
        </p:pic>
      </p:grpSp>
      <p:grpSp>
        <p:nvGrpSpPr>
          <p:cNvPr id="1517" name="Google Shape;1517;p56"/>
          <p:cNvGrpSpPr/>
          <p:nvPr/>
        </p:nvGrpSpPr>
        <p:grpSpPr>
          <a:xfrm rot="3697833" flipH="1">
            <a:off x="193478" y="3207279"/>
            <a:ext cx="242676" cy="2622607"/>
            <a:chOff x="10074121" y="-3889917"/>
            <a:chExt cx="482666" cy="5215267"/>
          </a:xfrm>
        </p:grpSpPr>
        <p:sp>
          <p:nvSpPr>
            <p:cNvPr id="1518" name="Google Shape;1518;p56"/>
            <p:cNvSpPr/>
            <p:nvPr/>
          </p:nvSpPr>
          <p:spPr>
            <a:xfrm>
              <a:off x="10074121" y="-3889917"/>
              <a:ext cx="482666" cy="5215267"/>
            </a:xfrm>
            <a:custGeom>
              <a:avLst/>
              <a:gdLst/>
              <a:ahLst/>
              <a:cxnLst/>
              <a:rect l="l" t="t" r="r" b="b"/>
              <a:pathLst>
                <a:path w="9776" h="105631" extrusionOk="0">
                  <a:moveTo>
                    <a:pt x="8555" y="1"/>
                  </a:moveTo>
                  <a:cubicBezTo>
                    <a:pt x="8503" y="1"/>
                    <a:pt x="8450" y="4"/>
                    <a:pt x="8397" y="12"/>
                  </a:cubicBezTo>
                  <a:cubicBezTo>
                    <a:pt x="4952" y="420"/>
                    <a:pt x="2399" y="2921"/>
                    <a:pt x="1047" y="7260"/>
                  </a:cubicBezTo>
                  <a:cubicBezTo>
                    <a:pt x="409" y="9327"/>
                    <a:pt x="51" y="11497"/>
                    <a:pt x="0" y="13666"/>
                  </a:cubicBezTo>
                  <a:lnTo>
                    <a:pt x="0" y="49908"/>
                  </a:lnTo>
                  <a:cubicBezTo>
                    <a:pt x="0" y="50623"/>
                    <a:pt x="1710" y="52460"/>
                    <a:pt x="2604" y="53328"/>
                  </a:cubicBezTo>
                  <a:cubicBezTo>
                    <a:pt x="1991" y="63537"/>
                    <a:pt x="1379" y="75456"/>
                    <a:pt x="1379" y="85308"/>
                  </a:cubicBezTo>
                  <a:cubicBezTo>
                    <a:pt x="1379" y="95287"/>
                    <a:pt x="1991" y="103199"/>
                    <a:pt x="3803" y="105113"/>
                  </a:cubicBezTo>
                  <a:cubicBezTo>
                    <a:pt x="4071" y="105458"/>
                    <a:pt x="4473" y="105630"/>
                    <a:pt x="4878" y="105630"/>
                  </a:cubicBezTo>
                  <a:cubicBezTo>
                    <a:pt x="5284" y="105630"/>
                    <a:pt x="5692" y="105458"/>
                    <a:pt x="5973" y="105113"/>
                  </a:cubicBezTo>
                  <a:cubicBezTo>
                    <a:pt x="7785" y="103199"/>
                    <a:pt x="8372" y="95389"/>
                    <a:pt x="8372" y="85538"/>
                  </a:cubicBezTo>
                  <a:cubicBezTo>
                    <a:pt x="8372" y="75890"/>
                    <a:pt x="7810" y="64252"/>
                    <a:pt x="7223" y="54298"/>
                  </a:cubicBezTo>
                  <a:lnTo>
                    <a:pt x="9495" y="50623"/>
                  </a:lnTo>
                  <a:cubicBezTo>
                    <a:pt x="9673" y="50317"/>
                    <a:pt x="9775" y="49934"/>
                    <a:pt x="9775" y="49551"/>
                  </a:cubicBezTo>
                  <a:lnTo>
                    <a:pt x="9775" y="1237"/>
                  </a:lnTo>
                  <a:cubicBezTo>
                    <a:pt x="9775" y="880"/>
                    <a:pt x="9648" y="548"/>
                    <a:pt x="9393" y="318"/>
                  </a:cubicBezTo>
                  <a:cubicBezTo>
                    <a:pt x="9153" y="122"/>
                    <a:pt x="8858" y="1"/>
                    <a:pt x="8555"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9" name="Google Shape;1519;p56"/>
            <p:cNvPicPr preferRelativeResize="0"/>
            <p:nvPr/>
          </p:nvPicPr>
          <p:blipFill>
            <a:blip r:embed="rId5">
              <a:alphaModFix/>
            </a:blip>
            <a:stretch>
              <a:fillRect/>
            </a:stretch>
          </p:blipFill>
          <p:spPr>
            <a:xfrm>
              <a:off x="10074127" y="-3854034"/>
              <a:ext cx="482653" cy="5143501"/>
            </a:xfrm>
            <a:prstGeom prst="rect">
              <a:avLst/>
            </a:prstGeom>
            <a:noFill/>
            <a:ln>
              <a:noFill/>
            </a:ln>
          </p:spPr>
        </p:pic>
      </p:grpSp>
      <p:grpSp>
        <p:nvGrpSpPr>
          <p:cNvPr id="1520" name="Google Shape;1520;p56"/>
          <p:cNvGrpSpPr/>
          <p:nvPr/>
        </p:nvGrpSpPr>
        <p:grpSpPr>
          <a:xfrm>
            <a:off x="2364710" y="1960433"/>
            <a:ext cx="624606" cy="615026"/>
            <a:chOff x="7311466" y="2353058"/>
            <a:chExt cx="624606" cy="615026"/>
          </a:xfrm>
        </p:grpSpPr>
        <p:sp>
          <p:nvSpPr>
            <p:cNvPr id="1521" name="Google Shape;1521;p56"/>
            <p:cNvSpPr/>
            <p:nvPr/>
          </p:nvSpPr>
          <p:spPr>
            <a:xfrm>
              <a:off x="7322671" y="2359471"/>
              <a:ext cx="602198" cy="6021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56"/>
            <p:cNvGrpSpPr/>
            <p:nvPr/>
          </p:nvGrpSpPr>
          <p:grpSpPr>
            <a:xfrm>
              <a:off x="7311466" y="2353058"/>
              <a:ext cx="624606" cy="615026"/>
              <a:chOff x="1190200" y="238125"/>
              <a:chExt cx="5306767" cy="5212083"/>
            </a:xfrm>
          </p:grpSpPr>
          <p:grpSp>
            <p:nvGrpSpPr>
              <p:cNvPr id="1523" name="Google Shape;1523;p56"/>
              <p:cNvGrpSpPr/>
              <p:nvPr/>
            </p:nvGrpSpPr>
            <p:grpSpPr>
              <a:xfrm>
                <a:off x="1190200" y="238125"/>
                <a:ext cx="5212075" cy="5212075"/>
                <a:chOff x="1190200" y="238125"/>
                <a:chExt cx="5212075" cy="5212075"/>
              </a:xfrm>
            </p:grpSpPr>
            <p:sp>
              <p:nvSpPr>
                <p:cNvPr id="1524" name="Google Shape;1524;p56"/>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6"/>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6" name="Google Shape;1526;p56"/>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343063">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7" name="Google Shape;1527;p56"/>
          <p:cNvGrpSpPr/>
          <p:nvPr/>
        </p:nvGrpSpPr>
        <p:grpSpPr>
          <a:xfrm>
            <a:off x="1975541" y="1094834"/>
            <a:ext cx="613090" cy="602329"/>
            <a:chOff x="7317225" y="1543784"/>
            <a:chExt cx="613090" cy="602329"/>
          </a:xfrm>
        </p:grpSpPr>
        <p:sp>
          <p:nvSpPr>
            <p:cNvPr id="1528" name="Google Shape;1528;p56"/>
            <p:cNvSpPr/>
            <p:nvPr/>
          </p:nvSpPr>
          <p:spPr>
            <a:xfrm>
              <a:off x="7322671" y="1543909"/>
              <a:ext cx="602198" cy="6021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9" name="Google Shape;1529;p56"/>
            <p:cNvGrpSpPr/>
            <p:nvPr/>
          </p:nvGrpSpPr>
          <p:grpSpPr>
            <a:xfrm>
              <a:off x="7317225" y="1543784"/>
              <a:ext cx="613090" cy="602329"/>
              <a:chOff x="4211985" y="3817357"/>
              <a:chExt cx="362947" cy="356576"/>
            </a:xfrm>
          </p:grpSpPr>
          <p:sp>
            <p:nvSpPr>
              <p:cNvPr id="1530" name="Google Shape;1530;p56"/>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343063">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3" name="Google Shape;1533;p56"/>
          <p:cNvGrpSpPr/>
          <p:nvPr/>
        </p:nvGrpSpPr>
        <p:grpSpPr>
          <a:xfrm>
            <a:off x="3154522" y="3781016"/>
            <a:ext cx="613045" cy="602816"/>
            <a:chOff x="7317247" y="3984791"/>
            <a:chExt cx="613045" cy="602816"/>
          </a:xfrm>
        </p:grpSpPr>
        <p:sp>
          <p:nvSpPr>
            <p:cNvPr id="1534" name="Google Shape;1534;p56"/>
            <p:cNvSpPr/>
            <p:nvPr/>
          </p:nvSpPr>
          <p:spPr>
            <a:xfrm>
              <a:off x="7322671" y="3984809"/>
              <a:ext cx="602198" cy="6021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rgbClr val="FCFCFC"/>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56"/>
            <p:cNvGrpSpPr/>
            <p:nvPr/>
          </p:nvGrpSpPr>
          <p:grpSpPr>
            <a:xfrm>
              <a:off x="7317247" y="3984791"/>
              <a:ext cx="613045" cy="602816"/>
              <a:chOff x="3314750" y="3817357"/>
              <a:chExt cx="362920" cy="356865"/>
            </a:xfrm>
          </p:grpSpPr>
          <p:grpSp>
            <p:nvGrpSpPr>
              <p:cNvPr id="1536" name="Google Shape;1536;p56"/>
              <p:cNvGrpSpPr/>
              <p:nvPr/>
            </p:nvGrpSpPr>
            <p:grpSpPr>
              <a:xfrm>
                <a:off x="3314750" y="3817357"/>
                <a:ext cx="362920" cy="356865"/>
                <a:chOff x="3314750" y="3817357"/>
                <a:chExt cx="362920" cy="356865"/>
              </a:xfrm>
            </p:grpSpPr>
            <p:sp>
              <p:nvSpPr>
                <p:cNvPr id="1537" name="Google Shape;1537;p56"/>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343063">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56"/>
              <p:cNvGrpSpPr/>
              <p:nvPr/>
            </p:nvGrpSpPr>
            <p:grpSpPr>
              <a:xfrm>
                <a:off x="3394986" y="3894612"/>
                <a:ext cx="202339" cy="202323"/>
                <a:chOff x="935197" y="1793977"/>
                <a:chExt cx="256451" cy="256430"/>
              </a:xfrm>
            </p:grpSpPr>
            <p:sp>
              <p:nvSpPr>
                <p:cNvPr id="1540" name="Google Shape;1540;p5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42" name="Google Shape;1542;p56"/>
          <p:cNvGrpSpPr/>
          <p:nvPr/>
        </p:nvGrpSpPr>
        <p:grpSpPr>
          <a:xfrm>
            <a:off x="2765397" y="2838730"/>
            <a:ext cx="613045" cy="602816"/>
            <a:chOff x="7241047" y="3175030"/>
            <a:chExt cx="613045" cy="602816"/>
          </a:xfrm>
        </p:grpSpPr>
        <p:sp>
          <p:nvSpPr>
            <p:cNvPr id="1543" name="Google Shape;1543;p56"/>
            <p:cNvSpPr/>
            <p:nvPr/>
          </p:nvSpPr>
          <p:spPr>
            <a:xfrm>
              <a:off x="7246471" y="3175339"/>
              <a:ext cx="602198" cy="6021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56"/>
            <p:cNvGrpSpPr/>
            <p:nvPr/>
          </p:nvGrpSpPr>
          <p:grpSpPr>
            <a:xfrm>
              <a:off x="7241047" y="3175030"/>
              <a:ext cx="613045" cy="602816"/>
              <a:chOff x="2866317" y="3817357"/>
              <a:chExt cx="362920" cy="356865"/>
            </a:xfrm>
          </p:grpSpPr>
          <p:sp>
            <p:nvSpPr>
              <p:cNvPr id="1545" name="Google Shape;1545;p56"/>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343063">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8" name="Google Shape;1548;p56"/>
          <p:cNvGrpSpPr/>
          <p:nvPr/>
        </p:nvGrpSpPr>
        <p:grpSpPr>
          <a:xfrm rot="2700000">
            <a:off x="2901384" y="123725"/>
            <a:ext cx="1152389" cy="1276788"/>
            <a:chOff x="2914191" y="248869"/>
            <a:chExt cx="1152400" cy="1276800"/>
          </a:xfrm>
        </p:grpSpPr>
        <p:sp>
          <p:nvSpPr>
            <p:cNvPr id="1549" name="Google Shape;1549;p56"/>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0" name="Google Shape;1550;p56"/>
            <p:cNvPicPr preferRelativeResize="0"/>
            <p:nvPr/>
          </p:nvPicPr>
          <p:blipFill>
            <a:blip r:embed="rId6">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3"/>
          <p:cNvSpPr txBox="1">
            <a:spLocks noGrp="1"/>
          </p:cNvSpPr>
          <p:nvPr>
            <p:ph type="title"/>
          </p:nvPr>
        </p:nvSpPr>
        <p:spPr>
          <a:xfrm>
            <a:off x="4727744" y="1543890"/>
            <a:ext cx="4144500" cy="48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897" name="Google Shape;897;p33"/>
          <p:cNvSpPr txBox="1">
            <a:spLocks noGrp="1"/>
          </p:cNvSpPr>
          <p:nvPr>
            <p:ph type="subTitle" idx="1"/>
          </p:nvPr>
        </p:nvSpPr>
        <p:spPr>
          <a:xfrm>
            <a:off x="2808116" y="1921668"/>
            <a:ext cx="6200153" cy="2314575"/>
          </a:xfrm>
          <a:prstGeom prst="rect">
            <a:avLst/>
          </a:prstGeom>
        </p:spPr>
        <p:txBody>
          <a:bodyPr spcFirstLastPara="1" wrap="square" lIns="91425" tIns="91425" rIns="91425" bIns="91425" anchor="ctr" anchorCtr="0">
            <a:noAutofit/>
          </a:bodyPr>
          <a:lstStyle/>
          <a:p>
            <a:pPr algn="just"/>
            <a:r>
              <a:rPr lang="en-US" dirty="0" smtClean="0"/>
              <a:t>	Database system </a:t>
            </a:r>
            <a:r>
              <a:rPr lang="en-US" dirty="0"/>
              <a:t>for converting dining hall meal receipt and payment process from manual to online. Students can pre-order lunch and dinner with pre-payment facility using the </a:t>
            </a:r>
            <a:r>
              <a:rPr lang="en-US" dirty="0" smtClean="0"/>
              <a:t>system. Easy </a:t>
            </a:r>
            <a:r>
              <a:rPr lang="en-US" dirty="0"/>
              <a:t>order management facility using database for dining managers and users.</a:t>
            </a:r>
          </a:p>
        </p:txBody>
      </p:sp>
      <p:pic>
        <p:nvPicPr>
          <p:cNvPr id="898" name="Google Shape;898;p33"/>
          <p:cNvPicPr preferRelativeResize="0">
            <a:picLocks noGrp="1"/>
          </p:cNvPicPr>
          <p:nvPr>
            <p:ph type="pic" idx="2"/>
          </p:nvPr>
        </p:nvPicPr>
        <p:blipFill rotWithShape="1">
          <a:blip r:embed="rId3">
            <a:alphaModFix/>
          </a:blip>
          <a:srcRect t="11983" b="21367"/>
          <a:stretch/>
        </p:blipFill>
        <p:spPr>
          <a:xfrm>
            <a:off x="-220984" y="272040"/>
            <a:ext cx="3029100" cy="3029100"/>
          </a:xfrm>
          <a:prstGeom prst="ellipse">
            <a:avLst/>
          </a:prstGeom>
        </p:spPr>
      </p:pic>
      <p:grpSp>
        <p:nvGrpSpPr>
          <p:cNvPr id="899" name="Google Shape;899;p33"/>
          <p:cNvGrpSpPr/>
          <p:nvPr/>
        </p:nvGrpSpPr>
        <p:grpSpPr>
          <a:xfrm rot="1600069">
            <a:off x="8082162" y="109367"/>
            <a:ext cx="660910" cy="732255"/>
            <a:chOff x="2914191" y="248869"/>
            <a:chExt cx="1152400" cy="1276800"/>
          </a:xfrm>
        </p:grpSpPr>
        <p:sp>
          <p:nvSpPr>
            <p:cNvPr id="900" name="Google Shape;900;p33"/>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1" name="Google Shape;901;p33"/>
            <p:cNvPicPr preferRelativeResize="0"/>
            <p:nvPr/>
          </p:nvPicPr>
          <p:blipFill>
            <a:blip r:embed="rId4">
              <a:alphaModFix/>
            </a:blip>
            <a:stretch>
              <a:fillRect/>
            </a:stretch>
          </p:blipFill>
          <p:spPr>
            <a:xfrm>
              <a:off x="2914191" y="248869"/>
              <a:ext cx="1152400" cy="1276800"/>
            </a:xfrm>
            <a:prstGeom prst="rect">
              <a:avLst/>
            </a:prstGeom>
            <a:noFill/>
            <a:ln>
              <a:noFill/>
            </a:ln>
          </p:spPr>
        </p:pic>
      </p:grpSp>
      <p:grpSp>
        <p:nvGrpSpPr>
          <p:cNvPr id="902" name="Google Shape;902;p33"/>
          <p:cNvGrpSpPr/>
          <p:nvPr/>
        </p:nvGrpSpPr>
        <p:grpSpPr>
          <a:xfrm rot="10800000">
            <a:off x="-1300512" y="218744"/>
            <a:ext cx="660901" cy="732245"/>
            <a:chOff x="2914191" y="248869"/>
            <a:chExt cx="1152400" cy="1276800"/>
          </a:xfrm>
        </p:grpSpPr>
        <p:sp>
          <p:nvSpPr>
            <p:cNvPr id="903" name="Google Shape;903;p33"/>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4" name="Google Shape;904;p33"/>
            <p:cNvPicPr preferRelativeResize="0"/>
            <p:nvPr/>
          </p:nvPicPr>
          <p:blipFill>
            <a:blip r:embed="rId4">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2"/>
          <p:cNvSpPr/>
          <p:nvPr/>
        </p:nvSpPr>
        <p:spPr>
          <a:xfrm>
            <a:off x="436005" y="2446791"/>
            <a:ext cx="945600" cy="945600"/>
          </a:xfrm>
          <a:prstGeom prst="ellipse">
            <a:avLst/>
          </a:prstGeom>
          <a:solidFill>
            <a:schemeClr val="accent3"/>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5310582" y="1244772"/>
            <a:ext cx="945600" cy="945600"/>
          </a:xfrm>
          <a:prstGeom prst="ellipse">
            <a:avLst/>
          </a:prstGeom>
          <a:solidFill>
            <a:schemeClr val="accent3"/>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5310582" y="2467772"/>
            <a:ext cx="945600" cy="945600"/>
          </a:xfrm>
          <a:prstGeom prst="ellipse">
            <a:avLst/>
          </a:prstGeom>
          <a:solidFill>
            <a:schemeClr val="accent3"/>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484658" y="1244772"/>
            <a:ext cx="945600" cy="945600"/>
          </a:xfrm>
          <a:prstGeom prst="ellipse">
            <a:avLst/>
          </a:prstGeom>
          <a:solidFill>
            <a:schemeClr val="accent3"/>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txBox="1">
            <a:spLocks noGrp="1"/>
          </p:cNvSpPr>
          <p:nvPr>
            <p:ph type="title"/>
          </p:nvPr>
        </p:nvSpPr>
        <p:spPr>
          <a:xfrm>
            <a:off x="1455258" y="1385448"/>
            <a:ext cx="4037670" cy="641100"/>
          </a:xfrm>
          <a:prstGeom prst="rect">
            <a:avLst/>
          </a:prstGeom>
        </p:spPr>
        <p:txBody>
          <a:bodyPr spcFirstLastPara="1" wrap="square" lIns="91425" tIns="91425" rIns="91425" bIns="91425" anchor="ctr" anchorCtr="0">
            <a:noAutofit/>
          </a:bodyPr>
          <a:lstStyle/>
          <a:p>
            <a:pPr lvl="0"/>
            <a:r>
              <a:rPr lang="en-US" sz="1600" dirty="0" err="1"/>
              <a:t>Jatir</a:t>
            </a:r>
            <a:r>
              <a:rPr lang="en-US" sz="1600" dirty="0"/>
              <a:t> </a:t>
            </a:r>
            <a:r>
              <a:rPr lang="en-US" sz="1600" dirty="0" err="1"/>
              <a:t>Janak</a:t>
            </a:r>
            <a:r>
              <a:rPr lang="en-US" sz="1600" dirty="0"/>
              <a:t> </a:t>
            </a:r>
            <a:r>
              <a:rPr lang="en-US" sz="1600" dirty="0" err="1"/>
              <a:t>Bangabandhu</a:t>
            </a:r>
            <a:r>
              <a:rPr lang="en-US" sz="1600" dirty="0"/>
              <a:t> Sheikh </a:t>
            </a:r>
            <a:r>
              <a:rPr lang="en-US" sz="1600" dirty="0" err="1"/>
              <a:t>Mujibur</a:t>
            </a:r>
            <a:r>
              <a:rPr lang="en-US" sz="1600" dirty="0"/>
              <a:t> Rahman Hall</a:t>
            </a:r>
            <a:endParaRPr sz="1600" dirty="0"/>
          </a:p>
        </p:txBody>
      </p:sp>
      <p:sp>
        <p:nvSpPr>
          <p:cNvPr id="880" name="Google Shape;880;p32"/>
          <p:cNvSpPr txBox="1">
            <a:spLocks noGrp="1"/>
          </p:cNvSpPr>
          <p:nvPr>
            <p:ph type="title" idx="2"/>
          </p:nvPr>
        </p:nvSpPr>
        <p:spPr>
          <a:xfrm>
            <a:off x="556008" y="1397472"/>
            <a:ext cx="851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82" name="Google Shape;882;p32"/>
          <p:cNvSpPr txBox="1">
            <a:spLocks noGrp="1"/>
          </p:cNvSpPr>
          <p:nvPr>
            <p:ph type="title" idx="3"/>
          </p:nvPr>
        </p:nvSpPr>
        <p:spPr>
          <a:xfrm>
            <a:off x="6404075" y="1385448"/>
            <a:ext cx="2944177" cy="640200"/>
          </a:xfrm>
          <a:prstGeom prst="rect">
            <a:avLst/>
          </a:prstGeom>
        </p:spPr>
        <p:txBody>
          <a:bodyPr spcFirstLastPara="1" wrap="square" lIns="91425" tIns="91425" rIns="91425" bIns="91425" anchor="ctr" anchorCtr="0">
            <a:noAutofit/>
          </a:bodyPr>
          <a:lstStyle/>
          <a:p>
            <a:r>
              <a:rPr lang="en-US" sz="1600" dirty="0"/>
              <a:t>Khan </a:t>
            </a:r>
            <a:r>
              <a:rPr lang="en-US" sz="1600" dirty="0" err="1"/>
              <a:t>Jahan</a:t>
            </a:r>
            <a:r>
              <a:rPr lang="en-US" sz="1600" dirty="0"/>
              <a:t> Ali Hall</a:t>
            </a:r>
            <a:br>
              <a:rPr lang="en-US" sz="1600" dirty="0"/>
            </a:br>
            <a:endParaRPr lang="en-US" sz="1600" dirty="0"/>
          </a:p>
        </p:txBody>
      </p:sp>
      <p:sp>
        <p:nvSpPr>
          <p:cNvPr id="883" name="Google Shape;883;p32"/>
          <p:cNvSpPr txBox="1">
            <a:spLocks noGrp="1"/>
          </p:cNvSpPr>
          <p:nvPr>
            <p:ph type="title" idx="4"/>
          </p:nvPr>
        </p:nvSpPr>
        <p:spPr>
          <a:xfrm>
            <a:off x="5358132" y="1397472"/>
            <a:ext cx="85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5" name="Google Shape;885;p32"/>
          <p:cNvSpPr txBox="1">
            <a:spLocks noGrp="1"/>
          </p:cNvSpPr>
          <p:nvPr>
            <p:ph type="title" idx="6"/>
          </p:nvPr>
        </p:nvSpPr>
        <p:spPr>
          <a:xfrm>
            <a:off x="6404075" y="2614121"/>
            <a:ext cx="2414100" cy="640200"/>
          </a:xfrm>
          <a:prstGeom prst="rect">
            <a:avLst/>
          </a:prstGeom>
        </p:spPr>
        <p:txBody>
          <a:bodyPr spcFirstLastPara="1" wrap="square" lIns="91425" tIns="91425" rIns="91425" bIns="91425" anchor="ctr" anchorCtr="0">
            <a:noAutofit/>
          </a:bodyPr>
          <a:lstStyle/>
          <a:p>
            <a:r>
              <a:rPr lang="en-US" sz="1600" dirty="0" err="1"/>
              <a:t>Aparajita</a:t>
            </a:r>
            <a:r>
              <a:rPr lang="en-US" sz="1600" dirty="0"/>
              <a:t> Hall</a:t>
            </a:r>
          </a:p>
        </p:txBody>
      </p:sp>
      <p:sp>
        <p:nvSpPr>
          <p:cNvPr id="887" name="Google Shape;887;p32"/>
          <p:cNvSpPr txBox="1">
            <a:spLocks noGrp="1"/>
          </p:cNvSpPr>
          <p:nvPr>
            <p:ph type="title" idx="8"/>
          </p:nvPr>
        </p:nvSpPr>
        <p:spPr>
          <a:xfrm>
            <a:off x="1456082" y="2217838"/>
            <a:ext cx="3545409" cy="1449403"/>
          </a:xfrm>
          <a:prstGeom prst="rect">
            <a:avLst/>
          </a:prstGeom>
        </p:spPr>
        <p:txBody>
          <a:bodyPr spcFirstLastPara="1" wrap="square" lIns="91425" tIns="91425" rIns="91425" bIns="91425" anchor="ctr" anchorCtr="0">
            <a:noAutofit/>
          </a:bodyPr>
          <a:lstStyle/>
          <a:p>
            <a:r>
              <a:rPr lang="en-US" sz="1600" dirty="0"/>
              <a:t>Khan </a:t>
            </a:r>
            <a:r>
              <a:rPr lang="en-US" sz="1600" dirty="0" err="1"/>
              <a:t>Bahadur</a:t>
            </a:r>
            <a:r>
              <a:rPr lang="en-US" sz="1600" dirty="0"/>
              <a:t> </a:t>
            </a:r>
            <a:r>
              <a:rPr lang="en-US" sz="1600" dirty="0" err="1"/>
              <a:t>Ahasanullah</a:t>
            </a:r>
            <a:r>
              <a:rPr lang="en-US" sz="1600" dirty="0"/>
              <a:t> Hall</a:t>
            </a:r>
          </a:p>
        </p:txBody>
      </p:sp>
      <p:sp>
        <p:nvSpPr>
          <p:cNvPr id="888" name="Google Shape;888;p32"/>
          <p:cNvSpPr txBox="1">
            <a:spLocks noGrp="1"/>
          </p:cNvSpPr>
          <p:nvPr>
            <p:ph type="title" idx="9"/>
          </p:nvPr>
        </p:nvSpPr>
        <p:spPr>
          <a:xfrm>
            <a:off x="483555" y="2599491"/>
            <a:ext cx="85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0" name="Google Shape;890;p32"/>
          <p:cNvSpPr txBox="1">
            <a:spLocks noGrp="1"/>
          </p:cNvSpPr>
          <p:nvPr>
            <p:ph type="title" idx="15"/>
          </p:nvPr>
        </p:nvSpPr>
        <p:spPr>
          <a:xfrm>
            <a:off x="713225" y="492650"/>
            <a:ext cx="771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Hall Of Khulna University</a:t>
            </a:r>
            <a:endParaRPr dirty="0"/>
          </a:p>
        </p:txBody>
      </p:sp>
      <p:sp>
        <p:nvSpPr>
          <p:cNvPr id="891" name="Google Shape;891;p32"/>
          <p:cNvSpPr txBox="1">
            <a:spLocks noGrp="1"/>
          </p:cNvSpPr>
          <p:nvPr>
            <p:ph type="title" idx="14"/>
          </p:nvPr>
        </p:nvSpPr>
        <p:spPr>
          <a:xfrm>
            <a:off x="5358132" y="2620472"/>
            <a:ext cx="8505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 name="Google Shape;877;p32"/>
          <p:cNvSpPr/>
          <p:nvPr/>
        </p:nvSpPr>
        <p:spPr>
          <a:xfrm>
            <a:off x="1941240" y="3555155"/>
            <a:ext cx="945600" cy="945600"/>
          </a:xfrm>
          <a:prstGeom prst="ellipse">
            <a:avLst/>
          </a:prstGeom>
          <a:solidFill>
            <a:schemeClr val="accent3"/>
          </a:solidFill>
          <a:ln w="762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91;p32"/>
          <p:cNvSpPr txBox="1">
            <a:spLocks/>
          </p:cNvSpPr>
          <p:nvPr/>
        </p:nvSpPr>
        <p:spPr>
          <a:xfrm>
            <a:off x="1988790" y="3707855"/>
            <a:ext cx="850500" cy="64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owlby One"/>
              <a:buNone/>
              <a:defRPr sz="2300" b="0" i="0" u="none" strike="noStrike" cap="none">
                <a:solidFill>
                  <a:schemeClr val="accent6"/>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2pPr>
            <a:lvl3pPr marR="0" lvl="2"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3pPr>
            <a:lvl4pPr marR="0" lvl="3"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4pPr>
            <a:lvl5pPr marR="0" lvl="4"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5pPr>
            <a:lvl6pPr marR="0" lvl="5"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6pPr>
            <a:lvl7pPr marR="0" lvl="6"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7pPr>
            <a:lvl8pPr marR="0" lvl="7"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8pPr>
            <a:lvl9pPr marR="0" lvl="8" algn="l" rtl="0">
              <a:lnSpc>
                <a:spcPct val="100000"/>
              </a:lnSpc>
              <a:spcBef>
                <a:spcPts val="0"/>
              </a:spcBef>
              <a:spcAft>
                <a:spcPts val="0"/>
              </a:spcAft>
              <a:buClr>
                <a:schemeClr val="dk1"/>
              </a:buClr>
              <a:buSzPts val="3000"/>
              <a:buFont typeface="Bowlby One"/>
              <a:buNone/>
              <a:defRPr sz="3000" b="0" i="0" u="none" strike="noStrike" cap="none">
                <a:solidFill>
                  <a:schemeClr val="dk1"/>
                </a:solidFill>
                <a:latin typeface="Bowlby One"/>
                <a:ea typeface="Bowlby One"/>
                <a:cs typeface="Bowlby One"/>
                <a:sym typeface="Bowlby One"/>
              </a:defRPr>
            </a:lvl9pPr>
          </a:lstStyle>
          <a:p>
            <a:r>
              <a:rPr lang="en" dirty="0"/>
              <a:t>05</a:t>
            </a:r>
          </a:p>
        </p:txBody>
      </p:sp>
      <p:sp>
        <p:nvSpPr>
          <p:cNvPr id="23" name="Google Shape;879;p32"/>
          <p:cNvSpPr txBox="1">
            <a:spLocks/>
          </p:cNvSpPr>
          <p:nvPr/>
        </p:nvSpPr>
        <p:spPr>
          <a:xfrm>
            <a:off x="3013894" y="3735469"/>
            <a:ext cx="4398288" cy="64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300"/>
              <a:buFont typeface="Bowlby One"/>
              <a:buNone/>
              <a:defRPr sz="23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r>
              <a:rPr lang="en-US" sz="1600" dirty="0" err="1"/>
              <a:t>Bongomata</a:t>
            </a:r>
            <a:r>
              <a:rPr lang="en-US" sz="1600" dirty="0"/>
              <a:t> Begum </a:t>
            </a:r>
            <a:r>
              <a:rPr lang="en-US" sz="1600" dirty="0" err="1"/>
              <a:t>Fazilattunesa</a:t>
            </a:r>
            <a:r>
              <a:rPr lang="en-US" sz="1600" dirty="0"/>
              <a:t> </a:t>
            </a:r>
            <a:r>
              <a:rPr lang="en-US" sz="1600" dirty="0" err="1"/>
              <a:t>Mujib</a:t>
            </a:r>
            <a:r>
              <a:rPr lang="en-US" sz="1600" dirty="0"/>
              <a:t> Hall</a:t>
            </a: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6"/>
          <p:cNvSpPr txBox="1">
            <a:spLocks noGrp="1"/>
          </p:cNvSpPr>
          <p:nvPr>
            <p:ph type="title"/>
          </p:nvPr>
        </p:nvSpPr>
        <p:spPr>
          <a:xfrm>
            <a:off x="297574" y="1118251"/>
            <a:ext cx="7715700" cy="1023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 dirty="0" smtClean="0"/>
              <a:t>motivation for this project</a:t>
            </a:r>
            <a:r>
              <a:rPr lang="en" dirty="0" smtClean="0"/>
              <a:t>?</a:t>
            </a:r>
            <a:endParaRPr dirty="0"/>
          </a:p>
        </p:txBody>
      </p:sp>
      <p:grpSp>
        <p:nvGrpSpPr>
          <p:cNvPr id="993" name="Google Shape;993;p36"/>
          <p:cNvGrpSpPr/>
          <p:nvPr/>
        </p:nvGrpSpPr>
        <p:grpSpPr>
          <a:xfrm rot="-9783982">
            <a:off x="7750068" y="2157881"/>
            <a:ext cx="1033451" cy="1145011"/>
            <a:chOff x="2914191" y="248869"/>
            <a:chExt cx="1152400" cy="1276800"/>
          </a:xfrm>
        </p:grpSpPr>
        <p:sp>
          <p:nvSpPr>
            <p:cNvPr id="994" name="Google Shape;994;p36"/>
            <p:cNvSpPr/>
            <p:nvPr/>
          </p:nvSpPr>
          <p:spPr>
            <a:xfrm>
              <a:off x="3003702" y="354663"/>
              <a:ext cx="947770" cy="1078073"/>
            </a:xfrm>
            <a:custGeom>
              <a:avLst/>
              <a:gdLst/>
              <a:ahLst/>
              <a:cxnLst/>
              <a:rect l="l" t="t" r="r" b="b"/>
              <a:pathLst>
                <a:path w="41069" h="47062" extrusionOk="0">
                  <a:moveTo>
                    <a:pt x="23923" y="0"/>
                  </a:moveTo>
                  <a:cubicBezTo>
                    <a:pt x="22492" y="0"/>
                    <a:pt x="21096" y="202"/>
                    <a:pt x="19940" y="597"/>
                  </a:cubicBezTo>
                  <a:cubicBezTo>
                    <a:pt x="19440" y="234"/>
                    <a:pt x="18735" y="65"/>
                    <a:pt x="17905" y="65"/>
                  </a:cubicBezTo>
                  <a:cubicBezTo>
                    <a:pt x="14338" y="65"/>
                    <a:pt x="8464" y="3197"/>
                    <a:pt x="6609" y="7594"/>
                  </a:cubicBezTo>
                  <a:cubicBezTo>
                    <a:pt x="6357" y="7594"/>
                    <a:pt x="6129" y="7594"/>
                    <a:pt x="5900" y="7617"/>
                  </a:cubicBezTo>
                  <a:cubicBezTo>
                    <a:pt x="2699" y="7800"/>
                    <a:pt x="0" y="17609"/>
                    <a:pt x="2790" y="22892"/>
                  </a:cubicBezTo>
                  <a:cubicBezTo>
                    <a:pt x="2379" y="24972"/>
                    <a:pt x="3522" y="27328"/>
                    <a:pt x="4299" y="30689"/>
                  </a:cubicBezTo>
                  <a:cubicBezTo>
                    <a:pt x="4958" y="33625"/>
                    <a:pt x="6732" y="34966"/>
                    <a:pt x="8512" y="34966"/>
                  </a:cubicBezTo>
                  <a:cubicBezTo>
                    <a:pt x="8895" y="34966"/>
                    <a:pt x="9278" y="34904"/>
                    <a:pt x="9650" y="34782"/>
                  </a:cubicBezTo>
                  <a:cubicBezTo>
                    <a:pt x="10611" y="34462"/>
                    <a:pt x="11457" y="33845"/>
                    <a:pt x="12051" y="33021"/>
                  </a:cubicBezTo>
                  <a:cubicBezTo>
                    <a:pt x="14201" y="30140"/>
                    <a:pt x="18042" y="30689"/>
                    <a:pt x="17310" y="27945"/>
                  </a:cubicBezTo>
                  <a:cubicBezTo>
                    <a:pt x="16899" y="26482"/>
                    <a:pt x="16670" y="24995"/>
                    <a:pt x="16579" y="23509"/>
                  </a:cubicBezTo>
                  <a:cubicBezTo>
                    <a:pt x="16533" y="22388"/>
                    <a:pt x="16533" y="21268"/>
                    <a:pt x="16579" y="20148"/>
                  </a:cubicBezTo>
                  <a:cubicBezTo>
                    <a:pt x="16602" y="19919"/>
                    <a:pt x="16579" y="19713"/>
                    <a:pt x="16556" y="19484"/>
                  </a:cubicBezTo>
                  <a:cubicBezTo>
                    <a:pt x="17974" y="18524"/>
                    <a:pt x="18797" y="17609"/>
                    <a:pt x="19071" y="16695"/>
                  </a:cubicBezTo>
                  <a:cubicBezTo>
                    <a:pt x="19488" y="16854"/>
                    <a:pt x="19905" y="16935"/>
                    <a:pt x="20307" y="16935"/>
                  </a:cubicBezTo>
                  <a:cubicBezTo>
                    <a:pt x="21118" y="16935"/>
                    <a:pt x="21867" y="16605"/>
                    <a:pt x="22433" y="15917"/>
                  </a:cubicBezTo>
                  <a:cubicBezTo>
                    <a:pt x="22959" y="16649"/>
                    <a:pt x="23667" y="17198"/>
                    <a:pt x="24491" y="17518"/>
                  </a:cubicBezTo>
                  <a:cubicBezTo>
                    <a:pt x="24536" y="17518"/>
                    <a:pt x="24582" y="17541"/>
                    <a:pt x="24628" y="17564"/>
                  </a:cubicBezTo>
                  <a:cubicBezTo>
                    <a:pt x="24948" y="17724"/>
                    <a:pt x="25794" y="18318"/>
                    <a:pt x="27326" y="20399"/>
                  </a:cubicBezTo>
                  <a:cubicBezTo>
                    <a:pt x="28195" y="21565"/>
                    <a:pt x="29041" y="22274"/>
                    <a:pt x="30070" y="22457"/>
                  </a:cubicBezTo>
                  <a:cubicBezTo>
                    <a:pt x="30848" y="24629"/>
                    <a:pt x="31511" y="25933"/>
                    <a:pt x="32265" y="26573"/>
                  </a:cubicBezTo>
                  <a:cubicBezTo>
                    <a:pt x="32265" y="26573"/>
                    <a:pt x="32860" y="29591"/>
                    <a:pt x="31808" y="31535"/>
                  </a:cubicBezTo>
                  <a:cubicBezTo>
                    <a:pt x="30756" y="33479"/>
                    <a:pt x="31533" y="34576"/>
                    <a:pt x="31533" y="34576"/>
                  </a:cubicBezTo>
                  <a:cubicBezTo>
                    <a:pt x="30947" y="34398"/>
                    <a:pt x="30431" y="34319"/>
                    <a:pt x="29980" y="34319"/>
                  </a:cubicBezTo>
                  <a:cubicBezTo>
                    <a:pt x="27652" y="34319"/>
                    <a:pt x="27068" y="36418"/>
                    <a:pt x="27623" y="37778"/>
                  </a:cubicBezTo>
                  <a:cubicBezTo>
                    <a:pt x="28309" y="39401"/>
                    <a:pt x="26480" y="40453"/>
                    <a:pt x="27120" y="41825"/>
                  </a:cubicBezTo>
                  <a:cubicBezTo>
                    <a:pt x="27761" y="43197"/>
                    <a:pt x="27829" y="47062"/>
                    <a:pt x="27829" y="47062"/>
                  </a:cubicBezTo>
                  <a:cubicBezTo>
                    <a:pt x="28561" y="46467"/>
                    <a:pt x="29270" y="45827"/>
                    <a:pt x="29910" y="45141"/>
                  </a:cubicBezTo>
                  <a:cubicBezTo>
                    <a:pt x="29956" y="45095"/>
                    <a:pt x="30001" y="45049"/>
                    <a:pt x="30024" y="45026"/>
                  </a:cubicBezTo>
                  <a:cubicBezTo>
                    <a:pt x="31396" y="43540"/>
                    <a:pt x="32974" y="41322"/>
                    <a:pt x="33454" y="38715"/>
                  </a:cubicBezTo>
                  <a:lnTo>
                    <a:pt x="33454" y="38692"/>
                  </a:lnTo>
                  <a:cubicBezTo>
                    <a:pt x="33637" y="38418"/>
                    <a:pt x="33774" y="38121"/>
                    <a:pt x="33889" y="37801"/>
                  </a:cubicBezTo>
                  <a:cubicBezTo>
                    <a:pt x="34323" y="37435"/>
                    <a:pt x="34552" y="36886"/>
                    <a:pt x="34552" y="36337"/>
                  </a:cubicBezTo>
                  <a:cubicBezTo>
                    <a:pt x="41069" y="29226"/>
                    <a:pt x="38897" y="27008"/>
                    <a:pt x="39788" y="23417"/>
                  </a:cubicBezTo>
                  <a:cubicBezTo>
                    <a:pt x="40520" y="22091"/>
                    <a:pt x="40451" y="20513"/>
                    <a:pt x="40337" y="18387"/>
                  </a:cubicBezTo>
                  <a:cubicBezTo>
                    <a:pt x="40634" y="17815"/>
                    <a:pt x="40726" y="16763"/>
                    <a:pt x="40657" y="14865"/>
                  </a:cubicBezTo>
                  <a:cubicBezTo>
                    <a:pt x="40360" y="8737"/>
                    <a:pt x="35787" y="4827"/>
                    <a:pt x="32174" y="4095"/>
                  </a:cubicBezTo>
                  <a:cubicBezTo>
                    <a:pt x="31419" y="1306"/>
                    <a:pt x="27557" y="0"/>
                    <a:pt x="23923"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5" name="Google Shape;995;p36"/>
            <p:cNvPicPr preferRelativeResize="0"/>
            <p:nvPr/>
          </p:nvPicPr>
          <p:blipFill>
            <a:blip r:embed="rId3">
              <a:alphaModFix/>
            </a:blip>
            <a:stretch>
              <a:fillRect/>
            </a:stretch>
          </p:blipFill>
          <p:spPr>
            <a:xfrm>
              <a:off x="2914191" y="248869"/>
              <a:ext cx="1152400" cy="1276800"/>
            </a:xfrm>
            <a:prstGeom prst="rect">
              <a:avLst/>
            </a:prstGeom>
            <a:noFill/>
            <a:ln>
              <a:noFill/>
            </a:ln>
          </p:spPr>
        </p:pic>
      </p:gr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310" y="492650"/>
            <a:ext cx="7838615" cy="572700"/>
          </a:xfrm>
        </p:spPr>
        <p:txBody>
          <a:bodyPr/>
          <a:lstStyle/>
          <a:p>
            <a:r>
              <a:rPr lang="en-GB" dirty="0" smtClean="0"/>
              <a:t>Motivation</a:t>
            </a:r>
            <a:endParaRPr lang="en-US" dirty="0"/>
          </a:p>
        </p:txBody>
      </p:sp>
      <p:sp>
        <p:nvSpPr>
          <p:cNvPr id="4" name="Google Shape;897;p33"/>
          <p:cNvSpPr txBox="1">
            <a:spLocks/>
          </p:cNvSpPr>
          <p:nvPr/>
        </p:nvSpPr>
        <p:spPr>
          <a:xfrm>
            <a:off x="590310" y="1493134"/>
            <a:ext cx="8032829" cy="292884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dirty="0"/>
              <a:t>The subject of our project is Khulna University Hall Dining Management System.</a:t>
            </a:r>
          </a:p>
          <a:p>
            <a:pPr algn="just"/>
            <a:r>
              <a:rPr lang="en-US" sz="1200" dirty="0"/>
              <a:t>There are total five halls in Khulna University. Three halls for boys and two for girls. Each hall has a separate dining room. Students can eat two meals in the dining hall. Dining is mainly available for lunch and dinner. Every day there are different types of menu of food. Moreover, the fest is given twice every month. Good food is provided on that day.</a:t>
            </a:r>
          </a:p>
          <a:p>
            <a:pPr algn="just"/>
            <a:r>
              <a:rPr lang="en-US" sz="1200" dirty="0"/>
              <a:t>Every night the meal starts from 8.00 pm. Every day students have to pay a certain amount of money to take next day meal. 65 taka for two time meals (lunch and dinner). And 35 takas have to be paid for one meal (lunch or dinner). Most of the time student give 100 taka and then money change problem arises. Moreover sometimes many students stay outside of the hall. But they want to take the next day's meal. But it is not possible for him. Also, the dining manager has to face problem to keep track of everything. It is also difficult to calculate the amount of money every day. This is a huge waste of his time. He/she had to sit up to late-night to take the payment of everyone's meal.</a:t>
            </a:r>
          </a:p>
          <a:p>
            <a:pPr algn="just"/>
            <a:r>
              <a:rPr lang="en-US" sz="1200" dirty="0"/>
              <a:t>To solve these problems we want to make online based dining management system.</a:t>
            </a:r>
          </a:p>
          <a:p>
            <a:pPr algn="just"/>
            <a:r>
              <a:rPr lang="en-US" sz="1200" dirty="0"/>
              <a:t>Here we can get rid of all these problems. There will be an opportunity to place food orders online every day through online websites or apps. As a result, students will not be in trouble. Even if he/she is not in hall, he can order next day meal. The dining manager does not have to sit up to late-night. As a result, his/her time will be saved. Later there will be option to make payment through online payment gateway. There, the student's information and the amount of money will be calculated through the database system. So, the manager will not waste extra time. He/she will get the hard copy by downloading it the next day before market. Moreover, there will be no problem of money change as there is an option of online payment.</a:t>
            </a:r>
          </a:p>
          <a:p>
            <a:pPr algn="just"/>
            <a:r>
              <a:rPr lang="en-US" sz="1200" dirty="0"/>
              <a:t>Therefore, dining management system is required for both students and dining manager</a:t>
            </a:r>
            <a:r>
              <a:rPr lang="en-US" sz="1200" dirty="0" smtClean="0"/>
              <a:t>.</a:t>
            </a:r>
            <a:endParaRPr lang="en-US" sz="1200" dirty="0"/>
          </a:p>
        </p:txBody>
      </p:sp>
    </p:spTree>
    <p:extLst>
      <p:ext uri="{BB962C8B-B14F-4D97-AF65-F5344CB8AC3E}">
        <p14:creationId xmlns:p14="http://schemas.microsoft.com/office/powerpoint/2010/main" val="1746354774"/>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Interesting queries</a:t>
            </a:r>
            <a:r>
              <a:rPr lang="en-GB" b="1" dirty="0" smtClean="0"/>
              <a:t>:</a:t>
            </a:r>
            <a:endParaRPr lang="en-US" dirty="0"/>
          </a:p>
        </p:txBody>
      </p:sp>
      <p:sp>
        <p:nvSpPr>
          <p:cNvPr id="3" name="Rectangle 2"/>
          <p:cNvSpPr/>
          <p:nvPr/>
        </p:nvSpPr>
        <p:spPr>
          <a:xfrm>
            <a:off x="713225" y="1156790"/>
            <a:ext cx="7851656" cy="3477875"/>
          </a:xfrm>
          <a:prstGeom prst="rect">
            <a:avLst/>
          </a:prstGeom>
        </p:spPr>
        <p:txBody>
          <a:bodyPr wrap="square">
            <a:spAutoFit/>
          </a:bodyPr>
          <a:lstStyle/>
          <a:p>
            <a:pPr algn="just"/>
            <a:r>
              <a:rPr lang="en-GB" sz="2000" dirty="0"/>
              <a:t>In our system there can be two types of query. One is from manager side and another is from user side. Those are mentioned below-</a:t>
            </a:r>
            <a:endParaRPr lang="en-US" sz="2000" dirty="0"/>
          </a:p>
          <a:p>
            <a:pPr algn="just"/>
            <a:r>
              <a:rPr lang="en-GB" sz="2000" b="1" dirty="0">
                <a:solidFill>
                  <a:schemeClr val="tx1"/>
                </a:solidFill>
              </a:rPr>
              <a:t>Manager queries:</a:t>
            </a:r>
            <a:endParaRPr lang="en-US" sz="2000" b="1" dirty="0">
              <a:solidFill>
                <a:schemeClr val="tx1"/>
              </a:solidFill>
            </a:endParaRPr>
          </a:p>
          <a:p>
            <a:pPr marL="285750" lvl="0" indent="-285750" algn="just">
              <a:buFont typeface="Arial" panose="020B0604020202020204" pitchFamily="34" charset="0"/>
              <a:buChar char="•"/>
            </a:pPr>
            <a:r>
              <a:rPr lang="en-GB" sz="2000" dirty="0"/>
              <a:t>Total amount of meals per day.</a:t>
            </a:r>
            <a:endParaRPr lang="en-US" sz="2000" dirty="0"/>
          </a:p>
          <a:p>
            <a:pPr marL="285750" lvl="0" indent="-285750" algn="just">
              <a:buFont typeface="Arial" panose="020B0604020202020204" pitchFamily="34" charset="0"/>
              <a:buChar char="•"/>
            </a:pPr>
            <a:r>
              <a:rPr lang="en-GB" sz="2000" dirty="0"/>
              <a:t>Total amount of money per day.</a:t>
            </a:r>
            <a:endParaRPr lang="en-US" sz="2000" dirty="0"/>
          </a:p>
          <a:p>
            <a:pPr marL="285750" lvl="0" indent="-285750" algn="just">
              <a:buFont typeface="Arial" panose="020B0604020202020204" pitchFamily="34" charset="0"/>
              <a:buChar char="•"/>
            </a:pPr>
            <a:r>
              <a:rPr lang="en-GB" sz="2000" dirty="0"/>
              <a:t>List of students of taking every day meal.</a:t>
            </a:r>
            <a:endParaRPr lang="en-US" sz="2000" dirty="0"/>
          </a:p>
          <a:p>
            <a:pPr marL="285750" lvl="0" indent="-285750" algn="just">
              <a:buFont typeface="Arial" panose="020B0604020202020204" pitchFamily="34" charset="0"/>
              <a:buChar char="•"/>
            </a:pPr>
            <a:r>
              <a:rPr lang="en-GB" sz="2000" dirty="0"/>
              <a:t>Which students take highest meal per month?</a:t>
            </a:r>
            <a:endParaRPr lang="en-US" sz="2000" dirty="0"/>
          </a:p>
          <a:p>
            <a:pPr marL="285750" lvl="0" indent="-285750" algn="just">
              <a:buFont typeface="Arial" panose="020B0604020202020204" pitchFamily="34" charset="0"/>
              <a:buChar char="•"/>
            </a:pPr>
            <a:r>
              <a:rPr lang="en-GB" sz="2000" dirty="0"/>
              <a:t>In which day of week highest number of students take meal.</a:t>
            </a:r>
            <a:endParaRPr lang="en-US" sz="2000" dirty="0"/>
          </a:p>
          <a:p>
            <a:pPr algn="just"/>
            <a:r>
              <a:rPr lang="en-GB" sz="2000" b="1" dirty="0">
                <a:solidFill>
                  <a:schemeClr val="tx1"/>
                </a:solidFill>
              </a:rPr>
              <a:t>User queries:</a:t>
            </a:r>
            <a:endParaRPr lang="en-US" sz="2000" b="1" dirty="0">
              <a:solidFill>
                <a:schemeClr val="tx1"/>
              </a:solidFill>
            </a:endParaRPr>
          </a:p>
          <a:p>
            <a:pPr marL="285750" lvl="0" indent="-285750" algn="just">
              <a:buFont typeface="Arial" panose="020B0604020202020204" pitchFamily="34" charset="0"/>
              <a:buChar char="•"/>
            </a:pPr>
            <a:r>
              <a:rPr lang="en-GB" sz="2000" dirty="0"/>
              <a:t>How much money he/she spend for meal per month.</a:t>
            </a:r>
            <a:endParaRPr lang="en-US" sz="2000" dirty="0"/>
          </a:p>
          <a:p>
            <a:pPr marL="285750" lvl="0" indent="-285750" algn="just">
              <a:buFont typeface="Arial" panose="020B0604020202020204" pitchFamily="34" charset="0"/>
              <a:buChar char="•"/>
            </a:pPr>
            <a:r>
              <a:rPr lang="en-GB" sz="2000" dirty="0"/>
              <a:t>How many days he/she takes meal in a particular month.</a:t>
            </a:r>
            <a:endParaRPr lang="en-US" sz="2000" dirty="0"/>
          </a:p>
        </p:txBody>
      </p:sp>
    </p:spTree>
    <p:extLst>
      <p:ext uri="{BB962C8B-B14F-4D97-AF65-F5344CB8AC3E}">
        <p14:creationId xmlns:p14="http://schemas.microsoft.com/office/powerpoint/2010/main" val="232041360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160" y="1046480"/>
            <a:ext cx="5982340" cy="628708"/>
          </a:xfrm>
        </p:spPr>
        <p:txBody>
          <a:bodyPr/>
          <a:lstStyle/>
          <a:p>
            <a:r>
              <a:rPr lang="en-GB" b="1" dirty="0"/>
              <a:t>Tools and Technologies:</a:t>
            </a:r>
            <a:r>
              <a:rPr lang="en-US" b="1" dirty="0"/>
              <a:t/>
            </a:r>
            <a:br>
              <a:rPr lang="en-US" b="1" dirty="0"/>
            </a:br>
            <a:endParaRPr lang="en-US" dirty="0"/>
          </a:p>
        </p:txBody>
      </p:sp>
      <p:sp>
        <p:nvSpPr>
          <p:cNvPr id="3" name="Subtitle 2"/>
          <p:cNvSpPr>
            <a:spLocks noGrp="1"/>
          </p:cNvSpPr>
          <p:nvPr>
            <p:ph type="subTitle" idx="1"/>
          </p:nvPr>
        </p:nvSpPr>
        <p:spPr>
          <a:xfrm>
            <a:off x="2885440" y="1748684"/>
            <a:ext cx="5393060" cy="2528675"/>
          </a:xfrm>
        </p:spPr>
        <p:txBody>
          <a:bodyPr/>
          <a:lstStyle/>
          <a:p>
            <a:pPr algn="l"/>
            <a:r>
              <a:rPr lang="en-GB" dirty="0" smtClean="0"/>
              <a:t>Operating </a:t>
            </a:r>
            <a:r>
              <a:rPr lang="en-GB" dirty="0"/>
              <a:t>system	    : Windows 11 Home</a:t>
            </a:r>
            <a:endParaRPr lang="en-US" dirty="0"/>
          </a:p>
          <a:p>
            <a:pPr algn="l"/>
            <a:r>
              <a:rPr lang="en-GB" dirty="0"/>
              <a:t>Framework          	    : .NET</a:t>
            </a:r>
            <a:endParaRPr lang="en-US" dirty="0"/>
          </a:p>
          <a:p>
            <a:pPr algn="l"/>
            <a:r>
              <a:rPr lang="en-GB" dirty="0"/>
              <a:t>Front end design	    : HTML, CSS</a:t>
            </a:r>
            <a:endParaRPr lang="en-US" dirty="0"/>
          </a:p>
          <a:p>
            <a:pPr algn="l"/>
            <a:r>
              <a:rPr lang="en-GB" dirty="0"/>
              <a:t>Back end design 	    : PHP</a:t>
            </a:r>
            <a:endParaRPr lang="en-US" dirty="0"/>
          </a:p>
          <a:p>
            <a:pPr algn="l"/>
            <a:r>
              <a:rPr lang="en-GB" dirty="0"/>
              <a:t>Workbench         	   </a:t>
            </a:r>
            <a:r>
              <a:rPr lang="en-GB" dirty="0" smtClean="0"/>
              <a:t>	    </a:t>
            </a:r>
            <a:r>
              <a:rPr lang="en-GB" dirty="0"/>
              <a:t>: MySQL</a:t>
            </a:r>
            <a:endParaRPr lang="en-US" dirty="0"/>
          </a:p>
          <a:p>
            <a:pPr algn="l"/>
            <a:r>
              <a:rPr lang="en-GB" dirty="0"/>
              <a:t>Programming </a:t>
            </a:r>
            <a:r>
              <a:rPr lang="en-GB" dirty="0" smtClean="0"/>
              <a:t>language	    </a:t>
            </a:r>
            <a:r>
              <a:rPr lang="en-GB" dirty="0"/>
              <a:t>: JAVA</a:t>
            </a:r>
            <a:endParaRPr lang="en-US" dirty="0"/>
          </a:p>
          <a:p>
            <a:pPr algn="l"/>
            <a:r>
              <a:rPr lang="en-GB" dirty="0"/>
              <a:t>Connectors		    : </a:t>
            </a:r>
            <a:r>
              <a:rPr lang="en-GB" dirty="0" err="1"/>
              <a:t>jdbc</a:t>
            </a:r>
            <a:endParaRPr lang="en-US" dirty="0"/>
          </a:p>
          <a:p>
            <a:pPr algn="l"/>
            <a:endParaRPr lang="en-US" dirty="0"/>
          </a:p>
        </p:txBody>
      </p:sp>
    </p:spTree>
    <p:extLst>
      <p:ext uri="{BB962C8B-B14F-4D97-AF65-F5344CB8AC3E}">
        <p14:creationId xmlns:p14="http://schemas.microsoft.com/office/powerpoint/2010/main" val="353508669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160" y="0"/>
            <a:ext cx="4360200" cy="464820"/>
          </a:xfrm>
        </p:spPr>
        <p:txBody>
          <a:bodyPr/>
          <a:lstStyle/>
          <a:p>
            <a:pPr algn="ctr"/>
            <a:r>
              <a:rPr lang="en-GB" dirty="0" smtClean="0"/>
              <a:t>E-R Diagram</a:t>
            </a:r>
            <a:endParaRPr lang="en-US" dirty="0"/>
          </a:p>
        </p:txBody>
      </p:sp>
      <p:pic>
        <p:nvPicPr>
          <p:cNvPr id="4" name="Picture 3"/>
          <p:cNvPicPr>
            <a:picLocks noChangeAspect="1"/>
          </p:cNvPicPr>
          <p:nvPr/>
        </p:nvPicPr>
        <p:blipFill>
          <a:blip r:embed="rId2"/>
          <a:stretch>
            <a:fillRect/>
          </a:stretch>
        </p:blipFill>
        <p:spPr>
          <a:xfrm>
            <a:off x="2518120" y="464820"/>
            <a:ext cx="3879664" cy="4678680"/>
          </a:xfrm>
          <a:prstGeom prst="rect">
            <a:avLst/>
          </a:prstGeom>
        </p:spPr>
      </p:pic>
    </p:spTree>
    <p:extLst>
      <p:ext uri="{BB962C8B-B14F-4D97-AF65-F5344CB8AC3E}">
        <p14:creationId xmlns:p14="http://schemas.microsoft.com/office/powerpoint/2010/main" val="198120440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txBox="1">
            <a:spLocks/>
          </p:cNvSpPr>
          <p:nvPr/>
        </p:nvSpPr>
        <p:spPr>
          <a:xfrm>
            <a:off x="713225" y="0"/>
            <a:ext cx="7715700" cy="8961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Bowlby One"/>
              <a:buNone/>
              <a:defRPr sz="2300" b="0" i="0" u="none" strike="noStrike" cap="none">
                <a:solidFill>
                  <a:schemeClr val="dk1"/>
                </a:solidFill>
                <a:latin typeface="Bowlby One"/>
                <a:ea typeface="Bowlby One"/>
                <a:cs typeface="Bowlby One"/>
                <a:sym typeface="Bowlby One"/>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pPr algn="ctr"/>
            <a:r>
              <a:rPr lang="en-GB" dirty="0" smtClean="0"/>
              <a:t>SQL Command</a:t>
            </a:r>
            <a:endParaRPr lang="en-US" dirty="0"/>
          </a:p>
        </p:txBody>
      </p:sp>
      <p:pic>
        <p:nvPicPr>
          <p:cNvPr id="3" name="Picture 2"/>
          <p:cNvPicPr>
            <a:picLocks noChangeAspect="1"/>
          </p:cNvPicPr>
          <p:nvPr/>
        </p:nvPicPr>
        <p:blipFill>
          <a:blip r:embed="rId2"/>
          <a:stretch>
            <a:fillRect/>
          </a:stretch>
        </p:blipFill>
        <p:spPr>
          <a:xfrm>
            <a:off x="1396646" y="848460"/>
            <a:ext cx="3939881" cy="3901778"/>
          </a:xfrm>
          <a:prstGeom prst="rect">
            <a:avLst/>
          </a:prstGeom>
        </p:spPr>
      </p:pic>
      <p:grpSp>
        <p:nvGrpSpPr>
          <p:cNvPr id="12" name="Google Shape;938;p34"/>
          <p:cNvGrpSpPr/>
          <p:nvPr/>
        </p:nvGrpSpPr>
        <p:grpSpPr>
          <a:xfrm rot="2700000" flipH="1">
            <a:off x="465008" y="1230557"/>
            <a:ext cx="506733" cy="2618966"/>
            <a:chOff x="-1428284" y="1554494"/>
            <a:chExt cx="1004244" cy="5190271"/>
          </a:xfrm>
        </p:grpSpPr>
        <p:sp>
          <p:nvSpPr>
            <p:cNvPr id="13" name="Google Shape;939;p34"/>
            <p:cNvSpPr/>
            <p:nvPr/>
          </p:nvSpPr>
          <p:spPr>
            <a:xfrm>
              <a:off x="-1428284" y="1554494"/>
              <a:ext cx="1004244" cy="5190271"/>
            </a:xfrm>
            <a:custGeom>
              <a:avLst/>
              <a:gdLst/>
              <a:ahLst/>
              <a:cxnLst/>
              <a:rect l="l" t="t" r="r" b="b"/>
              <a:pathLst>
                <a:path w="20368" h="105274" extrusionOk="0">
                  <a:moveTo>
                    <a:pt x="10184" y="0"/>
                  </a:moveTo>
                  <a:cubicBezTo>
                    <a:pt x="3497" y="0"/>
                    <a:pt x="0" y="13297"/>
                    <a:pt x="0" y="20418"/>
                  </a:cubicBezTo>
                  <a:cubicBezTo>
                    <a:pt x="0" y="24885"/>
                    <a:pt x="1761" y="28968"/>
                    <a:pt x="4747" y="31367"/>
                  </a:cubicBezTo>
                  <a:cubicBezTo>
                    <a:pt x="4926" y="31521"/>
                    <a:pt x="5105" y="31674"/>
                    <a:pt x="5283" y="31776"/>
                  </a:cubicBezTo>
                  <a:cubicBezTo>
                    <a:pt x="6228" y="32618"/>
                    <a:pt x="8397" y="35170"/>
                    <a:pt x="8193" y="40836"/>
                  </a:cubicBezTo>
                  <a:cubicBezTo>
                    <a:pt x="8142" y="41883"/>
                    <a:pt x="8040" y="43822"/>
                    <a:pt x="7861" y="46477"/>
                  </a:cubicBezTo>
                  <a:cubicBezTo>
                    <a:pt x="6355" y="71412"/>
                    <a:pt x="5130" y="100584"/>
                    <a:pt x="9010" y="104719"/>
                  </a:cubicBezTo>
                  <a:cubicBezTo>
                    <a:pt x="9303" y="105089"/>
                    <a:pt x="9737" y="105274"/>
                    <a:pt x="10174" y="105274"/>
                  </a:cubicBezTo>
                  <a:cubicBezTo>
                    <a:pt x="10611" y="105274"/>
                    <a:pt x="11052" y="105089"/>
                    <a:pt x="11358" y="104719"/>
                  </a:cubicBezTo>
                  <a:cubicBezTo>
                    <a:pt x="15237" y="100584"/>
                    <a:pt x="13987" y="71412"/>
                    <a:pt x="12481" y="46477"/>
                  </a:cubicBezTo>
                  <a:cubicBezTo>
                    <a:pt x="12328" y="43797"/>
                    <a:pt x="12200" y="41883"/>
                    <a:pt x="12174" y="40836"/>
                  </a:cubicBezTo>
                  <a:cubicBezTo>
                    <a:pt x="11945" y="35298"/>
                    <a:pt x="14038" y="32720"/>
                    <a:pt x="14982" y="31852"/>
                  </a:cubicBezTo>
                  <a:cubicBezTo>
                    <a:pt x="18300" y="29606"/>
                    <a:pt x="20367" y="25216"/>
                    <a:pt x="20367" y="20418"/>
                  </a:cubicBezTo>
                  <a:cubicBezTo>
                    <a:pt x="20367" y="13221"/>
                    <a:pt x="16513" y="0"/>
                    <a:pt x="10184"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940;p34"/>
            <p:cNvPicPr preferRelativeResize="0"/>
            <p:nvPr/>
          </p:nvPicPr>
          <p:blipFill>
            <a:blip r:embed="rId3">
              <a:alphaModFix/>
            </a:blip>
            <a:stretch>
              <a:fillRect/>
            </a:stretch>
          </p:blipFill>
          <p:spPr>
            <a:xfrm>
              <a:off x="-1428231" y="1577880"/>
              <a:ext cx="1004138" cy="5143500"/>
            </a:xfrm>
            <a:prstGeom prst="rect">
              <a:avLst/>
            </a:prstGeom>
            <a:noFill/>
            <a:ln>
              <a:noFill/>
            </a:ln>
          </p:spPr>
        </p:pic>
      </p:grpSp>
      <p:grpSp>
        <p:nvGrpSpPr>
          <p:cNvPr id="6" name="Google Shape;932;p34"/>
          <p:cNvGrpSpPr/>
          <p:nvPr/>
        </p:nvGrpSpPr>
        <p:grpSpPr>
          <a:xfrm>
            <a:off x="-473938" y="3399982"/>
            <a:ext cx="2374325" cy="2352025"/>
            <a:chOff x="713226" y="2495550"/>
            <a:chExt cx="2374325" cy="2352025"/>
          </a:xfrm>
        </p:grpSpPr>
        <p:sp>
          <p:nvSpPr>
            <p:cNvPr id="7" name="Google Shape;933;p34"/>
            <p:cNvSpPr/>
            <p:nvPr/>
          </p:nvSpPr>
          <p:spPr>
            <a:xfrm>
              <a:off x="800438" y="2576713"/>
              <a:ext cx="2199900" cy="2189700"/>
            </a:xfrm>
            <a:prstGeom prst="ellipse">
              <a:avLst/>
            </a:prstGeom>
            <a:solidFill>
              <a:schemeClr val="accent6"/>
            </a:solidFill>
            <a:ln w="228600" cap="flat" cmpd="sng">
              <a:solidFill>
                <a:schemeClr val="accent6"/>
              </a:solidFill>
              <a:prstDash val="solid"/>
              <a:round/>
              <a:headEnd type="none" w="sm" len="sm"/>
              <a:tailEnd type="none" w="sm" len="sm"/>
            </a:ln>
            <a:effectLst>
              <a:outerShdw blurRad="128588" dist="19050" dir="48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934;p34"/>
            <p:cNvPicPr preferRelativeResize="0"/>
            <p:nvPr/>
          </p:nvPicPr>
          <p:blipFill>
            <a:blip r:embed="rId4">
              <a:alphaModFix/>
            </a:blip>
            <a:stretch>
              <a:fillRect/>
            </a:stretch>
          </p:blipFill>
          <p:spPr>
            <a:xfrm>
              <a:off x="713226" y="2495550"/>
              <a:ext cx="2374325" cy="2352025"/>
            </a:xfrm>
            <a:prstGeom prst="rect">
              <a:avLst/>
            </a:prstGeom>
            <a:noFill/>
            <a:ln>
              <a:noFill/>
            </a:ln>
          </p:spPr>
        </p:pic>
      </p:grpSp>
      <p:grpSp>
        <p:nvGrpSpPr>
          <p:cNvPr id="9" name="Google Shape;935;p34"/>
          <p:cNvGrpSpPr/>
          <p:nvPr/>
        </p:nvGrpSpPr>
        <p:grpSpPr>
          <a:xfrm rot="5400000" flipH="1">
            <a:off x="5198259" y="1117417"/>
            <a:ext cx="382317" cy="1636685"/>
            <a:chOff x="-3172831" y="1336"/>
            <a:chExt cx="570697" cy="5230971"/>
          </a:xfrm>
        </p:grpSpPr>
        <p:sp>
          <p:nvSpPr>
            <p:cNvPr id="10" name="Google Shape;936;p34"/>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937;p34"/>
            <p:cNvPicPr preferRelativeResize="0"/>
            <p:nvPr/>
          </p:nvPicPr>
          <p:blipFill>
            <a:blip r:embed="rId5">
              <a:alphaModFix/>
            </a:blip>
            <a:stretch>
              <a:fillRect/>
            </a:stretch>
          </p:blipFill>
          <p:spPr>
            <a:xfrm>
              <a:off x="-3172831" y="45072"/>
              <a:ext cx="570697" cy="5143500"/>
            </a:xfrm>
            <a:prstGeom prst="rect">
              <a:avLst/>
            </a:prstGeom>
            <a:noFill/>
            <a:ln>
              <a:noFill/>
            </a:ln>
          </p:spPr>
        </p:pic>
      </p:grpSp>
      <p:grpSp>
        <p:nvGrpSpPr>
          <p:cNvPr id="16" name="Google Shape;935;p34"/>
          <p:cNvGrpSpPr/>
          <p:nvPr/>
        </p:nvGrpSpPr>
        <p:grpSpPr>
          <a:xfrm rot="5400000" flipH="1">
            <a:off x="5211943" y="2331342"/>
            <a:ext cx="382317" cy="1636685"/>
            <a:chOff x="-3172831" y="1336"/>
            <a:chExt cx="570697" cy="5230971"/>
          </a:xfrm>
        </p:grpSpPr>
        <p:sp>
          <p:nvSpPr>
            <p:cNvPr id="17" name="Google Shape;936;p34"/>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937;p34"/>
            <p:cNvPicPr preferRelativeResize="0"/>
            <p:nvPr/>
          </p:nvPicPr>
          <p:blipFill>
            <a:blip r:embed="rId5">
              <a:alphaModFix/>
            </a:blip>
            <a:stretch>
              <a:fillRect/>
            </a:stretch>
          </p:blipFill>
          <p:spPr>
            <a:xfrm>
              <a:off x="-3172831" y="45072"/>
              <a:ext cx="570697" cy="5143500"/>
            </a:xfrm>
            <a:prstGeom prst="rect">
              <a:avLst/>
            </a:prstGeom>
            <a:noFill/>
            <a:ln>
              <a:noFill/>
            </a:ln>
          </p:spPr>
        </p:pic>
      </p:grpSp>
      <p:grpSp>
        <p:nvGrpSpPr>
          <p:cNvPr id="19" name="Google Shape;935;p34"/>
          <p:cNvGrpSpPr/>
          <p:nvPr/>
        </p:nvGrpSpPr>
        <p:grpSpPr>
          <a:xfrm rot="5400000" flipH="1">
            <a:off x="5233563" y="3354108"/>
            <a:ext cx="382317" cy="1636685"/>
            <a:chOff x="-3172831" y="1336"/>
            <a:chExt cx="570697" cy="5230971"/>
          </a:xfrm>
        </p:grpSpPr>
        <p:sp>
          <p:nvSpPr>
            <p:cNvPr id="20" name="Google Shape;936;p34"/>
            <p:cNvSpPr/>
            <p:nvPr/>
          </p:nvSpPr>
          <p:spPr>
            <a:xfrm>
              <a:off x="-3172823" y="1336"/>
              <a:ext cx="570682" cy="5230971"/>
            </a:xfrm>
            <a:custGeom>
              <a:avLst/>
              <a:gdLst/>
              <a:ahLst/>
              <a:cxnLst/>
              <a:rect l="l" t="t" r="r" b="b"/>
              <a:pathLst>
                <a:path w="11486" h="105288" extrusionOk="0">
                  <a:moveTo>
                    <a:pt x="2198" y="0"/>
                  </a:moveTo>
                  <a:cubicBezTo>
                    <a:pt x="1870" y="0"/>
                    <a:pt x="1544" y="211"/>
                    <a:pt x="1532" y="645"/>
                  </a:cubicBezTo>
                  <a:lnTo>
                    <a:pt x="1" y="27444"/>
                  </a:lnTo>
                  <a:lnTo>
                    <a:pt x="1" y="27495"/>
                  </a:lnTo>
                  <a:cubicBezTo>
                    <a:pt x="128" y="29358"/>
                    <a:pt x="843" y="31145"/>
                    <a:pt x="2017" y="32599"/>
                  </a:cubicBezTo>
                  <a:cubicBezTo>
                    <a:pt x="3855" y="34794"/>
                    <a:pt x="4110" y="35841"/>
                    <a:pt x="4110" y="40971"/>
                  </a:cubicBezTo>
                  <a:cubicBezTo>
                    <a:pt x="4084" y="42017"/>
                    <a:pt x="3982" y="43957"/>
                    <a:pt x="3855" y="46637"/>
                  </a:cubicBezTo>
                  <a:cubicBezTo>
                    <a:pt x="3395" y="55493"/>
                    <a:pt x="2604" y="70858"/>
                    <a:pt x="2604" y="83619"/>
                  </a:cubicBezTo>
                  <a:cubicBezTo>
                    <a:pt x="2604" y="94236"/>
                    <a:pt x="3140" y="103067"/>
                    <a:pt x="4875" y="104904"/>
                  </a:cubicBezTo>
                  <a:cubicBezTo>
                    <a:pt x="5080" y="105134"/>
                    <a:pt x="5386" y="105287"/>
                    <a:pt x="5718" y="105287"/>
                  </a:cubicBezTo>
                  <a:cubicBezTo>
                    <a:pt x="6049" y="105287"/>
                    <a:pt x="6356" y="105134"/>
                    <a:pt x="6585" y="104879"/>
                  </a:cubicBezTo>
                  <a:cubicBezTo>
                    <a:pt x="8295" y="103067"/>
                    <a:pt x="8857" y="94185"/>
                    <a:pt x="8857" y="83517"/>
                  </a:cubicBezTo>
                  <a:cubicBezTo>
                    <a:pt x="8857" y="70704"/>
                    <a:pt x="8066" y="55289"/>
                    <a:pt x="7606" y="46382"/>
                  </a:cubicBezTo>
                  <a:cubicBezTo>
                    <a:pt x="7504" y="43906"/>
                    <a:pt x="7402" y="41966"/>
                    <a:pt x="7351" y="40894"/>
                  </a:cubicBezTo>
                  <a:cubicBezTo>
                    <a:pt x="7351" y="35866"/>
                    <a:pt x="7632" y="34769"/>
                    <a:pt x="9469" y="32599"/>
                  </a:cubicBezTo>
                  <a:cubicBezTo>
                    <a:pt x="10644" y="31145"/>
                    <a:pt x="11333" y="29358"/>
                    <a:pt x="11486" y="27495"/>
                  </a:cubicBezTo>
                  <a:lnTo>
                    <a:pt x="11486" y="27444"/>
                  </a:lnTo>
                  <a:lnTo>
                    <a:pt x="11460" y="27444"/>
                  </a:lnTo>
                  <a:lnTo>
                    <a:pt x="9903" y="671"/>
                  </a:lnTo>
                  <a:cubicBezTo>
                    <a:pt x="9866" y="259"/>
                    <a:pt x="9555" y="61"/>
                    <a:pt x="9243" y="61"/>
                  </a:cubicBezTo>
                  <a:cubicBezTo>
                    <a:pt x="8916" y="61"/>
                    <a:pt x="8589" y="279"/>
                    <a:pt x="8576" y="696"/>
                  </a:cubicBezTo>
                  <a:lnTo>
                    <a:pt x="8576" y="22773"/>
                  </a:lnTo>
                  <a:cubicBezTo>
                    <a:pt x="8602" y="23067"/>
                    <a:pt x="8391" y="23214"/>
                    <a:pt x="8181" y="23214"/>
                  </a:cubicBezTo>
                  <a:cubicBezTo>
                    <a:pt x="7970" y="23214"/>
                    <a:pt x="7759" y="23067"/>
                    <a:pt x="7785" y="22773"/>
                  </a:cubicBezTo>
                  <a:lnTo>
                    <a:pt x="7785" y="875"/>
                  </a:lnTo>
                  <a:cubicBezTo>
                    <a:pt x="7785" y="406"/>
                    <a:pt x="7419" y="23"/>
                    <a:pt x="6984" y="23"/>
                  </a:cubicBezTo>
                  <a:cubicBezTo>
                    <a:pt x="6945" y="23"/>
                    <a:pt x="6906" y="27"/>
                    <a:pt x="6866" y="33"/>
                  </a:cubicBezTo>
                  <a:cubicBezTo>
                    <a:pt x="6458" y="109"/>
                    <a:pt x="6177" y="467"/>
                    <a:pt x="6177" y="875"/>
                  </a:cubicBezTo>
                  <a:lnTo>
                    <a:pt x="6177" y="22697"/>
                  </a:lnTo>
                  <a:cubicBezTo>
                    <a:pt x="6203" y="23028"/>
                    <a:pt x="5967" y="23194"/>
                    <a:pt x="5730" y="23194"/>
                  </a:cubicBezTo>
                  <a:cubicBezTo>
                    <a:pt x="5494" y="23194"/>
                    <a:pt x="5258" y="23028"/>
                    <a:pt x="5284" y="22697"/>
                  </a:cubicBezTo>
                  <a:lnTo>
                    <a:pt x="5284" y="875"/>
                  </a:lnTo>
                  <a:cubicBezTo>
                    <a:pt x="5284" y="467"/>
                    <a:pt x="5003" y="109"/>
                    <a:pt x="4595" y="33"/>
                  </a:cubicBezTo>
                  <a:cubicBezTo>
                    <a:pt x="4555" y="27"/>
                    <a:pt x="4516" y="23"/>
                    <a:pt x="4477" y="23"/>
                  </a:cubicBezTo>
                  <a:cubicBezTo>
                    <a:pt x="4038" y="23"/>
                    <a:pt x="3652" y="406"/>
                    <a:pt x="3676" y="875"/>
                  </a:cubicBezTo>
                  <a:lnTo>
                    <a:pt x="3676" y="22748"/>
                  </a:lnTo>
                  <a:cubicBezTo>
                    <a:pt x="3701" y="23041"/>
                    <a:pt x="3491" y="23188"/>
                    <a:pt x="3280" y="23188"/>
                  </a:cubicBezTo>
                  <a:cubicBezTo>
                    <a:pt x="3070" y="23188"/>
                    <a:pt x="2859" y="23041"/>
                    <a:pt x="2885" y="22748"/>
                  </a:cubicBezTo>
                  <a:lnTo>
                    <a:pt x="2885" y="696"/>
                  </a:lnTo>
                  <a:cubicBezTo>
                    <a:pt x="2898" y="237"/>
                    <a:pt x="2546" y="0"/>
                    <a:pt x="2198"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937;p34"/>
            <p:cNvPicPr preferRelativeResize="0"/>
            <p:nvPr/>
          </p:nvPicPr>
          <p:blipFill>
            <a:blip r:embed="rId5">
              <a:alphaModFix/>
            </a:blip>
            <a:stretch>
              <a:fillRect/>
            </a:stretch>
          </p:blipFill>
          <p:spPr>
            <a:xfrm>
              <a:off x="-3172831" y="45072"/>
              <a:ext cx="570697" cy="5143500"/>
            </a:xfrm>
            <a:prstGeom prst="rect">
              <a:avLst/>
            </a:prstGeom>
            <a:noFill/>
            <a:ln>
              <a:noFill/>
            </a:ln>
          </p:spPr>
        </p:pic>
      </p:grpSp>
      <p:pic>
        <p:nvPicPr>
          <p:cNvPr id="4" name="Picture 3"/>
          <p:cNvPicPr>
            <a:picLocks noChangeAspect="1"/>
          </p:cNvPicPr>
          <p:nvPr/>
        </p:nvPicPr>
        <p:blipFill>
          <a:blip r:embed="rId6"/>
          <a:stretch>
            <a:fillRect/>
          </a:stretch>
        </p:blipFill>
        <p:spPr>
          <a:xfrm>
            <a:off x="6380480" y="852877"/>
            <a:ext cx="2574879" cy="1717603"/>
          </a:xfrm>
          <a:prstGeom prst="rect">
            <a:avLst/>
          </a:prstGeom>
        </p:spPr>
      </p:pic>
      <p:pic>
        <p:nvPicPr>
          <p:cNvPr id="22" name="Picture 21"/>
          <p:cNvPicPr>
            <a:picLocks noChangeAspect="1"/>
          </p:cNvPicPr>
          <p:nvPr/>
        </p:nvPicPr>
        <p:blipFill>
          <a:blip r:embed="rId7"/>
          <a:stretch>
            <a:fillRect/>
          </a:stretch>
        </p:blipFill>
        <p:spPr>
          <a:xfrm>
            <a:off x="6380480" y="2570480"/>
            <a:ext cx="2543272" cy="933009"/>
          </a:xfrm>
          <a:prstGeom prst="rect">
            <a:avLst/>
          </a:prstGeom>
        </p:spPr>
      </p:pic>
      <p:pic>
        <p:nvPicPr>
          <p:cNvPr id="23" name="Picture 22"/>
          <p:cNvPicPr>
            <a:picLocks noChangeAspect="1"/>
          </p:cNvPicPr>
          <p:nvPr/>
        </p:nvPicPr>
        <p:blipFill>
          <a:blip r:embed="rId8"/>
          <a:stretch>
            <a:fillRect/>
          </a:stretch>
        </p:blipFill>
        <p:spPr>
          <a:xfrm>
            <a:off x="6381476" y="3503489"/>
            <a:ext cx="2542275" cy="1525711"/>
          </a:xfrm>
          <a:prstGeom prst="rect">
            <a:avLst/>
          </a:prstGeom>
        </p:spPr>
      </p:pic>
    </p:spTree>
    <p:extLst>
      <p:ext uri="{BB962C8B-B14F-4D97-AF65-F5344CB8AC3E}">
        <p14:creationId xmlns:p14="http://schemas.microsoft.com/office/powerpoint/2010/main" val="692886709"/>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Workshop New Orleans Food: National Gumbo's Day by Slidesgo">
  <a:themeElements>
    <a:clrScheme name="Simple Light">
      <a:dk1>
        <a:srgbClr val="CC5E1F"/>
      </a:dk1>
      <a:lt1>
        <a:srgbClr val="FFF7E7"/>
      </a:lt1>
      <a:dk2>
        <a:srgbClr val="744210"/>
      </a:dk2>
      <a:lt2>
        <a:srgbClr val="35210C"/>
      </a:lt2>
      <a:accent1>
        <a:srgbClr val="FFECCA"/>
      </a:accent1>
      <a:accent2>
        <a:srgbClr val="E6C78E"/>
      </a:accent2>
      <a:accent3>
        <a:srgbClr val="EB7454"/>
      </a:accent3>
      <a:accent4>
        <a:srgbClr val="FADD8F"/>
      </a:accent4>
      <a:accent5>
        <a:srgbClr val="939998"/>
      </a:accent5>
      <a:accent6>
        <a:srgbClr val="FFFFFF"/>
      </a:accent6>
      <a:hlink>
        <a:srgbClr val="3521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589</Words>
  <Application>Microsoft Office PowerPoint</Application>
  <PresentationFormat>On-screen Show (16:9)</PresentationFormat>
  <Paragraphs>50</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Bowlby One</vt:lpstr>
      <vt:lpstr>Arial</vt:lpstr>
      <vt:lpstr>Varela Round</vt:lpstr>
      <vt:lpstr>Workshop New Orleans Food: National Gumbo's Day by Slidesgo</vt:lpstr>
      <vt:lpstr>Dining Management System  of Khulna University</vt:lpstr>
      <vt:lpstr>Introduction</vt:lpstr>
      <vt:lpstr>Jatir Janak Bangabandhu Sheikh Mujibur Rahman Hall</vt:lpstr>
      <vt:lpstr>What is motivation for this project?</vt:lpstr>
      <vt:lpstr>Motivation</vt:lpstr>
      <vt:lpstr>Interesting queries:</vt:lpstr>
      <vt:lpstr>Tools and Technologies: </vt:lpstr>
      <vt:lpstr>E-R Diagram</vt:lpstr>
      <vt:lpstr>PowerPoint Presentation</vt:lpstr>
      <vt:lpstr>SQL Command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Dinning Management System  of Khulna University</dc:title>
  <cp:lastModifiedBy>Microsoft account</cp:lastModifiedBy>
  <cp:revision>41</cp:revision>
  <dcterms:modified xsi:type="dcterms:W3CDTF">2023-02-11T16:10:02Z</dcterms:modified>
</cp:coreProperties>
</file>