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9" r:id="rId4"/>
    <p:sldId id="258"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C23B92F-20AE-4E44-960E-0CA91C58AFD0}"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23B92F-20AE-4E44-960E-0CA91C58AFD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23B92F-20AE-4E44-960E-0CA91C58AFD0}"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23B92F-20AE-4E44-960E-0CA91C58AFD0}"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B92F-20AE-4E44-960E-0CA91C58AFD0}"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3B92F-20AE-4E44-960E-0CA91C58AFD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3B92F-20AE-4E44-960E-0CA91C58AFD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C23B92F-20AE-4E44-960E-0CA91C58AFD0}" type="datetimeFigureOut">
              <a:rPr lang="en-US" smtClean="0"/>
              <a:t>4/3/2023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endParaRPr lang="en-US" dirty="0"/>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 Conclusion</a:t>
            </a:r>
            <a:endParaRPr lang="en-US" sz="2400" dirty="0"/>
          </a:p>
        </p:txBody>
      </p:sp>
      <p:sp>
        <p:nvSpPr>
          <p:cNvPr id="3" name="Content Placeholder 2"/>
          <p:cNvSpPr>
            <a:spLocks noGrp="1"/>
          </p:cNvSpPr>
          <p:nvPr>
            <p:ph idx="1"/>
          </p:nvPr>
        </p:nvSpPr>
        <p:spPr>
          <a:xfrm>
            <a:off x="684212" y="685800"/>
            <a:ext cx="8534400" cy="810491"/>
          </a:xfrm>
        </p:spPr>
        <p:txBody>
          <a:bodyPr>
            <a:normAutofit/>
          </a:bodyPr>
          <a:lstStyle/>
          <a:p>
            <a:pPr>
              <a:buFont typeface="Wingdings" panose="05000000000000000000" pitchFamily="2" charset="2"/>
              <a:buChar char="ü"/>
            </a:pP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301" y="360217"/>
            <a:ext cx="8534401" cy="686019"/>
          </a:xfrm>
        </p:spPr>
        <p:txBody>
          <a:bodyPr/>
          <a:lstStyle/>
          <a:p>
            <a:pPr marL="571500" indent="-571500">
              <a:buFont typeface="Wingdings" panose="05000000000000000000" pitchFamily="2" charset="2"/>
              <a:buChar char="ü"/>
            </a:pPr>
            <a:r>
              <a:rPr lang="en-US" dirty="0"/>
              <a:t>Objectives</a:t>
            </a:r>
          </a:p>
        </p:txBody>
      </p:sp>
      <p:sp>
        <p:nvSpPr>
          <p:cNvPr id="3" name="Text Placeholder 2"/>
          <p:cNvSpPr>
            <a:spLocks noGrp="1"/>
          </p:cNvSpPr>
          <p:nvPr>
            <p:ph type="body" idx="1"/>
          </p:nvPr>
        </p:nvSpPr>
        <p:spPr>
          <a:xfrm>
            <a:off x="1501629" y="1350819"/>
            <a:ext cx="9540444" cy="1498600"/>
          </a:xfrm>
        </p:spPr>
        <p:txBody>
          <a:bodyPr>
            <a:noAutofit/>
          </a:bodyPr>
          <a:lstStyle/>
          <a:p>
            <a:pPr marL="285750" indent="-285750">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17" y="1400912"/>
            <a:ext cx="8534400"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254719" y="321026"/>
            <a:ext cx="3935693" cy="646331"/>
          </a:xfrm>
          <a:prstGeom prst="rect">
            <a:avLst/>
          </a:prstGeom>
        </p:spPr>
        <p:txBody>
          <a:bodyPr wrap="none">
            <a:spAutoFit/>
          </a:bodyPr>
          <a:lstStyle/>
          <a:p>
            <a:pPr marL="285750" indent="-285750">
              <a:buFont typeface="Wingdings" panose="05000000000000000000" pitchFamily="2" charset="2"/>
              <a:buChar char="ü"/>
            </a:pPr>
            <a:r>
              <a:rPr lang="en-US" sz="3600" dirty="0" smtClean="0"/>
              <a:t>INTRODUCTION</a:t>
            </a:r>
            <a:endParaRPr lang="en-US" dirty="0"/>
          </a:p>
        </p:txBody>
      </p:sp>
      <p:sp>
        <p:nvSpPr>
          <p:cNvPr id="7" name="Rectangle 6"/>
          <p:cNvSpPr/>
          <p:nvPr/>
        </p:nvSpPr>
        <p:spPr>
          <a:xfrm>
            <a:off x="561572" y="1943607"/>
            <a:ext cx="7109639" cy="461665"/>
          </a:xfrm>
          <a:prstGeom prst="rect">
            <a:avLst/>
          </a:prstGeom>
        </p:spPr>
        <p:txBody>
          <a:bodyPr wrap="non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581879" y="2676622"/>
            <a:ext cx="10044552"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595742" y="3378010"/>
            <a:ext cx="10764979" cy="461665"/>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595742" y="4148674"/>
            <a:ext cx="10377053" cy="461665"/>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595742" y="4933193"/>
            <a:ext cx="6742551" cy="461665"/>
          </a:xfrm>
          <a:prstGeom prst="rect">
            <a:avLst/>
          </a:prstGeom>
        </p:spPr>
        <p:txBody>
          <a:bodyPr wrap="non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66" y="249381"/>
            <a:ext cx="8534401" cy="602891"/>
          </a:xfrm>
        </p:spPr>
        <p:txBody>
          <a:bodyPr>
            <a:noAutofit/>
          </a:bodyPr>
          <a:lstStyle/>
          <a:p>
            <a:pPr marL="571500" indent="-571500">
              <a:buFont typeface="Wingdings" panose="05000000000000000000" pitchFamily="2" charset="2"/>
              <a:buChar char="ü"/>
            </a:pPr>
            <a:r>
              <a:rPr lang="en-US" dirty="0" smtClean="0"/>
              <a:t>Related work</a:t>
            </a:r>
            <a:endParaRPr lang="en-US" dirty="0"/>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3" y="554182"/>
            <a:ext cx="8534401" cy="575182"/>
          </a:xfrm>
        </p:spPr>
        <p:txBody>
          <a:bodyPr>
            <a:normAutofit fontScale="90000"/>
          </a:bodyPr>
          <a:lstStyle/>
          <a:p>
            <a:pPr marL="571500" indent="-571500">
              <a:buFont typeface="Wingdings" panose="05000000000000000000" pitchFamily="2" charset="2"/>
              <a:buChar char="ü"/>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982"/>
            <a:ext cx="8534401" cy="741436"/>
          </a:xfrm>
        </p:spPr>
        <p:txBody>
          <a:bodyPr/>
          <a:lstStyle/>
          <a:p>
            <a:pPr marL="571500" indent="-571500">
              <a:buFont typeface="Wingdings" panose="05000000000000000000" pitchFamily="2" charset="2"/>
              <a:buChar char="ü"/>
            </a:pPr>
            <a:r>
              <a:rPr lang="en-US" dirty="0"/>
              <a:t>methodology</a:t>
            </a:r>
          </a:p>
        </p:txBody>
      </p:sp>
      <p:sp>
        <p:nvSpPr>
          <p:cNvPr id="3" name="Text Placeholder 2"/>
          <p:cNvSpPr>
            <a:spLocks noGrp="1"/>
          </p:cNvSpPr>
          <p:nvPr>
            <p:ph type="body" idx="1"/>
          </p:nvPr>
        </p:nvSpPr>
        <p:spPr>
          <a:xfrm>
            <a:off x="1127558" y="838418"/>
            <a:ext cx="8534400" cy="3858492"/>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ü"/>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nSpc>
                <a:spcPct val="150000"/>
              </a:lnSpc>
              <a:buFont typeface="Arial" panose="020B0604020202020204" pitchFamily="34" charset="0"/>
              <a:buChar char="•"/>
            </a:pPr>
            <a:r>
              <a:rPr lang="en-US" sz="2400" dirty="0" smtClean="0">
                <a:solidFill>
                  <a:schemeClr val="tx1"/>
                </a:solidFill>
              </a:rPr>
              <a:t>Scalability</a:t>
            </a:r>
          </a:p>
          <a:p>
            <a:pPr marL="285750" indent="-285750">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67" y="263236"/>
            <a:ext cx="8534401" cy="838419"/>
          </a:xfrm>
        </p:spPr>
        <p:txBody>
          <a:bodyPr/>
          <a:lstStyle/>
          <a:p>
            <a:pPr marL="571500" indent="-571500">
              <a:buFont typeface="Wingdings" panose="05000000000000000000" pitchFamily="2" charset="2"/>
              <a:buChar char="ü"/>
            </a:pPr>
            <a:r>
              <a:rPr lang="en-US" dirty="0"/>
              <a:t>references</a:t>
            </a:r>
          </a:p>
        </p:txBody>
      </p:sp>
      <p:sp>
        <p:nvSpPr>
          <p:cNvPr id="3" name="Text Placeholder 2"/>
          <p:cNvSpPr>
            <a:spLocks noGrp="1"/>
          </p:cNvSpPr>
          <p:nvPr>
            <p:ph type="body" idx="1"/>
          </p:nvPr>
        </p:nvSpPr>
        <p:spPr>
          <a:xfrm>
            <a:off x="1002868" y="1295399"/>
            <a:ext cx="8534400" cy="3304309"/>
          </a:xfrm>
        </p:spPr>
        <p:txBody>
          <a:bodyPr>
            <a:noAutofit/>
          </a:bodyPr>
          <a:lstStyle/>
          <a:p>
            <a:pPr marL="285750" indent="-285750">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128</TotalTime>
  <Words>406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13</cp:revision>
  <dcterms:created xsi:type="dcterms:W3CDTF">2023-04-03T13:35:20Z</dcterms:created>
  <dcterms:modified xsi:type="dcterms:W3CDTF">2023-04-03T15:43:30Z</dcterms:modified>
</cp:coreProperties>
</file>