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87387-0714-E4FD-C6C7-0DB80A3753FF}" v="2" dt="2024-03-18T06:40:47.689"/>
    <p1510:client id="{97104CBA-6FA5-49C9-96C1-657506FA5CED}" v="4" dt="2024-03-18T06:36:24.625"/>
    <p1510:client id="{EC76AE0F-DDE9-74DD-A726-1DC255C4F48B}" v="510" dt="2024-03-18T08:26:24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Cell Tower with solid fill">
            <a:extLst>
              <a:ext uri="{FF2B5EF4-FFF2-40B4-BE49-F238E27FC236}">
                <a16:creationId xmlns:a16="http://schemas.microsoft.com/office/drawing/2014/main" xmlns="" id="{6C483701-DFE5-F93D-7522-3811B0593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60800" y="1712843"/>
            <a:ext cx="605184" cy="870227"/>
          </a:xfrm>
          <a:prstGeom prst="rect">
            <a:avLst/>
          </a:prstGeom>
        </p:spPr>
      </p:pic>
      <p:pic>
        <p:nvPicPr>
          <p:cNvPr id="33" name="Graphic 32" descr="Cell Tower with solid fill">
            <a:extLst>
              <a:ext uri="{FF2B5EF4-FFF2-40B4-BE49-F238E27FC236}">
                <a16:creationId xmlns:a16="http://schemas.microsoft.com/office/drawing/2014/main" xmlns="" id="{BF1DD645-828A-F5F6-4DD0-F83C504F4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45670" y="1712843"/>
            <a:ext cx="605184" cy="8702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F21A0821-A7A8-116A-115B-C91AFBF228FC}"/>
              </a:ext>
            </a:extLst>
          </p:cNvPr>
          <p:cNvCxnSpPr/>
          <p:nvPr/>
        </p:nvCxnSpPr>
        <p:spPr>
          <a:xfrm flipH="1">
            <a:off x="4199240" y="825138"/>
            <a:ext cx="1470991" cy="792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03398303-AB0B-A322-15D2-85ED586366D8}"/>
              </a:ext>
            </a:extLst>
          </p:cNvPr>
          <p:cNvCxnSpPr>
            <a:cxnSpLocks/>
          </p:cNvCxnSpPr>
          <p:nvPr/>
        </p:nvCxnSpPr>
        <p:spPr>
          <a:xfrm flipH="1" flipV="1">
            <a:off x="6805018" y="832813"/>
            <a:ext cx="1515166" cy="76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computer tower and a blue cylinder&#10;&#10;Description automatically generated">
            <a:extLst>
              <a:ext uri="{FF2B5EF4-FFF2-40B4-BE49-F238E27FC236}">
                <a16:creationId xmlns:a16="http://schemas.microsoft.com/office/drawing/2014/main" xmlns="" id="{A60CE83C-5688-D414-2789-57D99512F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19" y="200991"/>
            <a:ext cx="656281" cy="823845"/>
          </a:xfrm>
          <a:prstGeom prst="rect">
            <a:avLst/>
          </a:prstGeom>
        </p:spPr>
      </p:pic>
      <p:pic>
        <p:nvPicPr>
          <p:cNvPr id="39" name="Picture 38" descr="A computer tower with a light coming from the top&#10;&#10;Description automatically generated">
            <a:extLst>
              <a:ext uri="{FF2B5EF4-FFF2-40B4-BE49-F238E27FC236}">
                <a16:creationId xmlns:a16="http://schemas.microsoft.com/office/drawing/2014/main" xmlns="" id="{2A86CA8A-FCE0-45B4-EA4F-DA94D833F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864" y="1522343"/>
            <a:ext cx="826881" cy="886793"/>
          </a:xfrm>
          <a:prstGeom prst="rect">
            <a:avLst/>
          </a:prstGeom>
        </p:spPr>
      </p:pic>
      <p:pic>
        <p:nvPicPr>
          <p:cNvPr id="40" name="Picture 39" descr="A computer tower with a light coming from the top&#10;&#10;Description automatically generated">
            <a:extLst>
              <a:ext uri="{FF2B5EF4-FFF2-40B4-BE49-F238E27FC236}">
                <a16:creationId xmlns:a16="http://schemas.microsoft.com/office/drawing/2014/main" xmlns="" id="{1A2AF718-D07B-D8F0-1E50-B8AC55053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690" y="1522343"/>
            <a:ext cx="826881" cy="886793"/>
          </a:xfrm>
          <a:prstGeom prst="rect">
            <a:avLst/>
          </a:prstGeom>
        </p:spPr>
      </p:pic>
      <p:pic>
        <p:nvPicPr>
          <p:cNvPr id="41" name="Picture 40" descr="A computer tower with a light coming from the top&#10;&#10;Description automatically generated">
            <a:extLst>
              <a:ext uri="{FF2B5EF4-FFF2-40B4-BE49-F238E27FC236}">
                <a16:creationId xmlns:a16="http://schemas.microsoft.com/office/drawing/2014/main" xmlns="" id="{B5856F8C-47B1-08F3-8084-3365076A0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559" y="1665908"/>
            <a:ext cx="826881" cy="886793"/>
          </a:xfrm>
          <a:prstGeom prst="rect">
            <a:avLst/>
          </a:prstGeom>
        </p:spPr>
      </p:pic>
      <p:pic>
        <p:nvPicPr>
          <p:cNvPr id="42" name="Picture 41" descr="A computer tower with a light coming from the top&#10;&#10;Description automatically generated">
            <a:extLst>
              <a:ext uri="{FF2B5EF4-FFF2-40B4-BE49-F238E27FC236}">
                <a16:creationId xmlns:a16="http://schemas.microsoft.com/office/drawing/2014/main" xmlns="" id="{D3BADB2E-B05A-E66C-1F10-3D268C1B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385" y="1665907"/>
            <a:ext cx="826881" cy="886793"/>
          </a:xfrm>
          <a:prstGeom prst="rect">
            <a:avLst/>
          </a:prstGeom>
        </p:spPr>
      </p:pic>
      <p:pic>
        <p:nvPicPr>
          <p:cNvPr id="43" name="Graphic 42" descr="Lightning bolt outline">
            <a:extLst>
              <a:ext uri="{FF2B5EF4-FFF2-40B4-BE49-F238E27FC236}">
                <a16:creationId xmlns:a16="http://schemas.microsoft.com/office/drawing/2014/main" xmlns="" id="{EF625D15-A9A9-58E2-3015-564D1A66D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100000" flipH="1">
            <a:off x="2948297" y="2311291"/>
            <a:ext cx="996122" cy="1941444"/>
          </a:xfrm>
          <a:prstGeom prst="rect">
            <a:avLst/>
          </a:prstGeom>
        </p:spPr>
      </p:pic>
      <p:pic>
        <p:nvPicPr>
          <p:cNvPr id="45" name="Graphic 44" descr="Lightning bolt outline">
            <a:extLst>
              <a:ext uri="{FF2B5EF4-FFF2-40B4-BE49-F238E27FC236}">
                <a16:creationId xmlns:a16="http://schemas.microsoft.com/office/drawing/2014/main" xmlns="" id="{DF1A24C8-42A4-5E8C-A495-340B3E54C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9500000">
            <a:off x="4440430" y="2329381"/>
            <a:ext cx="892313" cy="2007704"/>
          </a:xfrm>
          <a:prstGeom prst="rect">
            <a:avLst/>
          </a:prstGeom>
        </p:spPr>
      </p:pic>
      <p:pic>
        <p:nvPicPr>
          <p:cNvPr id="47" name="Graphic 46" descr="Lightning bolt outline">
            <a:extLst>
              <a:ext uri="{FF2B5EF4-FFF2-40B4-BE49-F238E27FC236}">
                <a16:creationId xmlns:a16="http://schemas.microsoft.com/office/drawing/2014/main" xmlns="" id="{F633DAF0-DBF3-8AB6-4EE2-77CD3C7E6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100000" flipH="1">
            <a:off x="7255796" y="2289375"/>
            <a:ext cx="1007165" cy="1996660"/>
          </a:xfrm>
          <a:prstGeom prst="rect">
            <a:avLst/>
          </a:prstGeom>
        </p:spPr>
      </p:pic>
      <p:pic>
        <p:nvPicPr>
          <p:cNvPr id="48" name="Graphic 47" descr="Lightning bolt outline">
            <a:extLst>
              <a:ext uri="{FF2B5EF4-FFF2-40B4-BE49-F238E27FC236}">
                <a16:creationId xmlns:a16="http://schemas.microsoft.com/office/drawing/2014/main" xmlns="" id="{A7E15AEA-CED9-41C3-E400-48237308E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9500000">
            <a:off x="8748928" y="2310290"/>
            <a:ext cx="892313" cy="1996660"/>
          </a:xfrm>
          <a:prstGeom prst="rect">
            <a:avLst/>
          </a:prstGeom>
        </p:spPr>
      </p:pic>
      <p:pic>
        <p:nvPicPr>
          <p:cNvPr id="49" name="Graphic 48" descr="Cell Tower with solid fill">
            <a:extLst>
              <a:ext uri="{FF2B5EF4-FFF2-40B4-BE49-F238E27FC236}">
                <a16:creationId xmlns:a16="http://schemas.microsoft.com/office/drawing/2014/main" xmlns="" id="{94A396DD-41A3-CE38-A2D8-26CFC10D7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90191" y="4031973"/>
            <a:ext cx="605184" cy="870227"/>
          </a:xfrm>
          <a:prstGeom prst="rect">
            <a:avLst/>
          </a:prstGeom>
        </p:spPr>
      </p:pic>
      <p:pic>
        <p:nvPicPr>
          <p:cNvPr id="50" name="Picture 49" descr="A computer tower with a light coming from the top&#10;&#10;Description automatically generated">
            <a:extLst>
              <a:ext uri="{FF2B5EF4-FFF2-40B4-BE49-F238E27FC236}">
                <a16:creationId xmlns:a16="http://schemas.microsoft.com/office/drawing/2014/main" xmlns="" id="{B697CCC2-1942-F91E-7824-7E86831BA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037" y="3874603"/>
            <a:ext cx="826881" cy="886793"/>
          </a:xfrm>
          <a:prstGeom prst="rect">
            <a:avLst/>
          </a:prstGeom>
        </p:spPr>
      </p:pic>
      <p:pic>
        <p:nvPicPr>
          <p:cNvPr id="51" name="Graphic 50" descr="Cell Tower with solid fill">
            <a:extLst>
              <a:ext uri="{FF2B5EF4-FFF2-40B4-BE49-F238E27FC236}">
                <a16:creationId xmlns:a16="http://schemas.microsoft.com/office/drawing/2014/main" xmlns="" id="{63818FE3-4EEB-61D0-69B5-FD854918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0973" y="4109277"/>
            <a:ext cx="605184" cy="870227"/>
          </a:xfrm>
          <a:prstGeom prst="rect">
            <a:avLst/>
          </a:prstGeom>
        </p:spPr>
      </p:pic>
      <p:pic>
        <p:nvPicPr>
          <p:cNvPr id="52" name="Picture 51" descr="A computer tower with a light coming from the top&#10;&#10;Description automatically generated">
            <a:extLst>
              <a:ext uri="{FF2B5EF4-FFF2-40B4-BE49-F238E27FC236}">
                <a16:creationId xmlns:a16="http://schemas.microsoft.com/office/drawing/2014/main" xmlns="" id="{1C9B9536-055A-D6EA-A436-97FC1EC86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819" y="3951907"/>
            <a:ext cx="826881" cy="886793"/>
          </a:xfrm>
          <a:prstGeom prst="rect">
            <a:avLst/>
          </a:prstGeom>
        </p:spPr>
      </p:pic>
      <p:pic>
        <p:nvPicPr>
          <p:cNvPr id="53" name="Graphic 52" descr="Cell Tower with solid fill">
            <a:extLst>
              <a:ext uri="{FF2B5EF4-FFF2-40B4-BE49-F238E27FC236}">
                <a16:creationId xmlns:a16="http://schemas.microsoft.com/office/drawing/2014/main" xmlns="" id="{0707574A-8A90-BD2E-0CD3-DDCC90433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22639" y="4081738"/>
            <a:ext cx="605184" cy="870227"/>
          </a:xfrm>
          <a:prstGeom prst="rect">
            <a:avLst/>
          </a:prstGeom>
        </p:spPr>
      </p:pic>
      <p:pic>
        <p:nvPicPr>
          <p:cNvPr id="54" name="Picture 53" descr="A computer tower with a light coming from the top&#10;&#10;Description automatically generated">
            <a:extLst>
              <a:ext uri="{FF2B5EF4-FFF2-40B4-BE49-F238E27FC236}">
                <a16:creationId xmlns:a16="http://schemas.microsoft.com/office/drawing/2014/main" xmlns="" id="{E3C88A04-C9D0-299E-AE29-F2DE4DEE4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776" y="3962950"/>
            <a:ext cx="826881" cy="886793"/>
          </a:xfrm>
          <a:prstGeom prst="rect">
            <a:avLst/>
          </a:prstGeom>
        </p:spPr>
      </p:pic>
      <p:pic>
        <p:nvPicPr>
          <p:cNvPr id="55" name="Graphic 54" descr="Cell Tower with solid fill">
            <a:extLst>
              <a:ext uri="{FF2B5EF4-FFF2-40B4-BE49-F238E27FC236}">
                <a16:creationId xmlns:a16="http://schemas.microsoft.com/office/drawing/2014/main" xmlns="" id="{46BA2576-BEC4-7ED8-6D97-D382D008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38974" y="4065103"/>
            <a:ext cx="605184" cy="870227"/>
          </a:xfrm>
          <a:prstGeom prst="rect">
            <a:avLst/>
          </a:prstGeom>
        </p:spPr>
      </p:pic>
      <p:pic>
        <p:nvPicPr>
          <p:cNvPr id="56" name="Picture 55" descr="A computer tower with a light coming from the top&#10;&#10;Description automatically generated">
            <a:extLst>
              <a:ext uri="{FF2B5EF4-FFF2-40B4-BE49-F238E27FC236}">
                <a16:creationId xmlns:a16="http://schemas.microsoft.com/office/drawing/2014/main" xmlns="" id="{FB0235BC-0DE2-B448-E747-79478D12A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820" y="3907733"/>
            <a:ext cx="826881" cy="88679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3BB7F2DA-721B-ECCE-CE21-5632A4DC5EBB}"/>
              </a:ext>
            </a:extLst>
          </p:cNvPr>
          <p:cNvSpPr/>
          <p:nvPr/>
        </p:nvSpPr>
        <p:spPr>
          <a:xfrm>
            <a:off x="2076496" y="5277381"/>
            <a:ext cx="1340734" cy="1485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3578533-4759-FC11-91B6-5DF1C3D9DA45}"/>
              </a:ext>
            </a:extLst>
          </p:cNvPr>
          <p:cNvCxnSpPr/>
          <p:nvPr/>
        </p:nvCxnSpPr>
        <p:spPr>
          <a:xfrm>
            <a:off x="2920953" y="5277326"/>
            <a:ext cx="7716" cy="148348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63EBBDA-306A-FCC0-BA62-C11D4B4B407C}"/>
              </a:ext>
            </a:extLst>
          </p:cNvPr>
          <p:cNvCxnSpPr/>
          <p:nvPr/>
        </p:nvCxnSpPr>
        <p:spPr>
          <a:xfrm flipV="1">
            <a:off x="2084460" y="5762962"/>
            <a:ext cx="837234" cy="193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6127AA64-84E8-7A58-37B3-52DEAEBFA473}"/>
              </a:ext>
            </a:extLst>
          </p:cNvPr>
          <p:cNvCxnSpPr>
            <a:cxnSpLocks/>
          </p:cNvCxnSpPr>
          <p:nvPr/>
        </p:nvCxnSpPr>
        <p:spPr>
          <a:xfrm flipV="1">
            <a:off x="2084460" y="6225949"/>
            <a:ext cx="837234" cy="193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Graphic 60" descr="Motorcycle with solid fill">
            <a:extLst>
              <a:ext uri="{FF2B5EF4-FFF2-40B4-BE49-F238E27FC236}">
                <a16:creationId xmlns:a16="http://schemas.microsoft.com/office/drawing/2014/main" xmlns="" id="{AD491EB2-B2C0-1C67-9768-CBA12B7B7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120370" y="4978315"/>
            <a:ext cx="760072" cy="789008"/>
          </a:xfrm>
          <a:prstGeom prst="rect">
            <a:avLst/>
          </a:prstGeom>
        </p:spPr>
      </p:pic>
      <p:pic>
        <p:nvPicPr>
          <p:cNvPr id="63" name="Graphic 62" descr="Motorcycle with solid fill">
            <a:extLst>
              <a:ext uri="{FF2B5EF4-FFF2-40B4-BE49-F238E27FC236}">
                <a16:creationId xmlns:a16="http://schemas.microsoft.com/office/drawing/2014/main" xmlns="" id="{53732C85-A1CE-2888-CC22-6F9131694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120370" y="5971809"/>
            <a:ext cx="760072" cy="789008"/>
          </a:xfrm>
          <a:prstGeom prst="rect">
            <a:avLst/>
          </a:prstGeom>
        </p:spPr>
      </p:pic>
      <p:pic>
        <p:nvPicPr>
          <p:cNvPr id="65" name="Graphic 64" descr="Wireless with solid fill">
            <a:extLst>
              <a:ext uri="{FF2B5EF4-FFF2-40B4-BE49-F238E27FC236}">
                <a16:creationId xmlns:a16="http://schemas.microsoft.com/office/drawing/2014/main" xmlns="" id="{A5FD2A50-DECF-67F0-B92D-FEEAB33AD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2335984" y="5721634"/>
            <a:ext cx="345312" cy="34531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3DE5DF-90D3-354B-4039-9F30C87FCE80}"/>
              </a:ext>
            </a:extLst>
          </p:cNvPr>
          <p:cNvSpPr/>
          <p:nvPr/>
        </p:nvSpPr>
        <p:spPr>
          <a:xfrm>
            <a:off x="4449306" y="5287026"/>
            <a:ext cx="1340734" cy="1485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77713328-6CFC-99A7-699A-11BC88A9D7B3}"/>
              </a:ext>
            </a:extLst>
          </p:cNvPr>
          <p:cNvCxnSpPr>
            <a:cxnSpLocks/>
          </p:cNvCxnSpPr>
          <p:nvPr/>
        </p:nvCxnSpPr>
        <p:spPr>
          <a:xfrm>
            <a:off x="5293763" y="5286971"/>
            <a:ext cx="7716" cy="148348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FAAA87AB-DFCF-79EC-8A52-30C23336358E}"/>
              </a:ext>
            </a:extLst>
          </p:cNvPr>
          <p:cNvCxnSpPr>
            <a:cxnSpLocks/>
          </p:cNvCxnSpPr>
          <p:nvPr/>
        </p:nvCxnSpPr>
        <p:spPr>
          <a:xfrm flipV="1">
            <a:off x="4457270" y="5772607"/>
            <a:ext cx="837234" cy="193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E89342CF-AFFA-7DFE-E11F-96BBC30E13B1}"/>
              </a:ext>
            </a:extLst>
          </p:cNvPr>
          <p:cNvCxnSpPr>
            <a:cxnSpLocks/>
          </p:cNvCxnSpPr>
          <p:nvPr/>
        </p:nvCxnSpPr>
        <p:spPr>
          <a:xfrm flipV="1">
            <a:off x="4457270" y="6235594"/>
            <a:ext cx="837234" cy="193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 descr="Motorcycle with solid fill">
            <a:extLst>
              <a:ext uri="{FF2B5EF4-FFF2-40B4-BE49-F238E27FC236}">
                <a16:creationId xmlns:a16="http://schemas.microsoft.com/office/drawing/2014/main" xmlns="" id="{B0E10C21-9042-1FC2-C4AE-85EA286EE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493180" y="4987960"/>
            <a:ext cx="760072" cy="789008"/>
          </a:xfrm>
          <a:prstGeom prst="rect">
            <a:avLst/>
          </a:prstGeom>
        </p:spPr>
      </p:pic>
      <p:pic>
        <p:nvPicPr>
          <p:cNvPr id="79" name="Graphic 78" descr="Wireless with solid fill">
            <a:extLst>
              <a:ext uri="{FF2B5EF4-FFF2-40B4-BE49-F238E27FC236}">
                <a16:creationId xmlns:a16="http://schemas.microsoft.com/office/drawing/2014/main" xmlns="" id="{5AEB0DC4-7B58-0EFA-E8B2-2AD61F41F4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4708794" y="5731279"/>
            <a:ext cx="345312" cy="345312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2E8A00D4-A194-A997-1ED9-35F7FDA4F94A}"/>
              </a:ext>
            </a:extLst>
          </p:cNvPr>
          <p:cNvSpPr/>
          <p:nvPr/>
        </p:nvSpPr>
        <p:spPr>
          <a:xfrm>
            <a:off x="6667787" y="5296672"/>
            <a:ext cx="1340734" cy="1485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781A9461-0656-9DBF-460F-5CDE45F2A262}"/>
              </a:ext>
            </a:extLst>
          </p:cNvPr>
          <p:cNvCxnSpPr>
            <a:cxnSpLocks/>
          </p:cNvCxnSpPr>
          <p:nvPr/>
        </p:nvCxnSpPr>
        <p:spPr>
          <a:xfrm>
            <a:off x="7512244" y="5296617"/>
            <a:ext cx="7716" cy="148348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26C9464D-277F-A530-0F7A-A67694E30AEA}"/>
              </a:ext>
            </a:extLst>
          </p:cNvPr>
          <p:cNvCxnSpPr>
            <a:cxnSpLocks/>
          </p:cNvCxnSpPr>
          <p:nvPr/>
        </p:nvCxnSpPr>
        <p:spPr>
          <a:xfrm flipV="1">
            <a:off x="6675751" y="5782253"/>
            <a:ext cx="837234" cy="193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51231D50-4BAA-576B-6273-7D0D0268D8FD}"/>
              </a:ext>
            </a:extLst>
          </p:cNvPr>
          <p:cNvCxnSpPr>
            <a:cxnSpLocks/>
          </p:cNvCxnSpPr>
          <p:nvPr/>
        </p:nvCxnSpPr>
        <p:spPr>
          <a:xfrm flipV="1">
            <a:off x="6675751" y="6245240"/>
            <a:ext cx="837234" cy="193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Graphic 84" descr="Motorcycle with solid fill">
            <a:extLst>
              <a:ext uri="{FF2B5EF4-FFF2-40B4-BE49-F238E27FC236}">
                <a16:creationId xmlns:a16="http://schemas.microsoft.com/office/drawing/2014/main" xmlns="" id="{B0946FA2-6CB0-92DC-FA2F-125A7E6042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711661" y="5991100"/>
            <a:ext cx="760072" cy="789008"/>
          </a:xfrm>
          <a:prstGeom prst="rect">
            <a:avLst/>
          </a:prstGeom>
        </p:spPr>
      </p:pic>
      <p:pic>
        <p:nvPicPr>
          <p:cNvPr id="86" name="Graphic 85" descr="Wireless with solid fill">
            <a:extLst>
              <a:ext uri="{FF2B5EF4-FFF2-40B4-BE49-F238E27FC236}">
                <a16:creationId xmlns:a16="http://schemas.microsoft.com/office/drawing/2014/main" xmlns="" id="{46812E70-A052-1744-1986-A8EE890A3D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6927275" y="5740925"/>
            <a:ext cx="345312" cy="34531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3EC6396D-E4B2-CA87-D9A9-CF2D1E8968D7}"/>
              </a:ext>
            </a:extLst>
          </p:cNvPr>
          <p:cNvSpPr/>
          <p:nvPr/>
        </p:nvSpPr>
        <p:spPr>
          <a:xfrm>
            <a:off x="8905559" y="5325608"/>
            <a:ext cx="1340734" cy="1485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DC4511A6-3623-C4BE-49E1-1EF47CED7D71}"/>
              </a:ext>
            </a:extLst>
          </p:cNvPr>
          <p:cNvCxnSpPr>
            <a:cxnSpLocks/>
          </p:cNvCxnSpPr>
          <p:nvPr/>
        </p:nvCxnSpPr>
        <p:spPr>
          <a:xfrm>
            <a:off x="9750016" y="5325553"/>
            <a:ext cx="7716" cy="148348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ABF51C09-31CE-7197-FDFE-4F1D70D31919}"/>
              </a:ext>
            </a:extLst>
          </p:cNvPr>
          <p:cNvCxnSpPr>
            <a:cxnSpLocks/>
          </p:cNvCxnSpPr>
          <p:nvPr/>
        </p:nvCxnSpPr>
        <p:spPr>
          <a:xfrm flipV="1">
            <a:off x="8913523" y="5811189"/>
            <a:ext cx="837234" cy="193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7377F0B0-D1A9-ABE5-F726-5DDCBE7576DA}"/>
              </a:ext>
            </a:extLst>
          </p:cNvPr>
          <p:cNvCxnSpPr>
            <a:cxnSpLocks/>
          </p:cNvCxnSpPr>
          <p:nvPr/>
        </p:nvCxnSpPr>
        <p:spPr>
          <a:xfrm flipV="1">
            <a:off x="8913523" y="6274176"/>
            <a:ext cx="837234" cy="193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Graphic 92" descr="Wireless with solid fill">
            <a:extLst>
              <a:ext uri="{FF2B5EF4-FFF2-40B4-BE49-F238E27FC236}">
                <a16:creationId xmlns:a16="http://schemas.microsoft.com/office/drawing/2014/main" xmlns="" id="{06D7E266-5E25-A010-D368-D486665063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9155401" y="5847026"/>
            <a:ext cx="345312" cy="345312"/>
          </a:xfrm>
          <a:prstGeom prst="rect">
            <a:avLst/>
          </a:prstGeom>
        </p:spPr>
      </p:pic>
      <p:pic>
        <p:nvPicPr>
          <p:cNvPr id="94" name="Graphic 93" descr="Wireless with solid fill">
            <a:extLst>
              <a:ext uri="{FF2B5EF4-FFF2-40B4-BE49-F238E27FC236}">
                <a16:creationId xmlns:a16="http://schemas.microsoft.com/office/drawing/2014/main" xmlns="" id="{C81362D8-A63F-D18E-E889-8E98A9444E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4689502" y="6310013"/>
            <a:ext cx="345312" cy="345312"/>
          </a:xfrm>
          <a:prstGeom prst="rect">
            <a:avLst/>
          </a:prstGeom>
        </p:spPr>
      </p:pic>
      <p:pic>
        <p:nvPicPr>
          <p:cNvPr id="95" name="Graphic 94" descr="Wireless with solid fill">
            <a:extLst>
              <a:ext uri="{FF2B5EF4-FFF2-40B4-BE49-F238E27FC236}">
                <a16:creationId xmlns:a16="http://schemas.microsoft.com/office/drawing/2014/main" xmlns="" id="{B064AD2A-9F1A-1558-8EAC-5AD0B54677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6927275" y="5316519"/>
            <a:ext cx="345312" cy="345312"/>
          </a:xfrm>
          <a:prstGeom prst="rect">
            <a:avLst/>
          </a:prstGeom>
        </p:spPr>
      </p:pic>
      <p:pic>
        <p:nvPicPr>
          <p:cNvPr id="96" name="Graphic 95" descr="Wireless with solid fill">
            <a:extLst>
              <a:ext uri="{FF2B5EF4-FFF2-40B4-BE49-F238E27FC236}">
                <a16:creationId xmlns:a16="http://schemas.microsoft.com/office/drawing/2014/main" xmlns="" id="{75795161-49C6-F83D-8A97-0BE8112C78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9165047" y="5422620"/>
            <a:ext cx="345312" cy="345312"/>
          </a:xfrm>
          <a:prstGeom prst="rect">
            <a:avLst/>
          </a:prstGeom>
        </p:spPr>
      </p:pic>
      <p:pic>
        <p:nvPicPr>
          <p:cNvPr id="97" name="Graphic 96" descr="Wireless with solid fill">
            <a:extLst>
              <a:ext uri="{FF2B5EF4-FFF2-40B4-BE49-F238E27FC236}">
                <a16:creationId xmlns:a16="http://schemas.microsoft.com/office/drawing/2014/main" xmlns="" id="{BBA79F86-DC04-B89D-0FCE-7C77716C3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9165047" y="6319659"/>
            <a:ext cx="345312" cy="34531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2521397" y="4872437"/>
            <a:ext cx="482896" cy="1041144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2"/>
          </p:cNvCxnSpPr>
          <p:nvPr/>
        </p:nvCxnSpPr>
        <p:spPr>
          <a:xfrm flipH="1">
            <a:off x="4881451" y="4979504"/>
            <a:ext cx="342114" cy="934077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840940" y="4987960"/>
            <a:ext cx="364720" cy="1574347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099931" y="4897772"/>
            <a:ext cx="143235" cy="62279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30410" y="4882234"/>
            <a:ext cx="136725" cy="108957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348099" y="4862943"/>
            <a:ext cx="186279" cy="73233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348099" y="4868774"/>
            <a:ext cx="205308" cy="1207136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374502" y="4873386"/>
            <a:ext cx="188298" cy="1665189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2409433" y="5839226"/>
            <a:ext cx="14931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Bank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4812700" y="5736327"/>
            <a:ext cx="146419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Shopping Mall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6998383" y="5853695"/>
            <a:ext cx="1483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Restaurant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9249690" y="5882630"/>
            <a:ext cx="14834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234</cp:revision>
  <dcterms:created xsi:type="dcterms:W3CDTF">2024-03-18T06:34:48Z</dcterms:created>
  <dcterms:modified xsi:type="dcterms:W3CDTF">2024-03-18T08:40:32Z</dcterms:modified>
</cp:coreProperties>
</file>