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0DD16-5D4E-476B-A115-6F60197D81F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274E1FFE-938D-4AE9-AE00-8D51268D05C9}">
      <dgm:prSet phldrT="[Text]"/>
      <dgm:spPr/>
      <dgm:t>
        <a:bodyPr/>
        <a:lstStyle/>
        <a:p>
          <a:r>
            <a:rPr lang="en-US" dirty="0"/>
            <a:t>Data</a:t>
          </a:r>
          <a:endParaRPr lang="en-ID" dirty="0"/>
        </a:p>
      </dgm:t>
    </dgm:pt>
    <dgm:pt modelId="{CE09B106-022A-49E9-9F62-17C6952F765A}" type="parTrans" cxnId="{442C1A2F-BF67-445E-95D6-1C8E9CBDD6DF}">
      <dgm:prSet/>
      <dgm:spPr/>
      <dgm:t>
        <a:bodyPr/>
        <a:lstStyle/>
        <a:p>
          <a:endParaRPr lang="en-ID"/>
        </a:p>
      </dgm:t>
    </dgm:pt>
    <dgm:pt modelId="{0512FEE6-C3B3-48D2-A427-04D254F4A72B}" type="sibTrans" cxnId="{442C1A2F-BF67-445E-95D6-1C8E9CBDD6DF}">
      <dgm:prSet/>
      <dgm:spPr/>
      <dgm:t>
        <a:bodyPr/>
        <a:lstStyle/>
        <a:p>
          <a:endParaRPr lang="en-ID"/>
        </a:p>
      </dgm:t>
    </dgm:pt>
    <dgm:pt modelId="{1AF2597A-7713-418C-9FC3-EE51DA2D80AB}">
      <dgm:prSet phldrT="[Text]"/>
      <dgm:spPr/>
      <dgm:t>
        <a:bodyPr/>
        <a:lstStyle/>
        <a:p>
          <a:r>
            <a:rPr lang="en-US" dirty="0"/>
            <a:t>Tim Sales</a:t>
          </a:r>
          <a:endParaRPr lang="en-ID" dirty="0"/>
        </a:p>
      </dgm:t>
    </dgm:pt>
    <dgm:pt modelId="{59417DE7-9316-4B5D-B15F-CF75622AB2E8}" type="parTrans" cxnId="{38129160-349C-43F9-B4E8-5B718F168D80}">
      <dgm:prSet/>
      <dgm:spPr/>
      <dgm:t>
        <a:bodyPr/>
        <a:lstStyle/>
        <a:p>
          <a:endParaRPr lang="en-ID"/>
        </a:p>
      </dgm:t>
    </dgm:pt>
    <dgm:pt modelId="{9A2139B9-A843-49D5-8826-2D25B0E15A42}" type="sibTrans" cxnId="{38129160-349C-43F9-B4E8-5B718F168D80}">
      <dgm:prSet/>
      <dgm:spPr/>
      <dgm:t>
        <a:bodyPr/>
        <a:lstStyle/>
        <a:p>
          <a:endParaRPr lang="en-ID"/>
        </a:p>
      </dgm:t>
    </dgm:pt>
    <dgm:pt modelId="{8DC9F8A3-731E-4A83-8377-2D054BF203BB}">
      <dgm:prSet phldrT="[Text]"/>
      <dgm:spPr/>
      <dgm:t>
        <a:bodyPr/>
        <a:lstStyle/>
        <a:p>
          <a:r>
            <a:rPr lang="en-US" dirty="0"/>
            <a:t>Tim Product</a:t>
          </a:r>
          <a:endParaRPr lang="en-ID" dirty="0"/>
        </a:p>
      </dgm:t>
    </dgm:pt>
    <dgm:pt modelId="{ACDA1701-C649-4DF1-9B12-5E5EDA3CC321}" type="parTrans" cxnId="{444ED213-50D2-46C1-8FEB-185D9B4E96DB}">
      <dgm:prSet/>
      <dgm:spPr/>
      <dgm:t>
        <a:bodyPr/>
        <a:lstStyle/>
        <a:p>
          <a:endParaRPr lang="en-ID"/>
        </a:p>
      </dgm:t>
    </dgm:pt>
    <dgm:pt modelId="{E9D6AAAC-2F60-4D04-9D8E-5F9E3D6912D9}" type="sibTrans" cxnId="{444ED213-50D2-46C1-8FEB-185D9B4E96DB}">
      <dgm:prSet/>
      <dgm:spPr/>
      <dgm:t>
        <a:bodyPr/>
        <a:lstStyle/>
        <a:p>
          <a:endParaRPr lang="en-ID"/>
        </a:p>
      </dgm:t>
    </dgm:pt>
    <dgm:pt modelId="{EA27EC4F-DADA-4347-B391-5339ED32EBFD}">
      <dgm:prSet phldrT="[Text]"/>
      <dgm:spPr/>
      <dgm:t>
        <a:bodyPr/>
        <a:lstStyle/>
        <a:p>
          <a:r>
            <a:rPr lang="en-US" dirty="0"/>
            <a:t>Tim Data Science</a:t>
          </a:r>
          <a:endParaRPr lang="en-ID" dirty="0"/>
        </a:p>
      </dgm:t>
    </dgm:pt>
    <dgm:pt modelId="{BEABA793-1857-4DDD-B61A-50F61CA10308}" type="parTrans" cxnId="{1D846092-356C-405E-B135-BD654316FE33}">
      <dgm:prSet/>
      <dgm:spPr/>
      <dgm:t>
        <a:bodyPr/>
        <a:lstStyle/>
        <a:p>
          <a:endParaRPr lang="en-ID"/>
        </a:p>
      </dgm:t>
    </dgm:pt>
    <dgm:pt modelId="{5D19BE03-E76E-4087-BA6E-78ABC2A7AD4E}" type="sibTrans" cxnId="{1D846092-356C-405E-B135-BD654316FE33}">
      <dgm:prSet/>
      <dgm:spPr/>
      <dgm:t>
        <a:bodyPr/>
        <a:lstStyle/>
        <a:p>
          <a:endParaRPr lang="en-ID"/>
        </a:p>
      </dgm:t>
    </dgm:pt>
    <dgm:pt modelId="{A916252B-7070-43D3-A993-F7C2E192227A}" type="pres">
      <dgm:prSet presAssocID="{BA20DD16-5D4E-476B-A115-6F60197D81F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AB6AE0-E44A-461F-A4D7-2896C6474A34}" type="pres">
      <dgm:prSet presAssocID="{BA20DD16-5D4E-476B-A115-6F60197D81FB}" presName="matrix" presStyleCnt="0"/>
      <dgm:spPr/>
    </dgm:pt>
    <dgm:pt modelId="{DD1FF963-61D9-4883-AFA5-E94D2C4B6ADC}" type="pres">
      <dgm:prSet presAssocID="{BA20DD16-5D4E-476B-A115-6F60197D81FB}" presName="tile1" presStyleLbl="node1" presStyleIdx="0" presStyleCnt="4"/>
      <dgm:spPr/>
    </dgm:pt>
    <dgm:pt modelId="{5719E889-1C9A-4D1B-9B9E-014AA3619007}" type="pres">
      <dgm:prSet presAssocID="{BA20DD16-5D4E-476B-A115-6F60197D81F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22C209-C634-4079-97E6-89FB7334F39D}" type="pres">
      <dgm:prSet presAssocID="{BA20DD16-5D4E-476B-A115-6F60197D81FB}" presName="tile2" presStyleLbl="node1" presStyleIdx="1" presStyleCnt="4"/>
      <dgm:spPr/>
    </dgm:pt>
    <dgm:pt modelId="{4048687E-9A44-412C-80B5-46218CF79E7F}" type="pres">
      <dgm:prSet presAssocID="{BA20DD16-5D4E-476B-A115-6F60197D81F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255F2A-BEBB-4B31-B3B3-306715BC3DB3}" type="pres">
      <dgm:prSet presAssocID="{BA20DD16-5D4E-476B-A115-6F60197D81FB}" presName="tile3" presStyleLbl="node1" presStyleIdx="2" presStyleCnt="4"/>
      <dgm:spPr/>
    </dgm:pt>
    <dgm:pt modelId="{D78E9E42-EB71-4404-A56C-744D42A43865}" type="pres">
      <dgm:prSet presAssocID="{BA20DD16-5D4E-476B-A115-6F60197D81F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308FBD-955F-4198-A0C3-8D6BB2D4A8F4}" type="pres">
      <dgm:prSet presAssocID="{BA20DD16-5D4E-476B-A115-6F60197D81FB}" presName="tile4" presStyleLbl="node1" presStyleIdx="3" presStyleCnt="4" custLinFactNeighborX="15000" custLinFactNeighborY="56406"/>
      <dgm:spPr>
        <a:solidFill>
          <a:schemeClr val="bg1"/>
        </a:solidFill>
      </dgm:spPr>
    </dgm:pt>
    <dgm:pt modelId="{505E28BD-ECF6-46D8-A921-7F2E46F58D04}" type="pres">
      <dgm:prSet presAssocID="{BA20DD16-5D4E-476B-A115-6F60197D81F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709E48B-762E-47A0-B44B-16C926827C17}" type="pres">
      <dgm:prSet presAssocID="{BA20DD16-5D4E-476B-A115-6F60197D81F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7B124505-99EE-488A-ACB5-C875C8E8DCF2}" type="presOf" srcId="{8DC9F8A3-731E-4A83-8377-2D054BF203BB}" destId="{4048687E-9A44-412C-80B5-46218CF79E7F}" srcOrd="1" destOrd="0" presId="urn:microsoft.com/office/officeart/2005/8/layout/matrix1"/>
    <dgm:cxn modelId="{444ED213-50D2-46C1-8FEB-185D9B4E96DB}" srcId="{274E1FFE-938D-4AE9-AE00-8D51268D05C9}" destId="{8DC9F8A3-731E-4A83-8377-2D054BF203BB}" srcOrd="1" destOrd="0" parTransId="{ACDA1701-C649-4DF1-9B12-5E5EDA3CC321}" sibTransId="{E9D6AAAC-2F60-4D04-9D8E-5F9E3D6912D9}"/>
    <dgm:cxn modelId="{A7F2A91A-919D-43B7-9353-4E926F3C436D}" type="presOf" srcId="{274E1FFE-938D-4AE9-AE00-8D51268D05C9}" destId="{A709E48B-762E-47A0-B44B-16C926827C17}" srcOrd="0" destOrd="0" presId="urn:microsoft.com/office/officeart/2005/8/layout/matrix1"/>
    <dgm:cxn modelId="{24B9242C-C0E0-46EF-9190-8CD148BCECF2}" type="presOf" srcId="{1AF2597A-7713-418C-9FC3-EE51DA2D80AB}" destId="{DD1FF963-61D9-4883-AFA5-E94D2C4B6ADC}" srcOrd="0" destOrd="0" presId="urn:microsoft.com/office/officeart/2005/8/layout/matrix1"/>
    <dgm:cxn modelId="{442C1A2F-BF67-445E-95D6-1C8E9CBDD6DF}" srcId="{BA20DD16-5D4E-476B-A115-6F60197D81FB}" destId="{274E1FFE-938D-4AE9-AE00-8D51268D05C9}" srcOrd="0" destOrd="0" parTransId="{CE09B106-022A-49E9-9F62-17C6952F765A}" sibTransId="{0512FEE6-C3B3-48D2-A427-04D254F4A72B}"/>
    <dgm:cxn modelId="{22C3B53F-C8AD-4F4D-BF0F-0154B12A062C}" type="presOf" srcId="{EA27EC4F-DADA-4347-B391-5339ED32EBFD}" destId="{42255F2A-BEBB-4B31-B3B3-306715BC3DB3}" srcOrd="0" destOrd="0" presId="urn:microsoft.com/office/officeart/2005/8/layout/matrix1"/>
    <dgm:cxn modelId="{38129160-349C-43F9-B4E8-5B718F168D80}" srcId="{274E1FFE-938D-4AE9-AE00-8D51268D05C9}" destId="{1AF2597A-7713-418C-9FC3-EE51DA2D80AB}" srcOrd="0" destOrd="0" parTransId="{59417DE7-9316-4B5D-B15F-CF75622AB2E8}" sibTransId="{9A2139B9-A843-49D5-8826-2D25B0E15A42}"/>
    <dgm:cxn modelId="{1D846092-356C-405E-B135-BD654316FE33}" srcId="{274E1FFE-938D-4AE9-AE00-8D51268D05C9}" destId="{EA27EC4F-DADA-4347-B391-5339ED32EBFD}" srcOrd="2" destOrd="0" parTransId="{BEABA793-1857-4DDD-B61A-50F61CA10308}" sibTransId="{5D19BE03-E76E-4087-BA6E-78ABC2A7AD4E}"/>
    <dgm:cxn modelId="{E3440DB3-DF2C-47E5-901D-7440CE0C831F}" type="presOf" srcId="{BA20DD16-5D4E-476B-A115-6F60197D81FB}" destId="{A916252B-7070-43D3-A993-F7C2E192227A}" srcOrd="0" destOrd="0" presId="urn:microsoft.com/office/officeart/2005/8/layout/matrix1"/>
    <dgm:cxn modelId="{AB7C7ACE-2C49-4655-81FD-E185744EA40A}" type="presOf" srcId="{1AF2597A-7713-418C-9FC3-EE51DA2D80AB}" destId="{5719E889-1C9A-4D1B-9B9E-014AA3619007}" srcOrd="1" destOrd="0" presId="urn:microsoft.com/office/officeart/2005/8/layout/matrix1"/>
    <dgm:cxn modelId="{642ED5EB-59FA-435D-A333-95D2236BEC64}" type="presOf" srcId="{EA27EC4F-DADA-4347-B391-5339ED32EBFD}" destId="{D78E9E42-EB71-4404-A56C-744D42A43865}" srcOrd="1" destOrd="0" presId="urn:microsoft.com/office/officeart/2005/8/layout/matrix1"/>
    <dgm:cxn modelId="{2B6726FC-8490-4410-87BC-CA49F1A33927}" type="presOf" srcId="{8DC9F8A3-731E-4A83-8377-2D054BF203BB}" destId="{3022C209-C634-4079-97E6-89FB7334F39D}" srcOrd="0" destOrd="0" presId="urn:microsoft.com/office/officeart/2005/8/layout/matrix1"/>
    <dgm:cxn modelId="{08F99F2E-8177-45AF-BDCE-5910CF66E276}" type="presParOf" srcId="{A916252B-7070-43D3-A993-F7C2E192227A}" destId="{BCAB6AE0-E44A-461F-A4D7-2896C6474A34}" srcOrd="0" destOrd="0" presId="urn:microsoft.com/office/officeart/2005/8/layout/matrix1"/>
    <dgm:cxn modelId="{AC560F31-5745-499F-ACC2-A807E83DAF8C}" type="presParOf" srcId="{BCAB6AE0-E44A-461F-A4D7-2896C6474A34}" destId="{DD1FF963-61D9-4883-AFA5-E94D2C4B6ADC}" srcOrd="0" destOrd="0" presId="urn:microsoft.com/office/officeart/2005/8/layout/matrix1"/>
    <dgm:cxn modelId="{7DBF55F0-AC40-408A-B152-572483FA485F}" type="presParOf" srcId="{BCAB6AE0-E44A-461F-A4D7-2896C6474A34}" destId="{5719E889-1C9A-4D1B-9B9E-014AA3619007}" srcOrd="1" destOrd="0" presId="urn:microsoft.com/office/officeart/2005/8/layout/matrix1"/>
    <dgm:cxn modelId="{41DF4F48-889B-4230-B321-4510917981AF}" type="presParOf" srcId="{BCAB6AE0-E44A-461F-A4D7-2896C6474A34}" destId="{3022C209-C634-4079-97E6-89FB7334F39D}" srcOrd="2" destOrd="0" presId="urn:microsoft.com/office/officeart/2005/8/layout/matrix1"/>
    <dgm:cxn modelId="{65B1A2C2-75E1-4E99-9FBE-BAA29448C26B}" type="presParOf" srcId="{BCAB6AE0-E44A-461F-A4D7-2896C6474A34}" destId="{4048687E-9A44-412C-80B5-46218CF79E7F}" srcOrd="3" destOrd="0" presId="urn:microsoft.com/office/officeart/2005/8/layout/matrix1"/>
    <dgm:cxn modelId="{14B38024-2904-4309-813C-90ED77C26E6B}" type="presParOf" srcId="{BCAB6AE0-E44A-461F-A4D7-2896C6474A34}" destId="{42255F2A-BEBB-4B31-B3B3-306715BC3DB3}" srcOrd="4" destOrd="0" presId="urn:microsoft.com/office/officeart/2005/8/layout/matrix1"/>
    <dgm:cxn modelId="{EE6735EC-2E13-4219-912D-F42A5BFA1398}" type="presParOf" srcId="{BCAB6AE0-E44A-461F-A4D7-2896C6474A34}" destId="{D78E9E42-EB71-4404-A56C-744D42A43865}" srcOrd="5" destOrd="0" presId="urn:microsoft.com/office/officeart/2005/8/layout/matrix1"/>
    <dgm:cxn modelId="{FAEBA855-8C85-4461-A946-71114628933C}" type="presParOf" srcId="{BCAB6AE0-E44A-461F-A4D7-2896C6474A34}" destId="{DF308FBD-955F-4198-A0C3-8D6BB2D4A8F4}" srcOrd="6" destOrd="0" presId="urn:microsoft.com/office/officeart/2005/8/layout/matrix1"/>
    <dgm:cxn modelId="{3A0ECBE4-F525-4A94-A066-EC5F47AC613D}" type="presParOf" srcId="{BCAB6AE0-E44A-461F-A4D7-2896C6474A34}" destId="{505E28BD-ECF6-46D8-A921-7F2E46F58D04}" srcOrd="7" destOrd="0" presId="urn:microsoft.com/office/officeart/2005/8/layout/matrix1"/>
    <dgm:cxn modelId="{C271D791-1460-48AF-A9E8-C769667F385E}" type="presParOf" srcId="{A916252B-7070-43D3-A993-F7C2E192227A}" destId="{A709E48B-762E-47A0-B44B-16C926827C1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FF963-61D9-4883-AFA5-E94D2C4B6ADC}">
      <dsp:nvSpPr>
        <dsp:cNvPr id="0" name=""/>
        <dsp:cNvSpPr/>
      </dsp:nvSpPr>
      <dsp:spPr>
        <a:xfrm rot="16200000">
          <a:off x="829204" y="-829204"/>
          <a:ext cx="1730904" cy="33893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Tim Sales</a:t>
          </a:r>
          <a:endParaRPr lang="en-ID" sz="3300" kern="1200" dirty="0"/>
        </a:p>
      </dsp:txBody>
      <dsp:txXfrm rot="5400000">
        <a:off x="0" y="0"/>
        <a:ext cx="3389312" cy="1298178"/>
      </dsp:txXfrm>
    </dsp:sp>
    <dsp:sp modelId="{3022C209-C634-4079-97E6-89FB7334F39D}">
      <dsp:nvSpPr>
        <dsp:cNvPr id="0" name=""/>
        <dsp:cNvSpPr/>
      </dsp:nvSpPr>
      <dsp:spPr>
        <a:xfrm>
          <a:off x="3389312" y="0"/>
          <a:ext cx="3389312" cy="173090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Tim Product</a:t>
          </a:r>
          <a:endParaRPr lang="en-ID" sz="3300" kern="1200" dirty="0"/>
        </a:p>
      </dsp:txBody>
      <dsp:txXfrm>
        <a:off x="3389312" y="0"/>
        <a:ext cx="3389312" cy="1298178"/>
      </dsp:txXfrm>
    </dsp:sp>
    <dsp:sp modelId="{42255F2A-BEBB-4B31-B3B3-306715BC3DB3}">
      <dsp:nvSpPr>
        <dsp:cNvPr id="0" name=""/>
        <dsp:cNvSpPr/>
      </dsp:nvSpPr>
      <dsp:spPr>
        <a:xfrm rot="10800000">
          <a:off x="0" y="1730904"/>
          <a:ext cx="3389312" cy="173090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Tim Data Science</a:t>
          </a:r>
          <a:endParaRPr lang="en-ID" sz="3300" kern="1200" dirty="0"/>
        </a:p>
      </dsp:txBody>
      <dsp:txXfrm rot="10800000">
        <a:off x="0" y="2163629"/>
        <a:ext cx="3389312" cy="1298178"/>
      </dsp:txXfrm>
    </dsp:sp>
    <dsp:sp modelId="{DF308FBD-955F-4198-A0C3-8D6BB2D4A8F4}">
      <dsp:nvSpPr>
        <dsp:cNvPr id="0" name=""/>
        <dsp:cNvSpPr/>
      </dsp:nvSpPr>
      <dsp:spPr>
        <a:xfrm rot="5400000">
          <a:off x="4218516" y="901699"/>
          <a:ext cx="1730904" cy="3389312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9E48B-762E-47A0-B44B-16C926827C17}">
      <dsp:nvSpPr>
        <dsp:cNvPr id="0" name=""/>
        <dsp:cNvSpPr/>
      </dsp:nvSpPr>
      <dsp:spPr>
        <a:xfrm>
          <a:off x="2372518" y="1298178"/>
          <a:ext cx="2033587" cy="86545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</a:t>
          </a:r>
          <a:endParaRPr lang="en-ID" sz="3300" kern="1200" dirty="0"/>
        </a:p>
      </dsp:txBody>
      <dsp:txXfrm>
        <a:off x="2414766" y="1340426"/>
        <a:ext cx="1949091" cy="78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6CB7-E407-CEB2-A33E-78C59DFB5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B4AA3-5F65-D24C-B748-71AED3DA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FDA8-37CD-3E38-8174-8B0AF3DA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D060-9379-C361-F0D6-67C4B06D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4B3-DB0A-0793-8AE4-2FEB92D7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2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F91E-5920-D44F-91C8-CEE0B529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5F4D7-12A7-10E0-08AE-FDC216D8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A8A2-0A73-C6A9-284E-8F44BE61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E167-BD0E-D508-B2EE-B9052420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DBD2-27DB-5C46-65B2-A2DB7F25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677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E12BB-EF27-8AC9-5F26-771F4C58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40542-872C-983B-6F89-43EE5774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50AE-4E75-E6EC-2E70-09306F95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59F2-90A4-DB46-5309-215AA9D2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E181-46EC-28E4-EDFA-B8917969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35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5893-0888-B342-5E51-462A376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5E91-013E-7452-743F-1600D0BD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3D6B8-676E-6914-EA5A-82DB4718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6FC7-71FB-B075-BD08-BA631ED8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901E-2555-82C6-8129-D02F6200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5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231-0FDA-219B-4090-CAABC68A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6DB2-9410-8518-C89E-DB21FBC6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49C2-DD44-BC68-39BC-902BAA74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957C-D211-AF50-A59A-F2852B33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8182-F970-5682-14DA-E1F864F4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91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844A-FF93-CAD9-70E8-C6F1FB9C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D5A6-307A-30EE-973C-F61ADF22F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126C3-10C8-D894-D511-FC49B4AF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22B1E-7C7F-3BE3-78EA-33C5F241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13FC0-0409-BF56-FAA3-C82DFCD2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FD89-F228-AA5F-6E93-D2CCF1F2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6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5894-A9EE-BC7F-9E65-4F663ECE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55EFE-E5D4-6D9F-9944-6AD3DAD6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5B1E-A222-2C9C-3B30-D427927CF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C5BD2-44F2-B280-96DD-8D651584A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24984-A3E8-84B8-2FA3-61FBC7C6F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48F4C-DCE3-E267-C742-0A6DF6A2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F8563-E7A4-352F-CD63-661E730B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B3CFE-92B7-594E-4654-D566C96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4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910A-74D8-A0E2-96DA-17140CA7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1B0B0-FDF3-61B4-2A20-6C064398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3CFE4-B977-7632-2C32-B0BE1C86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F8558-3FB0-C985-9DFD-4040FD6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974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93B3-4E8D-FFCD-54F3-9C546F65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AAE3-F489-BC36-A76F-8C04840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1C004-0ACC-700A-2FDA-FC933B49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21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BDEA-6BFD-E55A-8EEF-15C7EDD3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EBBE-E2F5-F4AC-66D7-98E6F8C7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C5B0-8E57-7989-BF41-05965305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925E-A3DF-75B8-448C-4354B9EC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3F62-0F70-B7EC-3E1B-8A0A008C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FDFB8-606B-981F-6819-59774991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775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89C5-21BB-6A2A-7104-9735D872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8290B-469E-771B-B74F-8B846E2B6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A58C9-FF76-1C2C-0C02-C4A9C8370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EFE0-EA9C-8192-17AE-F13412C6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E14B-AF05-D98F-8FF2-CAB5C3E0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5A485-A2F7-A575-85A3-8CEF3CBB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74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472AF-F11E-961F-3DA7-4D23FC52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3279-B6CB-9305-7CA6-33B9A550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77F7-A613-4DCE-5953-36C39D732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A3C1-F9DB-4BA9-899B-293527C54A88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3E63-46E2-9628-68CE-39AD3AEEC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4E2B-495F-BF5C-686E-47575849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0964-E220-47F4-9544-721F9B9BE2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41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shandytp/amazon-sales-data-docker-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DE4F-2622-098B-D3EB-724912934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ETL Data Pipeline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1B670-CEA8-173F-0297-F1BB37185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Isty Wahyu Erlina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94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26F2-8C72-89A9-42FF-DD296A73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2063-C745-FC31-19BD-FFBAA3F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650FFF-5036-6EAB-DE12-538D18FC3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95533"/>
              </p:ext>
            </p:extLst>
          </p:nvPr>
        </p:nvGraphicFramePr>
        <p:xfrm>
          <a:off x="1895474" y="2019300"/>
          <a:ext cx="6778625" cy="346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4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26F2-8C72-89A9-42FF-DD296A73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2063-C745-FC31-19BD-FFBAA3F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Sales data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https://hub.docker.com/r/shandytp/amazon-sales-data-docker-db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ID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ID" b="0" dirty="0">
                <a:effectLst/>
              </a:rPr>
            </a:b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Marketing data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>
                <a:effectLst/>
              </a:rPr>
              <a:t>Beru</a:t>
            </a:r>
            <a:r>
              <a:rPr lang="en-ID" dirty="0" err="1"/>
              <a:t>pa</a:t>
            </a:r>
            <a:r>
              <a:rPr lang="en-ID" dirty="0"/>
              <a:t> CSV</a:t>
            </a:r>
            <a:endParaRPr lang="en-ID" b="0" dirty="0">
              <a:effectLst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ID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Scraping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  Scraping Website OLX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552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26F2-8C72-89A9-42FF-DD296A73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PROJECT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19602-A83F-2126-6CF4-A7CAEF657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3592" y="1806575"/>
            <a:ext cx="84114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9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AF5D-127E-A378-8B86-A5D99FFE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6B0F-91AA-4C8E-4007-28FCF0E0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to practice: </a:t>
            </a:r>
          </a:p>
          <a:p>
            <a:pPr marL="0" indent="0">
              <a:buNone/>
            </a:pPr>
            <a:r>
              <a:rPr lang="en-US" dirty="0"/>
              <a:t>- Scheduler </a:t>
            </a:r>
            <a:r>
              <a:rPr lang="en-US"/>
              <a:t>with crontab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10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ETL Data Pipeline </vt:lpstr>
      <vt:lpstr>BACKGROUND PROJECT</vt:lpstr>
      <vt:lpstr>BACKGROUND PROJECT</vt:lpstr>
      <vt:lpstr>BACKGROUND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Isty Wahyu Erlina</dc:creator>
  <cp:lastModifiedBy>Isty Wahyu Erlina</cp:lastModifiedBy>
  <cp:revision>2</cp:revision>
  <dcterms:created xsi:type="dcterms:W3CDTF">2024-09-08T01:52:15Z</dcterms:created>
  <dcterms:modified xsi:type="dcterms:W3CDTF">2024-09-08T15:29:26Z</dcterms:modified>
</cp:coreProperties>
</file>