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82C1F-4CD8-BCC4-0F31-1F137A4D3B41}"/>
              </a:ext>
            </a:extLst>
          </p:cNvPr>
          <p:cNvSpPr>
            <a:spLocks noGrp="1"/>
          </p:cNvSpPr>
          <p:nvPr>
            <p:ph type="ctrTitle"/>
          </p:nvPr>
        </p:nvSpPr>
        <p:spPr>
          <a:xfrm>
            <a:off x="593855" y="261818"/>
            <a:ext cx="7766936" cy="559350"/>
          </a:xfrm>
        </p:spPr>
        <p:txBody>
          <a:bodyPr/>
          <a:lstStyle/>
          <a:p>
            <a:r>
              <a:rPr lang="en-IN" dirty="0"/>
              <a:t>Digital portfolio </a:t>
            </a:r>
            <a:endParaRPr lang="en-US" dirty="0"/>
          </a:p>
        </p:txBody>
      </p:sp>
      <p:sp>
        <p:nvSpPr>
          <p:cNvPr id="3" name="Subtitle 2">
            <a:extLst>
              <a:ext uri="{FF2B5EF4-FFF2-40B4-BE49-F238E27FC236}">
                <a16:creationId xmlns:a16="http://schemas.microsoft.com/office/drawing/2014/main" id="{C5CC12A6-8BDB-FDB1-68AE-51522819E481}"/>
              </a:ext>
            </a:extLst>
          </p:cNvPr>
          <p:cNvSpPr>
            <a:spLocks noGrp="1"/>
          </p:cNvSpPr>
          <p:nvPr>
            <p:ph type="subTitle" idx="1"/>
          </p:nvPr>
        </p:nvSpPr>
        <p:spPr>
          <a:xfrm>
            <a:off x="2536640" y="2103779"/>
            <a:ext cx="5858846" cy="2957363"/>
          </a:xfrm>
        </p:spPr>
        <p:txBody>
          <a:bodyPr>
            <a:normAutofit/>
          </a:bodyPr>
          <a:lstStyle/>
          <a:p>
            <a:r>
              <a:rPr lang="en-IN" dirty="0"/>
              <a:t>Student name :</a:t>
            </a:r>
            <a:r>
              <a:rPr lang="en-IN" dirty="0" err="1"/>
              <a:t>iswarya</a:t>
            </a:r>
            <a:endParaRPr lang="en-IN" dirty="0"/>
          </a:p>
          <a:p>
            <a:r>
              <a:rPr lang="en-IN" dirty="0"/>
              <a:t>Register of and nimd:asnm11324131130500122004/241311305001222004</a:t>
            </a:r>
          </a:p>
          <a:p>
            <a:r>
              <a:rPr lang="en-IN" dirty="0"/>
              <a:t>Department :BCA</a:t>
            </a:r>
          </a:p>
          <a:p>
            <a:r>
              <a:rPr lang="en-IN" dirty="0"/>
              <a:t>College name :113- </a:t>
            </a:r>
            <a:r>
              <a:rPr lang="en-IN" dirty="0" err="1"/>
              <a:t>vallalar</a:t>
            </a:r>
            <a:r>
              <a:rPr lang="en-IN" dirty="0"/>
              <a:t> Arts science college </a:t>
            </a:r>
            <a:r>
              <a:rPr lang="en-IN" dirty="0" err="1"/>
              <a:t>Annamalai</a:t>
            </a:r>
            <a:r>
              <a:rPr lang="en-IN" dirty="0"/>
              <a:t> university </a:t>
            </a:r>
            <a:endParaRPr lang="en-US" dirty="0"/>
          </a:p>
        </p:txBody>
      </p:sp>
    </p:spTree>
    <p:extLst>
      <p:ext uri="{BB962C8B-B14F-4D97-AF65-F5344CB8AC3E}">
        <p14:creationId xmlns:p14="http://schemas.microsoft.com/office/powerpoint/2010/main" val="2425901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C90D8-A79E-0D7C-4A4F-B4F6AFD2764C}"/>
              </a:ext>
            </a:extLst>
          </p:cNvPr>
          <p:cNvSpPr>
            <a:spLocks noGrp="1"/>
          </p:cNvSpPr>
          <p:nvPr>
            <p:ph type="title"/>
          </p:nvPr>
        </p:nvSpPr>
        <p:spPr>
          <a:xfrm>
            <a:off x="145144" y="1202266"/>
            <a:ext cx="8596668" cy="1320800"/>
          </a:xfrm>
        </p:spPr>
        <p:txBody>
          <a:bodyPr/>
          <a:lstStyle/>
          <a:p>
            <a:r>
              <a:rPr lang="en-IN" dirty="0"/>
              <a:t>Conclusion :</a:t>
            </a:r>
            <a:endParaRPr lang="en-US" dirty="0"/>
          </a:p>
        </p:txBody>
      </p:sp>
      <p:sp>
        <p:nvSpPr>
          <p:cNvPr id="3" name="Content Placeholder 2">
            <a:extLst>
              <a:ext uri="{FF2B5EF4-FFF2-40B4-BE49-F238E27FC236}">
                <a16:creationId xmlns:a16="http://schemas.microsoft.com/office/drawing/2014/main" id="{C6113BD1-6FB0-09E9-5E77-A4C59E603490}"/>
              </a:ext>
            </a:extLst>
          </p:cNvPr>
          <p:cNvSpPr>
            <a:spLocks noGrp="1"/>
          </p:cNvSpPr>
          <p:nvPr>
            <p:ph idx="1"/>
          </p:nvPr>
        </p:nvSpPr>
        <p:spPr>
          <a:xfrm>
            <a:off x="1797666" y="2874208"/>
            <a:ext cx="8596668" cy="3880773"/>
          </a:xfrm>
        </p:spPr>
        <p:txBody>
          <a:bodyPr/>
          <a:lstStyle/>
          <a:p>
            <a:r>
              <a:rPr lang="en-IN" dirty="0"/>
              <a:t>This project demonstrated how html, </a:t>
            </a:r>
            <a:r>
              <a:rPr lang="en-IN" dirty="0" err="1"/>
              <a:t>css</a:t>
            </a:r>
            <a:r>
              <a:rPr lang="en-IN" dirty="0"/>
              <a:t>, and JavaScript can be used to design an engaging portfolio </a:t>
            </a:r>
            <a:r>
              <a:rPr lang="en-IN" dirty="0" err="1"/>
              <a:t>website.The</a:t>
            </a:r>
            <a:r>
              <a:rPr lang="en-IN" dirty="0"/>
              <a:t> space be used to design on engines tourism theme highlight creativity while showcasing interactive featured like booking alerts and contact forms. It reflects both technical skills and innovative design for portfolio presentations </a:t>
            </a:r>
            <a:endParaRPr lang="en-US" dirty="0"/>
          </a:p>
        </p:txBody>
      </p:sp>
    </p:spTree>
    <p:extLst>
      <p:ext uri="{BB962C8B-B14F-4D97-AF65-F5344CB8AC3E}">
        <p14:creationId xmlns:p14="http://schemas.microsoft.com/office/powerpoint/2010/main" val="2998737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117B1-65A2-B3AA-BE85-28879050A98D}"/>
              </a:ext>
            </a:extLst>
          </p:cNvPr>
          <p:cNvSpPr>
            <a:spLocks noGrp="1"/>
          </p:cNvSpPr>
          <p:nvPr>
            <p:ph type="title"/>
          </p:nvPr>
        </p:nvSpPr>
        <p:spPr>
          <a:xfrm>
            <a:off x="3048001" y="524934"/>
            <a:ext cx="8596668" cy="1320800"/>
          </a:xfrm>
        </p:spPr>
        <p:txBody>
          <a:bodyPr/>
          <a:lstStyle/>
          <a:p>
            <a:r>
              <a:rPr lang="en-IN" dirty="0"/>
              <a:t>Project title</a:t>
            </a:r>
            <a:endParaRPr lang="en-US" dirty="0"/>
          </a:p>
        </p:txBody>
      </p:sp>
      <p:sp>
        <p:nvSpPr>
          <p:cNvPr id="3" name="Content Placeholder 2">
            <a:extLst>
              <a:ext uri="{FF2B5EF4-FFF2-40B4-BE49-F238E27FC236}">
                <a16:creationId xmlns:a16="http://schemas.microsoft.com/office/drawing/2014/main" id="{A5B072F1-0517-BC02-3A08-0EB07B8A613E}"/>
              </a:ext>
            </a:extLst>
          </p:cNvPr>
          <p:cNvSpPr>
            <a:spLocks noGrp="1"/>
          </p:cNvSpPr>
          <p:nvPr>
            <p:ph idx="1"/>
          </p:nvPr>
        </p:nvSpPr>
        <p:spPr>
          <a:xfrm>
            <a:off x="4850191" y="2452293"/>
            <a:ext cx="8596668" cy="3880773"/>
          </a:xfrm>
        </p:spPr>
        <p:txBody>
          <a:bodyPr/>
          <a:lstStyle/>
          <a:p>
            <a:r>
              <a:rPr lang="en-IN" dirty="0"/>
              <a:t>Digital portfolio </a:t>
            </a:r>
            <a:endParaRPr lang="en-US" dirty="0"/>
          </a:p>
        </p:txBody>
      </p:sp>
      <p:pic>
        <p:nvPicPr>
          <p:cNvPr id="4" name="Picture 3">
            <a:extLst>
              <a:ext uri="{FF2B5EF4-FFF2-40B4-BE49-F238E27FC236}">
                <a16:creationId xmlns:a16="http://schemas.microsoft.com/office/drawing/2014/main" id="{09E63F08-4BBE-AB9F-D5D0-B7E894337A9C}"/>
              </a:ext>
            </a:extLst>
          </p:cNvPr>
          <p:cNvPicPr>
            <a:picLocks noChangeAspect="1"/>
          </p:cNvPicPr>
          <p:nvPr/>
        </p:nvPicPr>
        <p:blipFill>
          <a:blip r:embed="rId2"/>
          <a:stretch>
            <a:fillRect/>
          </a:stretch>
        </p:blipFill>
        <p:spPr>
          <a:xfrm>
            <a:off x="486455" y="2043526"/>
            <a:ext cx="4179661" cy="4698305"/>
          </a:xfrm>
          <a:prstGeom prst="rect">
            <a:avLst/>
          </a:prstGeom>
        </p:spPr>
      </p:pic>
    </p:spTree>
    <p:extLst>
      <p:ext uri="{BB962C8B-B14F-4D97-AF65-F5344CB8AC3E}">
        <p14:creationId xmlns:p14="http://schemas.microsoft.com/office/powerpoint/2010/main" val="2531405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2C447-DEE4-36D5-EEB8-615D07978224}"/>
              </a:ext>
            </a:extLst>
          </p:cNvPr>
          <p:cNvSpPr>
            <a:spLocks noGrp="1"/>
          </p:cNvSpPr>
          <p:nvPr>
            <p:ph type="title"/>
          </p:nvPr>
        </p:nvSpPr>
        <p:spPr/>
        <p:txBody>
          <a:bodyPr/>
          <a:lstStyle/>
          <a:p>
            <a:r>
              <a:rPr lang="en-IN" dirty="0"/>
              <a:t>AGENDA</a:t>
            </a:r>
            <a:endParaRPr lang="en-US" dirty="0"/>
          </a:p>
        </p:txBody>
      </p:sp>
      <p:sp>
        <p:nvSpPr>
          <p:cNvPr id="3" name="Content Placeholder 2">
            <a:extLst>
              <a:ext uri="{FF2B5EF4-FFF2-40B4-BE49-F238E27FC236}">
                <a16:creationId xmlns:a16="http://schemas.microsoft.com/office/drawing/2014/main" id="{9D27B861-5D6F-5CA3-F2D1-845CB234B137}"/>
              </a:ext>
            </a:extLst>
          </p:cNvPr>
          <p:cNvSpPr>
            <a:spLocks noGrp="1"/>
          </p:cNvSpPr>
          <p:nvPr>
            <p:ph idx="1"/>
          </p:nvPr>
        </p:nvSpPr>
        <p:spPr>
          <a:xfrm>
            <a:off x="2044094" y="2160590"/>
            <a:ext cx="7229907" cy="3439506"/>
          </a:xfrm>
        </p:spPr>
        <p:txBody>
          <a:bodyPr/>
          <a:lstStyle/>
          <a:p>
            <a:r>
              <a:rPr lang="en-IN" dirty="0"/>
              <a:t>Problem </a:t>
            </a:r>
            <a:r>
              <a:rPr lang="en-IN" dirty="0" err="1"/>
              <a:t>Satement</a:t>
            </a:r>
            <a:endParaRPr lang="en-IN" dirty="0"/>
          </a:p>
          <a:p>
            <a:r>
              <a:rPr lang="en-IN" dirty="0" err="1"/>
              <a:t>Projrct</a:t>
            </a:r>
            <a:r>
              <a:rPr lang="en-IN" dirty="0"/>
              <a:t> overview</a:t>
            </a:r>
          </a:p>
          <a:p>
            <a:r>
              <a:rPr lang="en-IN" dirty="0"/>
              <a:t>End User</a:t>
            </a:r>
          </a:p>
          <a:p>
            <a:r>
              <a:rPr lang="en-IN" dirty="0"/>
              <a:t>Tools and </a:t>
            </a:r>
            <a:r>
              <a:rPr lang="en-IN" dirty="0" err="1"/>
              <a:t>Tecnologies</a:t>
            </a:r>
            <a:endParaRPr lang="en-IN" dirty="0"/>
          </a:p>
          <a:p>
            <a:r>
              <a:rPr lang="en-IN" dirty="0"/>
              <a:t>Portfolio </a:t>
            </a:r>
            <a:r>
              <a:rPr lang="en-IN" dirty="0" err="1"/>
              <a:t>desingn</a:t>
            </a:r>
            <a:r>
              <a:rPr lang="en-IN" dirty="0"/>
              <a:t> and Layout</a:t>
            </a:r>
          </a:p>
          <a:p>
            <a:r>
              <a:rPr lang="en-IN" dirty="0"/>
              <a:t>Result and Screenshot</a:t>
            </a:r>
          </a:p>
          <a:p>
            <a:r>
              <a:rPr lang="en-IN" dirty="0"/>
              <a:t>Conclusion</a:t>
            </a:r>
            <a:endParaRPr lang="en-US" dirty="0"/>
          </a:p>
        </p:txBody>
      </p:sp>
    </p:spTree>
    <p:extLst>
      <p:ext uri="{BB962C8B-B14F-4D97-AF65-F5344CB8AC3E}">
        <p14:creationId xmlns:p14="http://schemas.microsoft.com/office/powerpoint/2010/main" val="2474775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CDAA1-10D8-F407-7B7D-8CB9BA17451F}"/>
              </a:ext>
            </a:extLst>
          </p:cNvPr>
          <p:cNvSpPr>
            <a:spLocks noGrp="1"/>
          </p:cNvSpPr>
          <p:nvPr>
            <p:ph type="title"/>
          </p:nvPr>
        </p:nvSpPr>
        <p:spPr/>
        <p:txBody>
          <a:bodyPr/>
          <a:lstStyle/>
          <a:p>
            <a:r>
              <a:rPr lang="en-IN" dirty="0"/>
              <a:t>Problem statement :</a:t>
            </a:r>
            <a:endParaRPr lang="en-US" dirty="0"/>
          </a:p>
        </p:txBody>
      </p:sp>
      <p:sp>
        <p:nvSpPr>
          <p:cNvPr id="3" name="Content Placeholder 2">
            <a:extLst>
              <a:ext uri="{FF2B5EF4-FFF2-40B4-BE49-F238E27FC236}">
                <a16:creationId xmlns:a16="http://schemas.microsoft.com/office/drawing/2014/main" id="{A3F22AC8-4D03-04AC-F311-13FF0EED23A3}"/>
              </a:ext>
            </a:extLst>
          </p:cNvPr>
          <p:cNvSpPr>
            <a:spLocks noGrp="1"/>
          </p:cNvSpPr>
          <p:nvPr>
            <p:ph idx="1"/>
          </p:nvPr>
        </p:nvSpPr>
        <p:spPr>
          <a:xfrm>
            <a:off x="2044097" y="1930400"/>
            <a:ext cx="8596668" cy="3880773"/>
          </a:xfrm>
        </p:spPr>
        <p:txBody>
          <a:bodyPr/>
          <a:lstStyle/>
          <a:p>
            <a:pPr marL="0" indent="0">
              <a:buNone/>
            </a:pPr>
            <a:r>
              <a:rPr lang="en-IN" dirty="0"/>
              <a:t>Space tourism is often seen as inaccessible and lacks</a:t>
            </a:r>
          </a:p>
          <a:p>
            <a:pPr marL="0" indent="0">
              <a:buNone/>
            </a:pPr>
            <a:r>
              <a:rPr lang="en-IN" dirty="0"/>
              <a:t>Engaging platforms  the public. This project creates an interactive portfolio website using HTML, CSS, and JavaScript to simulate travel experience</a:t>
            </a:r>
          </a:p>
        </p:txBody>
      </p:sp>
    </p:spTree>
    <p:extLst>
      <p:ext uri="{BB962C8B-B14F-4D97-AF65-F5344CB8AC3E}">
        <p14:creationId xmlns:p14="http://schemas.microsoft.com/office/powerpoint/2010/main" val="851923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6E356-4F93-D66D-8E46-37423491FC99}"/>
              </a:ext>
            </a:extLst>
          </p:cNvPr>
          <p:cNvSpPr>
            <a:spLocks noGrp="1"/>
          </p:cNvSpPr>
          <p:nvPr>
            <p:ph type="title"/>
          </p:nvPr>
        </p:nvSpPr>
        <p:spPr/>
        <p:txBody>
          <a:bodyPr/>
          <a:lstStyle/>
          <a:p>
            <a:r>
              <a:rPr lang="en-IN" dirty="0"/>
              <a:t>Project overview </a:t>
            </a:r>
            <a:endParaRPr lang="en-US" dirty="0"/>
          </a:p>
        </p:txBody>
      </p:sp>
      <p:sp>
        <p:nvSpPr>
          <p:cNvPr id="3" name="Content Placeholder 2">
            <a:extLst>
              <a:ext uri="{FF2B5EF4-FFF2-40B4-BE49-F238E27FC236}">
                <a16:creationId xmlns:a16="http://schemas.microsoft.com/office/drawing/2014/main" id="{567A2E11-7636-EE03-6F58-8C57F82540DD}"/>
              </a:ext>
            </a:extLst>
          </p:cNvPr>
          <p:cNvSpPr>
            <a:spLocks noGrp="1"/>
          </p:cNvSpPr>
          <p:nvPr>
            <p:ph idx="1"/>
          </p:nvPr>
        </p:nvSpPr>
        <p:spPr>
          <a:xfrm>
            <a:off x="1548191" y="1930400"/>
            <a:ext cx="8596668" cy="3880773"/>
          </a:xfrm>
        </p:spPr>
        <p:txBody>
          <a:bodyPr/>
          <a:lstStyle/>
          <a:p>
            <a:r>
              <a:rPr lang="en-IN" dirty="0"/>
              <a:t>Designed a responsive space tourism portfolio website using HTML, CSS, and JavaScript </a:t>
            </a:r>
          </a:p>
          <a:p>
            <a:r>
              <a:rPr lang="en-IN" dirty="0"/>
              <a:t>Showcase travel package like earth orbit, moon flyby, and mare preview</a:t>
            </a:r>
          </a:p>
          <a:p>
            <a:r>
              <a:rPr lang="en-IN" dirty="0" err="1"/>
              <a:t>Imcludes</a:t>
            </a:r>
            <a:r>
              <a:rPr lang="en-IN" dirty="0"/>
              <a:t> interactive booking alerts to simulate user engagement</a:t>
            </a:r>
          </a:p>
          <a:p>
            <a:r>
              <a:rPr lang="en-IN" dirty="0"/>
              <a:t>Features </a:t>
            </a:r>
            <a:r>
              <a:rPr lang="en-IN" dirty="0" err="1"/>
              <a:t>misson</a:t>
            </a:r>
            <a:r>
              <a:rPr lang="en-IN" dirty="0"/>
              <a:t> details and contact form with alert message </a:t>
            </a:r>
          </a:p>
          <a:p>
            <a:r>
              <a:rPr lang="en-IN" dirty="0" err="1"/>
              <a:t>Buit</a:t>
            </a:r>
            <a:r>
              <a:rPr lang="en-IN" dirty="0"/>
              <a:t> as creative portfolio project to demonstrated web </a:t>
            </a:r>
            <a:r>
              <a:rPr lang="en-IN" dirty="0" err="1"/>
              <a:t>desig</a:t>
            </a:r>
            <a:r>
              <a:rPr lang="en-IN" dirty="0"/>
              <a:t> and development </a:t>
            </a:r>
            <a:r>
              <a:rPr lang="en-IN" dirty="0" err="1"/>
              <a:t>skils</a:t>
            </a:r>
            <a:endParaRPr lang="en-US" dirty="0"/>
          </a:p>
        </p:txBody>
      </p:sp>
    </p:spTree>
    <p:extLst>
      <p:ext uri="{BB962C8B-B14F-4D97-AF65-F5344CB8AC3E}">
        <p14:creationId xmlns:p14="http://schemas.microsoft.com/office/powerpoint/2010/main" val="22158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04D45-787B-0C7E-D351-6043964E51C6}"/>
              </a:ext>
            </a:extLst>
          </p:cNvPr>
          <p:cNvSpPr>
            <a:spLocks noGrp="1"/>
          </p:cNvSpPr>
          <p:nvPr>
            <p:ph type="title"/>
          </p:nvPr>
        </p:nvSpPr>
        <p:spPr/>
        <p:txBody>
          <a:bodyPr/>
          <a:lstStyle/>
          <a:p>
            <a:r>
              <a:rPr lang="en-IN" dirty="0"/>
              <a:t>End users:</a:t>
            </a:r>
            <a:endParaRPr lang="en-US" dirty="0"/>
          </a:p>
        </p:txBody>
      </p:sp>
      <p:sp>
        <p:nvSpPr>
          <p:cNvPr id="3" name="Content Placeholder 2">
            <a:extLst>
              <a:ext uri="{FF2B5EF4-FFF2-40B4-BE49-F238E27FC236}">
                <a16:creationId xmlns:a16="http://schemas.microsoft.com/office/drawing/2014/main" id="{3B710493-71D8-F592-EC41-22043C7CCE13}"/>
              </a:ext>
            </a:extLst>
          </p:cNvPr>
          <p:cNvSpPr>
            <a:spLocks noGrp="1"/>
          </p:cNvSpPr>
          <p:nvPr>
            <p:ph idx="1"/>
          </p:nvPr>
        </p:nvSpPr>
        <p:spPr>
          <a:xfrm>
            <a:off x="1959429" y="1930400"/>
            <a:ext cx="8596668" cy="3880773"/>
          </a:xfrm>
        </p:spPr>
        <p:txBody>
          <a:bodyPr/>
          <a:lstStyle/>
          <a:p>
            <a:r>
              <a:rPr lang="en-IN" dirty="0"/>
              <a:t>Space </a:t>
            </a:r>
            <a:r>
              <a:rPr lang="en-IN" dirty="0" err="1"/>
              <a:t>anthusiasts</a:t>
            </a:r>
            <a:r>
              <a:rPr lang="en-IN" dirty="0"/>
              <a:t> curious about tourism opportunities </a:t>
            </a:r>
          </a:p>
          <a:p>
            <a:r>
              <a:rPr lang="en-IN" dirty="0"/>
              <a:t>Recruiters or companies reviewing my portfolio project </a:t>
            </a:r>
          </a:p>
          <a:p>
            <a:r>
              <a:rPr lang="en-IN" dirty="0"/>
              <a:t>Students and learners exploring creative web </a:t>
            </a:r>
            <a:r>
              <a:rPr lang="en-IN" dirty="0" err="1"/>
              <a:t>desingn</a:t>
            </a:r>
            <a:r>
              <a:rPr lang="en-IN" dirty="0"/>
              <a:t> ideas</a:t>
            </a:r>
          </a:p>
          <a:p>
            <a:endParaRPr lang="en-IN" dirty="0"/>
          </a:p>
          <a:p>
            <a:endParaRPr lang="en-US" dirty="0"/>
          </a:p>
        </p:txBody>
      </p:sp>
    </p:spTree>
    <p:extLst>
      <p:ext uri="{BB962C8B-B14F-4D97-AF65-F5344CB8AC3E}">
        <p14:creationId xmlns:p14="http://schemas.microsoft.com/office/powerpoint/2010/main" val="745192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75776-B319-8EF3-A476-B6CD69BF79DC}"/>
              </a:ext>
            </a:extLst>
          </p:cNvPr>
          <p:cNvSpPr>
            <a:spLocks noGrp="1"/>
          </p:cNvSpPr>
          <p:nvPr>
            <p:ph type="title"/>
          </p:nvPr>
        </p:nvSpPr>
        <p:spPr/>
        <p:txBody>
          <a:bodyPr/>
          <a:lstStyle/>
          <a:p>
            <a:r>
              <a:rPr lang="en-IN" dirty="0"/>
              <a:t>Tools and Technology :</a:t>
            </a:r>
            <a:endParaRPr lang="en-US" dirty="0"/>
          </a:p>
        </p:txBody>
      </p:sp>
      <p:sp>
        <p:nvSpPr>
          <p:cNvPr id="3" name="Content Placeholder 2">
            <a:extLst>
              <a:ext uri="{FF2B5EF4-FFF2-40B4-BE49-F238E27FC236}">
                <a16:creationId xmlns:a16="http://schemas.microsoft.com/office/drawing/2014/main" id="{8CFE0CEB-3BC1-B952-7079-809C62F08FA0}"/>
              </a:ext>
            </a:extLst>
          </p:cNvPr>
          <p:cNvSpPr>
            <a:spLocks noGrp="1"/>
          </p:cNvSpPr>
          <p:nvPr>
            <p:ph idx="1"/>
          </p:nvPr>
        </p:nvSpPr>
        <p:spPr>
          <a:xfrm>
            <a:off x="1959428" y="2160589"/>
            <a:ext cx="7314573" cy="3959601"/>
          </a:xfrm>
        </p:spPr>
        <p:txBody>
          <a:bodyPr/>
          <a:lstStyle/>
          <a:p>
            <a:r>
              <a:rPr lang="en-IN" dirty="0"/>
              <a:t>HTML- </a:t>
            </a:r>
            <a:r>
              <a:rPr lang="en-IN" dirty="0" err="1"/>
              <a:t>Strucure</a:t>
            </a:r>
            <a:r>
              <a:rPr lang="en-IN" dirty="0"/>
              <a:t> of the website</a:t>
            </a:r>
          </a:p>
          <a:p>
            <a:r>
              <a:rPr lang="en-IN" dirty="0"/>
              <a:t>CSS3- Styling and responsive design</a:t>
            </a:r>
          </a:p>
          <a:p>
            <a:r>
              <a:rPr lang="en-IN" dirty="0" err="1"/>
              <a:t>javaScript</a:t>
            </a:r>
            <a:r>
              <a:rPr lang="en-IN" dirty="0"/>
              <a:t>- Interactivity ad alerts</a:t>
            </a:r>
          </a:p>
          <a:p>
            <a:r>
              <a:rPr lang="en-IN" dirty="0" err="1"/>
              <a:t>Unsplash</a:t>
            </a:r>
            <a:r>
              <a:rPr lang="en-IN" dirty="0"/>
              <a:t> Images-High quality space visuals</a:t>
            </a:r>
          </a:p>
          <a:p>
            <a:pPr marL="0" indent="0">
              <a:buNone/>
            </a:pPr>
            <a:endParaRPr lang="en-US" dirty="0"/>
          </a:p>
        </p:txBody>
      </p:sp>
    </p:spTree>
    <p:extLst>
      <p:ext uri="{BB962C8B-B14F-4D97-AF65-F5344CB8AC3E}">
        <p14:creationId xmlns:p14="http://schemas.microsoft.com/office/powerpoint/2010/main" val="4060802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C5DBE-890F-8496-C461-8F6A6F143124}"/>
              </a:ext>
            </a:extLst>
          </p:cNvPr>
          <p:cNvSpPr>
            <a:spLocks noGrp="1"/>
          </p:cNvSpPr>
          <p:nvPr>
            <p:ph type="title"/>
          </p:nvPr>
        </p:nvSpPr>
        <p:spPr/>
        <p:txBody>
          <a:bodyPr/>
          <a:lstStyle/>
          <a:p>
            <a:r>
              <a:rPr lang="en-IN" dirty="0"/>
              <a:t>Result and Screenshot :</a:t>
            </a:r>
            <a:endParaRPr lang="en-US" dirty="0"/>
          </a:p>
        </p:txBody>
      </p:sp>
      <p:sp>
        <p:nvSpPr>
          <p:cNvPr id="5" name="Content Placeholder 4">
            <a:extLst>
              <a:ext uri="{FF2B5EF4-FFF2-40B4-BE49-F238E27FC236}">
                <a16:creationId xmlns:a16="http://schemas.microsoft.com/office/drawing/2014/main" id="{11101223-FC82-7434-A87F-CE0331FDEEC7}"/>
              </a:ext>
            </a:extLst>
          </p:cNvPr>
          <p:cNvSpPr>
            <a:spLocks noGrp="1"/>
          </p:cNvSpPr>
          <p:nvPr>
            <p:ph idx="1"/>
          </p:nvPr>
        </p:nvSpPr>
        <p:spPr>
          <a:xfrm>
            <a:off x="508000" y="2160589"/>
            <a:ext cx="4257524" cy="3880773"/>
          </a:xfrm>
        </p:spPr>
        <p:txBody>
          <a:bodyPr/>
          <a:lstStyle/>
          <a:p>
            <a:r>
              <a:rPr lang="en-IN" dirty="0" err="1"/>
              <a:t>Buitl</a:t>
            </a:r>
            <a:r>
              <a:rPr lang="en-IN" dirty="0"/>
              <a:t> a responsive and interactive </a:t>
            </a:r>
            <a:r>
              <a:rPr lang="en-IN" dirty="0" err="1"/>
              <a:t>sapce</a:t>
            </a:r>
            <a:r>
              <a:rPr lang="en-IN" dirty="0"/>
              <a:t> tourism portfolio website using HTML, CSS, and JavaScript.</a:t>
            </a:r>
          </a:p>
          <a:p>
            <a:r>
              <a:rPr lang="en-IN" dirty="0"/>
              <a:t>Showcased features like booking alerts, travel  package, and contact form with </a:t>
            </a:r>
            <a:r>
              <a:rPr lang="en-IN" dirty="0" err="1"/>
              <a:t>aspace</a:t>
            </a:r>
            <a:r>
              <a:rPr lang="en-IN" dirty="0"/>
              <a:t>-themed design.</a:t>
            </a:r>
            <a:endParaRPr lang="en-US" dirty="0"/>
          </a:p>
        </p:txBody>
      </p:sp>
      <p:pic>
        <p:nvPicPr>
          <p:cNvPr id="6" name="Picture 5">
            <a:extLst>
              <a:ext uri="{FF2B5EF4-FFF2-40B4-BE49-F238E27FC236}">
                <a16:creationId xmlns:a16="http://schemas.microsoft.com/office/drawing/2014/main" id="{B2FE19C7-2639-0D30-1F0A-5C545191E296}"/>
              </a:ext>
            </a:extLst>
          </p:cNvPr>
          <p:cNvPicPr>
            <a:picLocks noChangeAspect="1"/>
          </p:cNvPicPr>
          <p:nvPr/>
        </p:nvPicPr>
        <p:blipFill>
          <a:blip r:embed="rId2"/>
          <a:stretch>
            <a:fillRect/>
          </a:stretch>
        </p:blipFill>
        <p:spPr>
          <a:xfrm>
            <a:off x="5452192" y="1439333"/>
            <a:ext cx="3821810" cy="5418667"/>
          </a:xfrm>
          <a:prstGeom prst="rect">
            <a:avLst/>
          </a:prstGeom>
        </p:spPr>
      </p:pic>
    </p:spTree>
    <p:extLst>
      <p:ext uri="{BB962C8B-B14F-4D97-AF65-F5344CB8AC3E}">
        <p14:creationId xmlns:p14="http://schemas.microsoft.com/office/powerpoint/2010/main" val="1372413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FA820-5C16-5EA4-8BC8-2AAB77920D49}"/>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2CB0AC66-1433-8D53-C717-5F0E721CF04D}"/>
              </a:ext>
            </a:extLst>
          </p:cNvPr>
          <p:cNvPicPr>
            <a:picLocks noGrp="1" noChangeAspect="1"/>
          </p:cNvPicPr>
          <p:nvPr>
            <p:ph idx="1"/>
          </p:nvPr>
        </p:nvPicPr>
        <p:blipFill>
          <a:blip r:embed="rId2"/>
          <a:stretch>
            <a:fillRect/>
          </a:stretch>
        </p:blipFill>
        <p:spPr>
          <a:xfrm>
            <a:off x="2080876" y="609600"/>
            <a:ext cx="6032189" cy="3881437"/>
          </a:xfrm>
          <a:prstGeom prst="rect">
            <a:avLst/>
          </a:prstGeom>
        </p:spPr>
      </p:pic>
    </p:spTree>
    <p:extLst>
      <p:ext uri="{BB962C8B-B14F-4D97-AF65-F5344CB8AC3E}">
        <p14:creationId xmlns:p14="http://schemas.microsoft.com/office/powerpoint/2010/main" val="5297302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Facet</vt:lpstr>
      <vt:lpstr>Digital portfolio </vt:lpstr>
      <vt:lpstr>Project title</vt:lpstr>
      <vt:lpstr>AGENDA</vt:lpstr>
      <vt:lpstr>Problem statement :</vt:lpstr>
      <vt:lpstr>Project overview </vt:lpstr>
      <vt:lpstr>End users:</vt:lpstr>
      <vt:lpstr>Tools and Technology :</vt:lpstr>
      <vt:lpstr>Result and Screenshot :</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 </dc:title>
  <dc:creator>Sharmila Sarveshvaran</dc:creator>
  <cp:lastModifiedBy>Sharmila Sarveshvaran</cp:lastModifiedBy>
  <cp:revision>2</cp:revision>
  <dcterms:created xsi:type="dcterms:W3CDTF">2025-09-01T06:20:25Z</dcterms:created>
  <dcterms:modified xsi:type="dcterms:W3CDTF">2025-09-01T08:09:05Z</dcterms:modified>
</cp:coreProperties>
</file>