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gi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6" r:id="rId6"/>
    <p:sldId id="257" r:id="rId7"/>
    <p:sldId id="259" r:id="rId8"/>
    <p:sldId id="268" r:id="rId9"/>
    <p:sldId id="272" r:id="rId10"/>
    <p:sldId id="274" r:id="rId11"/>
    <p:sldId id="273" r:id="rId12"/>
    <p:sldId id="269" r:id="rId13"/>
    <p:sldId id="271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aid.iastate.edu/types-of-aid/scholarships/" TargetMode="External"/><Relationship Id="rId2" Type="http://schemas.openxmlformats.org/officeDocument/2006/relationships/hyperlink" Target="https://las.iastate.edu/student-support/scholarships/current-student-scholarships/" TargetMode="External"/><Relationship Id="rId1" Type="http://schemas.openxmlformats.org/officeDocument/2006/relationships/hyperlink" Target="https://iastate.qualtrics.com/jfe/form/SV_9twxEq6BpJ4qHMW" TargetMode="External"/><Relationship Id="rId4" Type="http://schemas.openxmlformats.org/officeDocument/2006/relationships/hyperlink" Target="https://financialaid.iastate.edu/applying-for-aid/fafsa/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ialaid.iastate.edu/types-of-aid/scholarships/" TargetMode="External"/><Relationship Id="rId2" Type="http://schemas.openxmlformats.org/officeDocument/2006/relationships/hyperlink" Target="https://las.iastate.edu/student-support/scholarships/current-student-scholarships/" TargetMode="External"/><Relationship Id="rId1" Type="http://schemas.openxmlformats.org/officeDocument/2006/relationships/hyperlink" Target="https://iastate.qualtrics.com/jfe/form/SV_9twxEq6BpJ4qHMW" TargetMode="External"/><Relationship Id="rId4" Type="http://schemas.openxmlformats.org/officeDocument/2006/relationships/hyperlink" Target="https://financialaid.iastate.edu/applying-for-aid/fafsa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E2ED4-C6CB-4D18-843D-0310C5C502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0BB9E3-0EAA-4BA1-A1A6-2A164E04F58B}">
      <dgm:prSet/>
      <dgm:spPr/>
      <dgm:t>
        <a:bodyPr/>
        <a:lstStyle/>
        <a:p>
          <a:r>
            <a:rPr lang="en-US"/>
            <a:t>Merit-based scholarships</a:t>
          </a:r>
        </a:p>
      </dgm:t>
    </dgm:pt>
    <dgm:pt modelId="{A7208594-BB37-4955-A3D4-B30909C7727E}" type="parTrans" cxnId="{73FBE30E-6542-4F01-B12C-33A94D0A9FB0}">
      <dgm:prSet/>
      <dgm:spPr/>
      <dgm:t>
        <a:bodyPr/>
        <a:lstStyle/>
        <a:p>
          <a:endParaRPr lang="en-US"/>
        </a:p>
      </dgm:t>
    </dgm:pt>
    <dgm:pt modelId="{491645A3-0476-4664-9719-897A79F68982}" type="sibTrans" cxnId="{73FBE30E-6542-4F01-B12C-33A94D0A9FB0}">
      <dgm:prSet/>
      <dgm:spPr/>
      <dgm:t>
        <a:bodyPr/>
        <a:lstStyle/>
        <a:p>
          <a:endParaRPr lang="en-US"/>
        </a:p>
      </dgm:t>
    </dgm:pt>
    <dgm:pt modelId="{B5B5E88C-0301-48E1-9B86-7782599BD0A7}">
      <dgm:prSet/>
      <dgm:spPr/>
      <dgm:t>
        <a:bodyPr/>
        <a:lstStyle/>
        <a:p>
          <a:r>
            <a:rPr lang="en-US"/>
            <a:t>Athletic or Art based scholarships</a:t>
          </a:r>
        </a:p>
      </dgm:t>
    </dgm:pt>
    <dgm:pt modelId="{ACC037AF-DD6C-4632-AD20-DE413B339D03}" type="parTrans" cxnId="{C427B21B-721C-4D0E-8DF9-A7C4DFBE0CF3}">
      <dgm:prSet/>
      <dgm:spPr/>
      <dgm:t>
        <a:bodyPr/>
        <a:lstStyle/>
        <a:p>
          <a:endParaRPr lang="en-US"/>
        </a:p>
      </dgm:t>
    </dgm:pt>
    <dgm:pt modelId="{4BEB859E-2FF8-491A-A01E-8BDDFCA11C2B}" type="sibTrans" cxnId="{C427B21B-721C-4D0E-8DF9-A7C4DFBE0CF3}">
      <dgm:prSet/>
      <dgm:spPr/>
      <dgm:t>
        <a:bodyPr/>
        <a:lstStyle/>
        <a:p>
          <a:endParaRPr lang="en-US"/>
        </a:p>
      </dgm:t>
    </dgm:pt>
    <dgm:pt modelId="{673FC026-F924-4A4C-A80E-212C354685A1}">
      <dgm:prSet/>
      <dgm:spPr/>
      <dgm:t>
        <a:bodyPr/>
        <a:lstStyle/>
        <a:p>
          <a:r>
            <a:rPr lang="en-US"/>
            <a:t>Minority/demographic scholarships</a:t>
          </a:r>
        </a:p>
      </dgm:t>
    </dgm:pt>
    <dgm:pt modelId="{7E049703-1CE9-42CA-8A11-B18429DD8828}" type="parTrans" cxnId="{5477FE0F-622D-4F49-8188-F11398BE9FE6}">
      <dgm:prSet/>
      <dgm:spPr/>
      <dgm:t>
        <a:bodyPr/>
        <a:lstStyle/>
        <a:p>
          <a:endParaRPr lang="en-US"/>
        </a:p>
      </dgm:t>
    </dgm:pt>
    <dgm:pt modelId="{F56072DE-2EC0-453F-B047-F02C452540F3}" type="sibTrans" cxnId="{5477FE0F-622D-4F49-8188-F11398BE9FE6}">
      <dgm:prSet/>
      <dgm:spPr/>
      <dgm:t>
        <a:bodyPr/>
        <a:lstStyle/>
        <a:p>
          <a:endParaRPr lang="en-US"/>
        </a:p>
      </dgm:t>
    </dgm:pt>
    <dgm:pt modelId="{4E934D55-D7A2-488B-876C-7263B587A514}">
      <dgm:prSet/>
      <dgm:spPr/>
      <dgm:t>
        <a:bodyPr/>
        <a:lstStyle/>
        <a:p>
          <a:r>
            <a:rPr lang="en-US"/>
            <a:t>Military scholarships</a:t>
          </a:r>
        </a:p>
      </dgm:t>
    </dgm:pt>
    <dgm:pt modelId="{E30EB9F8-7D5F-4325-A46C-01D7685B59B8}" type="parTrans" cxnId="{761B75C3-97FC-43FD-AD0D-5CF504ACC039}">
      <dgm:prSet/>
      <dgm:spPr/>
      <dgm:t>
        <a:bodyPr/>
        <a:lstStyle/>
        <a:p>
          <a:endParaRPr lang="en-US"/>
        </a:p>
      </dgm:t>
    </dgm:pt>
    <dgm:pt modelId="{91501495-C27A-4C38-98CF-A28E684AF430}" type="sibTrans" cxnId="{761B75C3-97FC-43FD-AD0D-5CF504ACC039}">
      <dgm:prSet/>
      <dgm:spPr/>
      <dgm:t>
        <a:bodyPr/>
        <a:lstStyle/>
        <a:p>
          <a:endParaRPr lang="en-US"/>
        </a:p>
      </dgm:t>
    </dgm:pt>
    <dgm:pt modelId="{50A4A56A-F2E2-4771-90DA-35660408E349}">
      <dgm:prSet/>
      <dgm:spPr/>
      <dgm:t>
        <a:bodyPr/>
        <a:lstStyle/>
        <a:p>
          <a:r>
            <a:rPr lang="en-US"/>
            <a:t>Government scholarships (FAFSA)</a:t>
          </a:r>
        </a:p>
      </dgm:t>
    </dgm:pt>
    <dgm:pt modelId="{62674ED9-AF34-4F30-A6E0-A8D0D2481FE7}" type="parTrans" cxnId="{8551C64C-688A-4340-BAA4-6D768BB35685}">
      <dgm:prSet/>
      <dgm:spPr/>
      <dgm:t>
        <a:bodyPr/>
        <a:lstStyle/>
        <a:p>
          <a:endParaRPr lang="en-US"/>
        </a:p>
      </dgm:t>
    </dgm:pt>
    <dgm:pt modelId="{52752210-C62B-4DF9-ABB0-7121FFED86CD}" type="sibTrans" cxnId="{8551C64C-688A-4340-BAA4-6D768BB35685}">
      <dgm:prSet/>
      <dgm:spPr/>
      <dgm:t>
        <a:bodyPr/>
        <a:lstStyle/>
        <a:p>
          <a:endParaRPr lang="en-US"/>
        </a:p>
      </dgm:t>
    </dgm:pt>
    <dgm:pt modelId="{03253825-181F-48AB-BD20-C0318B6B8479}">
      <dgm:prSet/>
      <dgm:spPr/>
      <dgm:t>
        <a:bodyPr/>
        <a:lstStyle/>
        <a:p>
          <a:r>
            <a:rPr lang="en-US" dirty="0"/>
            <a:t>Fellowships (scholarship lasting a few weeks/years, usually to support research/graduate school)</a:t>
          </a:r>
        </a:p>
      </dgm:t>
    </dgm:pt>
    <dgm:pt modelId="{556FA5EF-4571-4D64-ABD7-A44451264AB7}" type="parTrans" cxnId="{2B2677ED-8292-4527-9DE2-C1673F324DBF}">
      <dgm:prSet/>
      <dgm:spPr/>
      <dgm:t>
        <a:bodyPr/>
        <a:lstStyle/>
        <a:p>
          <a:endParaRPr lang="en-US"/>
        </a:p>
      </dgm:t>
    </dgm:pt>
    <dgm:pt modelId="{DAA8638D-D2FE-4AD1-AEE9-0A60E37DBBA8}" type="sibTrans" cxnId="{2B2677ED-8292-4527-9DE2-C1673F324DBF}">
      <dgm:prSet/>
      <dgm:spPr/>
      <dgm:t>
        <a:bodyPr/>
        <a:lstStyle/>
        <a:p>
          <a:endParaRPr lang="en-US"/>
        </a:p>
      </dgm:t>
    </dgm:pt>
    <dgm:pt modelId="{14D02B8B-EEBE-4EE1-8EFE-83A0A8C778C5}">
      <dgm:prSet/>
      <dgm:spPr/>
      <dgm:t>
        <a:bodyPr/>
        <a:lstStyle/>
        <a:p>
          <a:r>
            <a:rPr lang="en-US"/>
            <a:t>No essay scholarships (be careful)</a:t>
          </a:r>
        </a:p>
      </dgm:t>
    </dgm:pt>
    <dgm:pt modelId="{CB19A51A-BA29-4150-822E-F32C1ECE4D48}" type="parTrans" cxnId="{86DE8355-7469-44BA-988D-66F9BEEB7CFA}">
      <dgm:prSet/>
      <dgm:spPr/>
      <dgm:t>
        <a:bodyPr/>
        <a:lstStyle/>
        <a:p>
          <a:endParaRPr lang="en-US"/>
        </a:p>
      </dgm:t>
    </dgm:pt>
    <dgm:pt modelId="{598E25A3-4C10-4B00-B197-B88F88110E3D}" type="sibTrans" cxnId="{86DE8355-7469-44BA-988D-66F9BEEB7CFA}">
      <dgm:prSet/>
      <dgm:spPr/>
      <dgm:t>
        <a:bodyPr/>
        <a:lstStyle/>
        <a:p>
          <a:endParaRPr lang="en-US"/>
        </a:p>
      </dgm:t>
    </dgm:pt>
    <dgm:pt modelId="{B6023391-9D60-495A-B812-B95D921ABC2B}" type="pres">
      <dgm:prSet presAssocID="{F2DE2ED4-C6CB-4D18-843D-0310C5C502A8}" presName="vert0" presStyleCnt="0">
        <dgm:presLayoutVars>
          <dgm:dir/>
          <dgm:animOne val="branch"/>
          <dgm:animLvl val="lvl"/>
        </dgm:presLayoutVars>
      </dgm:prSet>
      <dgm:spPr/>
    </dgm:pt>
    <dgm:pt modelId="{053D1303-51FF-41AE-9560-8C85C9E4DBA3}" type="pres">
      <dgm:prSet presAssocID="{F90BB9E3-0EAA-4BA1-A1A6-2A164E04F58B}" presName="thickLine" presStyleLbl="alignNode1" presStyleIdx="0" presStyleCnt="7"/>
      <dgm:spPr/>
    </dgm:pt>
    <dgm:pt modelId="{28CFFEAA-CF6D-4431-A73A-0E2EA0EA4DAF}" type="pres">
      <dgm:prSet presAssocID="{F90BB9E3-0EAA-4BA1-A1A6-2A164E04F58B}" presName="horz1" presStyleCnt="0"/>
      <dgm:spPr/>
    </dgm:pt>
    <dgm:pt modelId="{F88B360A-1483-46BB-8CEE-5467C05E5E93}" type="pres">
      <dgm:prSet presAssocID="{F90BB9E3-0EAA-4BA1-A1A6-2A164E04F58B}" presName="tx1" presStyleLbl="revTx" presStyleIdx="0" presStyleCnt="7"/>
      <dgm:spPr/>
    </dgm:pt>
    <dgm:pt modelId="{4120F805-F3FC-4B0F-8E87-5EE0BA87E038}" type="pres">
      <dgm:prSet presAssocID="{F90BB9E3-0EAA-4BA1-A1A6-2A164E04F58B}" presName="vert1" presStyleCnt="0"/>
      <dgm:spPr/>
    </dgm:pt>
    <dgm:pt modelId="{F7364442-B0A8-46F1-AF97-727D21081F0A}" type="pres">
      <dgm:prSet presAssocID="{B5B5E88C-0301-48E1-9B86-7782599BD0A7}" presName="thickLine" presStyleLbl="alignNode1" presStyleIdx="1" presStyleCnt="7"/>
      <dgm:spPr/>
    </dgm:pt>
    <dgm:pt modelId="{5BE629B7-911C-44E6-9F37-32D9052AE195}" type="pres">
      <dgm:prSet presAssocID="{B5B5E88C-0301-48E1-9B86-7782599BD0A7}" presName="horz1" presStyleCnt="0"/>
      <dgm:spPr/>
    </dgm:pt>
    <dgm:pt modelId="{0CA5119C-1A01-4855-97B0-E8A94DAD2920}" type="pres">
      <dgm:prSet presAssocID="{B5B5E88C-0301-48E1-9B86-7782599BD0A7}" presName="tx1" presStyleLbl="revTx" presStyleIdx="1" presStyleCnt="7"/>
      <dgm:spPr/>
    </dgm:pt>
    <dgm:pt modelId="{9BC1CD86-25D8-4108-B06B-48829ED49E72}" type="pres">
      <dgm:prSet presAssocID="{B5B5E88C-0301-48E1-9B86-7782599BD0A7}" presName="vert1" presStyleCnt="0"/>
      <dgm:spPr/>
    </dgm:pt>
    <dgm:pt modelId="{491C26BA-CD02-4B21-9A84-B6A7A8CAEB58}" type="pres">
      <dgm:prSet presAssocID="{673FC026-F924-4A4C-A80E-212C354685A1}" presName="thickLine" presStyleLbl="alignNode1" presStyleIdx="2" presStyleCnt="7"/>
      <dgm:spPr/>
    </dgm:pt>
    <dgm:pt modelId="{68E1FB4A-F81B-447F-85EE-02CE52DFA7FC}" type="pres">
      <dgm:prSet presAssocID="{673FC026-F924-4A4C-A80E-212C354685A1}" presName="horz1" presStyleCnt="0"/>
      <dgm:spPr/>
    </dgm:pt>
    <dgm:pt modelId="{106CCE7C-88DA-4845-8D4E-37FB625E865D}" type="pres">
      <dgm:prSet presAssocID="{673FC026-F924-4A4C-A80E-212C354685A1}" presName="tx1" presStyleLbl="revTx" presStyleIdx="2" presStyleCnt="7"/>
      <dgm:spPr/>
    </dgm:pt>
    <dgm:pt modelId="{B55B0645-D18E-469F-AFE3-C7F2D910EB1B}" type="pres">
      <dgm:prSet presAssocID="{673FC026-F924-4A4C-A80E-212C354685A1}" presName="vert1" presStyleCnt="0"/>
      <dgm:spPr/>
    </dgm:pt>
    <dgm:pt modelId="{4B07C2CE-55B5-496B-9628-D2ECA5FE77AE}" type="pres">
      <dgm:prSet presAssocID="{4E934D55-D7A2-488B-876C-7263B587A514}" presName="thickLine" presStyleLbl="alignNode1" presStyleIdx="3" presStyleCnt="7"/>
      <dgm:spPr/>
    </dgm:pt>
    <dgm:pt modelId="{A54AC0B1-F917-43DF-AB4B-0D9E7354BE3F}" type="pres">
      <dgm:prSet presAssocID="{4E934D55-D7A2-488B-876C-7263B587A514}" presName="horz1" presStyleCnt="0"/>
      <dgm:spPr/>
    </dgm:pt>
    <dgm:pt modelId="{0959D8DE-226E-4CA0-B6CE-8D96451DADEC}" type="pres">
      <dgm:prSet presAssocID="{4E934D55-D7A2-488B-876C-7263B587A514}" presName="tx1" presStyleLbl="revTx" presStyleIdx="3" presStyleCnt="7"/>
      <dgm:spPr/>
    </dgm:pt>
    <dgm:pt modelId="{D4F14161-0E91-4535-A8B5-6CAAA185F0D0}" type="pres">
      <dgm:prSet presAssocID="{4E934D55-D7A2-488B-876C-7263B587A514}" presName="vert1" presStyleCnt="0"/>
      <dgm:spPr/>
    </dgm:pt>
    <dgm:pt modelId="{1267D6BB-312B-494D-9CA9-E09BCDD5F4BD}" type="pres">
      <dgm:prSet presAssocID="{50A4A56A-F2E2-4771-90DA-35660408E349}" presName="thickLine" presStyleLbl="alignNode1" presStyleIdx="4" presStyleCnt="7"/>
      <dgm:spPr/>
    </dgm:pt>
    <dgm:pt modelId="{16331B22-296F-44ED-A84C-F5D0DAD30193}" type="pres">
      <dgm:prSet presAssocID="{50A4A56A-F2E2-4771-90DA-35660408E349}" presName="horz1" presStyleCnt="0"/>
      <dgm:spPr/>
    </dgm:pt>
    <dgm:pt modelId="{2C5410D8-6DC1-4989-AF97-FE96BA24E6A7}" type="pres">
      <dgm:prSet presAssocID="{50A4A56A-F2E2-4771-90DA-35660408E349}" presName="tx1" presStyleLbl="revTx" presStyleIdx="4" presStyleCnt="7"/>
      <dgm:spPr/>
    </dgm:pt>
    <dgm:pt modelId="{5678E72C-83AF-44FB-A6AC-B65B2D13F28D}" type="pres">
      <dgm:prSet presAssocID="{50A4A56A-F2E2-4771-90DA-35660408E349}" presName="vert1" presStyleCnt="0"/>
      <dgm:spPr/>
    </dgm:pt>
    <dgm:pt modelId="{F945D578-DA33-491B-BBFE-A3F3EBC339E0}" type="pres">
      <dgm:prSet presAssocID="{03253825-181F-48AB-BD20-C0318B6B8479}" presName="thickLine" presStyleLbl="alignNode1" presStyleIdx="5" presStyleCnt="7"/>
      <dgm:spPr/>
    </dgm:pt>
    <dgm:pt modelId="{68CB6EBA-0EFC-40A8-B36E-8AE2A96D640B}" type="pres">
      <dgm:prSet presAssocID="{03253825-181F-48AB-BD20-C0318B6B8479}" presName="horz1" presStyleCnt="0"/>
      <dgm:spPr/>
    </dgm:pt>
    <dgm:pt modelId="{9F7A5CCC-DC29-4A77-BF10-68517E84682B}" type="pres">
      <dgm:prSet presAssocID="{03253825-181F-48AB-BD20-C0318B6B8479}" presName="tx1" presStyleLbl="revTx" presStyleIdx="5" presStyleCnt="7"/>
      <dgm:spPr/>
    </dgm:pt>
    <dgm:pt modelId="{7E499BC1-CEBD-46C4-8680-D5018F99945B}" type="pres">
      <dgm:prSet presAssocID="{03253825-181F-48AB-BD20-C0318B6B8479}" presName="vert1" presStyleCnt="0"/>
      <dgm:spPr/>
    </dgm:pt>
    <dgm:pt modelId="{F581364D-6EA3-4344-91D4-E2AC74A3B7E7}" type="pres">
      <dgm:prSet presAssocID="{14D02B8B-EEBE-4EE1-8EFE-83A0A8C778C5}" presName="thickLine" presStyleLbl="alignNode1" presStyleIdx="6" presStyleCnt="7"/>
      <dgm:spPr/>
    </dgm:pt>
    <dgm:pt modelId="{176A24C7-8531-4FBF-803F-F777C3C229DB}" type="pres">
      <dgm:prSet presAssocID="{14D02B8B-EEBE-4EE1-8EFE-83A0A8C778C5}" presName="horz1" presStyleCnt="0"/>
      <dgm:spPr/>
    </dgm:pt>
    <dgm:pt modelId="{11AC0C01-572E-4EDF-9B67-B2152EBB1FF7}" type="pres">
      <dgm:prSet presAssocID="{14D02B8B-EEBE-4EE1-8EFE-83A0A8C778C5}" presName="tx1" presStyleLbl="revTx" presStyleIdx="6" presStyleCnt="7"/>
      <dgm:spPr/>
    </dgm:pt>
    <dgm:pt modelId="{F14BE9B2-B894-415F-BDAC-8CE9540A15E2}" type="pres">
      <dgm:prSet presAssocID="{14D02B8B-EEBE-4EE1-8EFE-83A0A8C778C5}" presName="vert1" presStyleCnt="0"/>
      <dgm:spPr/>
    </dgm:pt>
  </dgm:ptLst>
  <dgm:cxnLst>
    <dgm:cxn modelId="{73FBE30E-6542-4F01-B12C-33A94D0A9FB0}" srcId="{F2DE2ED4-C6CB-4D18-843D-0310C5C502A8}" destId="{F90BB9E3-0EAA-4BA1-A1A6-2A164E04F58B}" srcOrd="0" destOrd="0" parTransId="{A7208594-BB37-4955-A3D4-B30909C7727E}" sibTransId="{491645A3-0476-4664-9719-897A79F68982}"/>
    <dgm:cxn modelId="{5477FE0F-622D-4F49-8188-F11398BE9FE6}" srcId="{F2DE2ED4-C6CB-4D18-843D-0310C5C502A8}" destId="{673FC026-F924-4A4C-A80E-212C354685A1}" srcOrd="2" destOrd="0" parTransId="{7E049703-1CE9-42CA-8A11-B18429DD8828}" sibTransId="{F56072DE-2EC0-453F-B047-F02C452540F3}"/>
    <dgm:cxn modelId="{C427B21B-721C-4D0E-8DF9-A7C4DFBE0CF3}" srcId="{F2DE2ED4-C6CB-4D18-843D-0310C5C502A8}" destId="{B5B5E88C-0301-48E1-9B86-7782599BD0A7}" srcOrd="1" destOrd="0" parTransId="{ACC037AF-DD6C-4632-AD20-DE413B339D03}" sibTransId="{4BEB859E-2FF8-491A-A01E-8BDDFCA11C2B}"/>
    <dgm:cxn modelId="{7ACE283B-3F1E-4DB7-947B-6A0A5EE5BC41}" type="presOf" srcId="{673FC026-F924-4A4C-A80E-212C354685A1}" destId="{106CCE7C-88DA-4845-8D4E-37FB625E865D}" srcOrd="0" destOrd="0" presId="urn:microsoft.com/office/officeart/2008/layout/LinedList"/>
    <dgm:cxn modelId="{CA34513E-1CA7-4F04-A061-0ECF079E0E55}" type="presOf" srcId="{50A4A56A-F2E2-4771-90DA-35660408E349}" destId="{2C5410D8-6DC1-4989-AF97-FE96BA24E6A7}" srcOrd="0" destOrd="0" presId="urn:microsoft.com/office/officeart/2008/layout/LinedList"/>
    <dgm:cxn modelId="{8551C64C-688A-4340-BAA4-6D768BB35685}" srcId="{F2DE2ED4-C6CB-4D18-843D-0310C5C502A8}" destId="{50A4A56A-F2E2-4771-90DA-35660408E349}" srcOrd="4" destOrd="0" parTransId="{62674ED9-AF34-4F30-A6E0-A8D0D2481FE7}" sibTransId="{52752210-C62B-4DF9-ABB0-7121FFED86CD}"/>
    <dgm:cxn modelId="{68AEEE4E-CDA2-4825-9373-F4DB2081C086}" type="presOf" srcId="{4E934D55-D7A2-488B-876C-7263B587A514}" destId="{0959D8DE-226E-4CA0-B6CE-8D96451DADEC}" srcOrd="0" destOrd="0" presId="urn:microsoft.com/office/officeart/2008/layout/LinedList"/>
    <dgm:cxn modelId="{86DE8355-7469-44BA-988D-66F9BEEB7CFA}" srcId="{F2DE2ED4-C6CB-4D18-843D-0310C5C502A8}" destId="{14D02B8B-EEBE-4EE1-8EFE-83A0A8C778C5}" srcOrd="6" destOrd="0" parTransId="{CB19A51A-BA29-4150-822E-F32C1ECE4D48}" sibTransId="{598E25A3-4C10-4B00-B197-B88F88110E3D}"/>
    <dgm:cxn modelId="{CA0EAB9E-0CBB-4790-AD09-CC491C6235A3}" type="presOf" srcId="{F2DE2ED4-C6CB-4D18-843D-0310C5C502A8}" destId="{B6023391-9D60-495A-B812-B95D921ABC2B}" srcOrd="0" destOrd="0" presId="urn:microsoft.com/office/officeart/2008/layout/LinedList"/>
    <dgm:cxn modelId="{5989DFA1-F4A0-4F90-968F-D2D8919805E1}" type="presOf" srcId="{F90BB9E3-0EAA-4BA1-A1A6-2A164E04F58B}" destId="{F88B360A-1483-46BB-8CEE-5467C05E5E93}" srcOrd="0" destOrd="0" presId="urn:microsoft.com/office/officeart/2008/layout/LinedList"/>
    <dgm:cxn modelId="{BB574CA6-A81A-4417-8854-AAB64CD2E6C5}" type="presOf" srcId="{03253825-181F-48AB-BD20-C0318B6B8479}" destId="{9F7A5CCC-DC29-4A77-BF10-68517E84682B}" srcOrd="0" destOrd="0" presId="urn:microsoft.com/office/officeart/2008/layout/LinedList"/>
    <dgm:cxn modelId="{761B75C3-97FC-43FD-AD0D-5CF504ACC039}" srcId="{F2DE2ED4-C6CB-4D18-843D-0310C5C502A8}" destId="{4E934D55-D7A2-488B-876C-7263B587A514}" srcOrd="3" destOrd="0" parTransId="{E30EB9F8-7D5F-4325-A46C-01D7685B59B8}" sibTransId="{91501495-C27A-4C38-98CF-A28E684AF430}"/>
    <dgm:cxn modelId="{7E4748E0-FE8D-4D11-961F-C98ACCF7ABD9}" type="presOf" srcId="{14D02B8B-EEBE-4EE1-8EFE-83A0A8C778C5}" destId="{11AC0C01-572E-4EDF-9B67-B2152EBB1FF7}" srcOrd="0" destOrd="0" presId="urn:microsoft.com/office/officeart/2008/layout/LinedList"/>
    <dgm:cxn modelId="{2B2677ED-8292-4527-9DE2-C1673F324DBF}" srcId="{F2DE2ED4-C6CB-4D18-843D-0310C5C502A8}" destId="{03253825-181F-48AB-BD20-C0318B6B8479}" srcOrd="5" destOrd="0" parTransId="{556FA5EF-4571-4D64-ABD7-A44451264AB7}" sibTransId="{DAA8638D-D2FE-4AD1-AEE9-0A60E37DBBA8}"/>
    <dgm:cxn modelId="{2E811BF4-F966-4A36-98BA-8B38F6D8A8D5}" type="presOf" srcId="{B5B5E88C-0301-48E1-9B86-7782599BD0A7}" destId="{0CA5119C-1A01-4855-97B0-E8A94DAD2920}" srcOrd="0" destOrd="0" presId="urn:microsoft.com/office/officeart/2008/layout/LinedList"/>
    <dgm:cxn modelId="{71FB05EB-58A9-4C33-AAEE-97F0743118BA}" type="presParOf" srcId="{B6023391-9D60-495A-B812-B95D921ABC2B}" destId="{053D1303-51FF-41AE-9560-8C85C9E4DBA3}" srcOrd="0" destOrd="0" presId="urn:microsoft.com/office/officeart/2008/layout/LinedList"/>
    <dgm:cxn modelId="{5B35C004-6590-4083-9006-49A72FAEB999}" type="presParOf" srcId="{B6023391-9D60-495A-B812-B95D921ABC2B}" destId="{28CFFEAA-CF6D-4431-A73A-0E2EA0EA4DAF}" srcOrd="1" destOrd="0" presId="urn:microsoft.com/office/officeart/2008/layout/LinedList"/>
    <dgm:cxn modelId="{D550205F-7796-4679-A070-939C6FEB91A1}" type="presParOf" srcId="{28CFFEAA-CF6D-4431-A73A-0E2EA0EA4DAF}" destId="{F88B360A-1483-46BB-8CEE-5467C05E5E93}" srcOrd="0" destOrd="0" presId="urn:microsoft.com/office/officeart/2008/layout/LinedList"/>
    <dgm:cxn modelId="{F8B2042D-9F89-438E-A40C-655D0EC7D976}" type="presParOf" srcId="{28CFFEAA-CF6D-4431-A73A-0E2EA0EA4DAF}" destId="{4120F805-F3FC-4B0F-8E87-5EE0BA87E038}" srcOrd="1" destOrd="0" presId="urn:microsoft.com/office/officeart/2008/layout/LinedList"/>
    <dgm:cxn modelId="{F962975F-5B6A-4390-9E66-A5446F3819B0}" type="presParOf" srcId="{B6023391-9D60-495A-B812-B95D921ABC2B}" destId="{F7364442-B0A8-46F1-AF97-727D21081F0A}" srcOrd="2" destOrd="0" presId="urn:microsoft.com/office/officeart/2008/layout/LinedList"/>
    <dgm:cxn modelId="{A56AF172-DA0B-435B-9B9D-C8418B1C2090}" type="presParOf" srcId="{B6023391-9D60-495A-B812-B95D921ABC2B}" destId="{5BE629B7-911C-44E6-9F37-32D9052AE195}" srcOrd="3" destOrd="0" presId="urn:microsoft.com/office/officeart/2008/layout/LinedList"/>
    <dgm:cxn modelId="{11D12FE0-3106-4ECA-979A-FB7B5075068B}" type="presParOf" srcId="{5BE629B7-911C-44E6-9F37-32D9052AE195}" destId="{0CA5119C-1A01-4855-97B0-E8A94DAD2920}" srcOrd="0" destOrd="0" presId="urn:microsoft.com/office/officeart/2008/layout/LinedList"/>
    <dgm:cxn modelId="{DD537CED-A2A4-45F6-9CF9-D40D9ACBE9D6}" type="presParOf" srcId="{5BE629B7-911C-44E6-9F37-32D9052AE195}" destId="{9BC1CD86-25D8-4108-B06B-48829ED49E72}" srcOrd="1" destOrd="0" presId="urn:microsoft.com/office/officeart/2008/layout/LinedList"/>
    <dgm:cxn modelId="{EBC20C82-E207-4E5C-85AC-B94829B1DC82}" type="presParOf" srcId="{B6023391-9D60-495A-B812-B95D921ABC2B}" destId="{491C26BA-CD02-4B21-9A84-B6A7A8CAEB58}" srcOrd="4" destOrd="0" presId="urn:microsoft.com/office/officeart/2008/layout/LinedList"/>
    <dgm:cxn modelId="{3FAD2989-B1DF-4200-B1FE-A67BB74ADC7F}" type="presParOf" srcId="{B6023391-9D60-495A-B812-B95D921ABC2B}" destId="{68E1FB4A-F81B-447F-85EE-02CE52DFA7FC}" srcOrd="5" destOrd="0" presId="urn:microsoft.com/office/officeart/2008/layout/LinedList"/>
    <dgm:cxn modelId="{BD06AA97-4873-457B-AC10-3E3DD5153615}" type="presParOf" srcId="{68E1FB4A-F81B-447F-85EE-02CE52DFA7FC}" destId="{106CCE7C-88DA-4845-8D4E-37FB625E865D}" srcOrd="0" destOrd="0" presId="urn:microsoft.com/office/officeart/2008/layout/LinedList"/>
    <dgm:cxn modelId="{7D498152-5A21-4E89-A8F9-D1726B346A2C}" type="presParOf" srcId="{68E1FB4A-F81B-447F-85EE-02CE52DFA7FC}" destId="{B55B0645-D18E-469F-AFE3-C7F2D910EB1B}" srcOrd="1" destOrd="0" presId="urn:microsoft.com/office/officeart/2008/layout/LinedList"/>
    <dgm:cxn modelId="{51028C44-03EA-4972-B382-4E723ED1CEA3}" type="presParOf" srcId="{B6023391-9D60-495A-B812-B95D921ABC2B}" destId="{4B07C2CE-55B5-496B-9628-D2ECA5FE77AE}" srcOrd="6" destOrd="0" presId="urn:microsoft.com/office/officeart/2008/layout/LinedList"/>
    <dgm:cxn modelId="{0E418C41-E32F-4C55-BE78-AB8708612195}" type="presParOf" srcId="{B6023391-9D60-495A-B812-B95D921ABC2B}" destId="{A54AC0B1-F917-43DF-AB4B-0D9E7354BE3F}" srcOrd="7" destOrd="0" presId="urn:microsoft.com/office/officeart/2008/layout/LinedList"/>
    <dgm:cxn modelId="{A4F3421D-4233-4BAA-B424-DE6BBE7E9BD2}" type="presParOf" srcId="{A54AC0B1-F917-43DF-AB4B-0D9E7354BE3F}" destId="{0959D8DE-226E-4CA0-B6CE-8D96451DADEC}" srcOrd="0" destOrd="0" presId="urn:microsoft.com/office/officeart/2008/layout/LinedList"/>
    <dgm:cxn modelId="{D90AC3E6-8AAD-4689-A94E-8BB06E4859FB}" type="presParOf" srcId="{A54AC0B1-F917-43DF-AB4B-0D9E7354BE3F}" destId="{D4F14161-0E91-4535-A8B5-6CAAA185F0D0}" srcOrd="1" destOrd="0" presId="urn:microsoft.com/office/officeart/2008/layout/LinedList"/>
    <dgm:cxn modelId="{00911B36-A817-434E-9F1A-42AA5D2A7554}" type="presParOf" srcId="{B6023391-9D60-495A-B812-B95D921ABC2B}" destId="{1267D6BB-312B-494D-9CA9-E09BCDD5F4BD}" srcOrd="8" destOrd="0" presId="urn:microsoft.com/office/officeart/2008/layout/LinedList"/>
    <dgm:cxn modelId="{24DAECF5-70C1-4034-AB45-DC7CF4F32B92}" type="presParOf" srcId="{B6023391-9D60-495A-B812-B95D921ABC2B}" destId="{16331B22-296F-44ED-A84C-F5D0DAD30193}" srcOrd="9" destOrd="0" presId="urn:microsoft.com/office/officeart/2008/layout/LinedList"/>
    <dgm:cxn modelId="{ACC651D7-1AC3-4A7C-8710-BF4ABD8229D8}" type="presParOf" srcId="{16331B22-296F-44ED-A84C-F5D0DAD30193}" destId="{2C5410D8-6DC1-4989-AF97-FE96BA24E6A7}" srcOrd="0" destOrd="0" presId="urn:microsoft.com/office/officeart/2008/layout/LinedList"/>
    <dgm:cxn modelId="{026432A0-D058-47E7-849B-FF21AF87D3F3}" type="presParOf" srcId="{16331B22-296F-44ED-A84C-F5D0DAD30193}" destId="{5678E72C-83AF-44FB-A6AC-B65B2D13F28D}" srcOrd="1" destOrd="0" presId="urn:microsoft.com/office/officeart/2008/layout/LinedList"/>
    <dgm:cxn modelId="{5C8AA0CD-6668-4AAC-8FA2-16935B1678C0}" type="presParOf" srcId="{B6023391-9D60-495A-B812-B95D921ABC2B}" destId="{F945D578-DA33-491B-BBFE-A3F3EBC339E0}" srcOrd="10" destOrd="0" presId="urn:microsoft.com/office/officeart/2008/layout/LinedList"/>
    <dgm:cxn modelId="{B912F117-1DE6-49DC-AF19-9B7147497952}" type="presParOf" srcId="{B6023391-9D60-495A-B812-B95D921ABC2B}" destId="{68CB6EBA-0EFC-40A8-B36E-8AE2A96D640B}" srcOrd="11" destOrd="0" presId="urn:microsoft.com/office/officeart/2008/layout/LinedList"/>
    <dgm:cxn modelId="{6BC82302-4AD0-40FE-A424-28A67F6C1D3C}" type="presParOf" srcId="{68CB6EBA-0EFC-40A8-B36E-8AE2A96D640B}" destId="{9F7A5CCC-DC29-4A77-BF10-68517E84682B}" srcOrd="0" destOrd="0" presId="urn:microsoft.com/office/officeart/2008/layout/LinedList"/>
    <dgm:cxn modelId="{5BEB7691-7A3C-4FFB-9378-E1CC4EDD5946}" type="presParOf" srcId="{68CB6EBA-0EFC-40A8-B36E-8AE2A96D640B}" destId="{7E499BC1-CEBD-46C4-8680-D5018F99945B}" srcOrd="1" destOrd="0" presId="urn:microsoft.com/office/officeart/2008/layout/LinedList"/>
    <dgm:cxn modelId="{DA85150E-C198-4A9E-9C72-8808EEC21A29}" type="presParOf" srcId="{B6023391-9D60-495A-B812-B95D921ABC2B}" destId="{F581364D-6EA3-4344-91D4-E2AC74A3B7E7}" srcOrd="12" destOrd="0" presId="urn:microsoft.com/office/officeart/2008/layout/LinedList"/>
    <dgm:cxn modelId="{79128DF6-14D9-43BA-AAF9-18D2C49CA8B6}" type="presParOf" srcId="{B6023391-9D60-495A-B812-B95D921ABC2B}" destId="{176A24C7-8531-4FBF-803F-F777C3C229DB}" srcOrd="13" destOrd="0" presId="urn:microsoft.com/office/officeart/2008/layout/LinedList"/>
    <dgm:cxn modelId="{2928457D-47E7-44ED-A176-C14CCDA6C24F}" type="presParOf" srcId="{176A24C7-8531-4FBF-803F-F777C3C229DB}" destId="{11AC0C01-572E-4EDF-9B67-B2152EBB1FF7}" srcOrd="0" destOrd="0" presId="urn:microsoft.com/office/officeart/2008/layout/LinedList"/>
    <dgm:cxn modelId="{76C41D47-79A3-4D97-AE0F-76AECA3ED112}" type="presParOf" srcId="{176A24C7-8531-4FBF-803F-F777C3C229DB}" destId="{F14BE9B2-B894-415F-BDAC-8CE9540A15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D6530-ADDE-4D31-B3B0-5232D2E5A5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0452C8-3D6A-4C56-92F3-347A1A986C5E}">
      <dgm:prSet/>
      <dgm:spPr/>
      <dgm:t>
        <a:bodyPr/>
        <a:lstStyle/>
        <a:p>
          <a:r>
            <a:rPr lang="en-US"/>
            <a:t>Financial plus</a:t>
          </a:r>
        </a:p>
      </dgm:t>
    </dgm:pt>
    <dgm:pt modelId="{3DA7A934-5597-4550-B423-05CB86736431}" type="parTrans" cxnId="{A9B1B277-BB2E-4606-837A-C97E98C73E37}">
      <dgm:prSet/>
      <dgm:spPr/>
      <dgm:t>
        <a:bodyPr/>
        <a:lstStyle/>
        <a:p>
          <a:endParaRPr lang="en-US"/>
        </a:p>
      </dgm:t>
    </dgm:pt>
    <dgm:pt modelId="{4FA6A49D-BC38-4991-AA30-8A3D2D9538A6}" type="sibTrans" cxnId="{A9B1B277-BB2E-4606-837A-C97E98C73E37}">
      <dgm:prSet/>
      <dgm:spPr/>
      <dgm:t>
        <a:bodyPr/>
        <a:lstStyle/>
        <a:p>
          <a:endParaRPr lang="en-US"/>
        </a:p>
      </dgm:t>
    </dgm:pt>
    <dgm:pt modelId="{DBBB90EA-FCEF-4A1D-94D4-16A16226C5B0}">
      <dgm:prSet/>
      <dgm:spPr/>
      <dgm:t>
        <a:bodyPr/>
        <a:lstStyle/>
        <a:p>
          <a:r>
            <a:rPr lang="en-US"/>
            <a:t>Could look great on resume depending on the scholarship</a:t>
          </a:r>
        </a:p>
      </dgm:t>
    </dgm:pt>
    <dgm:pt modelId="{D4F57822-E18E-44AE-ACA2-20E10624B70D}" type="parTrans" cxnId="{1EF17157-239C-4A32-B61D-1C25C288807D}">
      <dgm:prSet/>
      <dgm:spPr/>
      <dgm:t>
        <a:bodyPr/>
        <a:lstStyle/>
        <a:p>
          <a:endParaRPr lang="en-US"/>
        </a:p>
      </dgm:t>
    </dgm:pt>
    <dgm:pt modelId="{4C615099-5D00-40CB-B625-5D17CD92884C}" type="sibTrans" cxnId="{1EF17157-239C-4A32-B61D-1C25C288807D}">
      <dgm:prSet/>
      <dgm:spPr/>
      <dgm:t>
        <a:bodyPr/>
        <a:lstStyle/>
        <a:p>
          <a:endParaRPr lang="en-US"/>
        </a:p>
      </dgm:t>
    </dgm:pt>
    <dgm:pt modelId="{7D441EF3-7803-495A-800E-B0CED39D82AC}">
      <dgm:prSet/>
      <dgm:spPr/>
      <dgm:t>
        <a:bodyPr/>
        <a:lstStyle/>
        <a:p>
          <a:r>
            <a:rPr lang="en-US"/>
            <a:t>An opportunity to improve your writing skills</a:t>
          </a:r>
        </a:p>
      </dgm:t>
    </dgm:pt>
    <dgm:pt modelId="{BC18B78F-C4EF-4FDF-AE83-FC03FE677783}" type="parTrans" cxnId="{80D1FFF0-77CD-40C7-BE83-6EE15DFE91D3}">
      <dgm:prSet/>
      <dgm:spPr/>
      <dgm:t>
        <a:bodyPr/>
        <a:lstStyle/>
        <a:p>
          <a:endParaRPr lang="en-US"/>
        </a:p>
      </dgm:t>
    </dgm:pt>
    <dgm:pt modelId="{8C5B4F37-1A4A-4247-9CB0-667710000381}" type="sibTrans" cxnId="{80D1FFF0-77CD-40C7-BE83-6EE15DFE91D3}">
      <dgm:prSet/>
      <dgm:spPr/>
      <dgm:t>
        <a:bodyPr/>
        <a:lstStyle/>
        <a:p>
          <a:endParaRPr lang="en-US"/>
        </a:p>
      </dgm:t>
    </dgm:pt>
    <dgm:pt modelId="{0BAEBBF1-7977-44DD-8169-112F9CE73033}">
      <dgm:prSet/>
      <dgm:spPr/>
      <dgm:t>
        <a:bodyPr/>
        <a:lstStyle/>
        <a:p>
          <a:r>
            <a:rPr lang="en-US"/>
            <a:t>Additional funding/benefits may be included</a:t>
          </a:r>
        </a:p>
      </dgm:t>
    </dgm:pt>
    <dgm:pt modelId="{A89DFE8B-78D6-46D3-9B35-40595B3471A6}" type="parTrans" cxnId="{CE3E56E6-9922-48AE-927C-1EBA6F00D293}">
      <dgm:prSet/>
      <dgm:spPr/>
      <dgm:t>
        <a:bodyPr/>
        <a:lstStyle/>
        <a:p>
          <a:endParaRPr lang="en-US"/>
        </a:p>
      </dgm:t>
    </dgm:pt>
    <dgm:pt modelId="{EAB490A1-9E37-433E-8737-FC26099122D4}" type="sibTrans" cxnId="{CE3E56E6-9922-48AE-927C-1EBA6F00D293}">
      <dgm:prSet/>
      <dgm:spPr/>
      <dgm:t>
        <a:bodyPr/>
        <a:lstStyle/>
        <a:p>
          <a:endParaRPr lang="en-US"/>
        </a:p>
      </dgm:t>
    </dgm:pt>
    <dgm:pt modelId="{61197952-809B-4AF9-B705-3266CD05F70E}" type="pres">
      <dgm:prSet presAssocID="{6B7D6530-ADDE-4D31-B3B0-5232D2E5A5A9}" presName="root" presStyleCnt="0">
        <dgm:presLayoutVars>
          <dgm:dir/>
          <dgm:resizeHandles val="exact"/>
        </dgm:presLayoutVars>
      </dgm:prSet>
      <dgm:spPr/>
    </dgm:pt>
    <dgm:pt modelId="{17BF89AE-512A-4B4B-AF1E-EC90B433AA21}" type="pres">
      <dgm:prSet presAssocID="{080452C8-3D6A-4C56-92F3-347A1A986C5E}" presName="compNode" presStyleCnt="0"/>
      <dgm:spPr/>
    </dgm:pt>
    <dgm:pt modelId="{432C5B3C-FAEC-48A6-8DA4-F12113EA1D5B}" type="pres">
      <dgm:prSet presAssocID="{080452C8-3D6A-4C56-92F3-347A1A986C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EF0FCC2-F682-46B4-872F-192B2D5DDF68}" type="pres">
      <dgm:prSet presAssocID="{080452C8-3D6A-4C56-92F3-347A1A986C5E}" presName="spaceRect" presStyleCnt="0"/>
      <dgm:spPr/>
    </dgm:pt>
    <dgm:pt modelId="{17C1AD2F-2B55-404A-9F0D-6D3621154EA9}" type="pres">
      <dgm:prSet presAssocID="{080452C8-3D6A-4C56-92F3-347A1A986C5E}" presName="textRect" presStyleLbl="revTx" presStyleIdx="0" presStyleCnt="4">
        <dgm:presLayoutVars>
          <dgm:chMax val="1"/>
          <dgm:chPref val="1"/>
        </dgm:presLayoutVars>
      </dgm:prSet>
      <dgm:spPr/>
    </dgm:pt>
    <dgm:pt modelId="{4E72DCFF-14F0-4741-A8C1-E7D2EC80427E}" type="pres">
      <dgm:prSet presAssocID="{4FA6A49D-BC38-4991-AA30-8A3D2D9538A6}" presName="sibTrans" presStyleCnt="0"/>
      <dgm:spPr/>
    </dgm:pt>
    <dgm:pt modelId="{42EE5441-E44F-4350-B54F-3DE594949860}" type="pres">
      <dgm:prSet presAssocID="{DBBB90EA-FCEF-4A1D-94D4-16A16226C5B0}" presName="compNode" presStyleCnt="0"/>
      <dgm:spPr/>
    </dgm:pt>
    <dgm:pt modelId="{13A74CC2-AA92-4D02-A0DB-D865FDCBD3AE}" type="pres">
      <dgm:prSet presAssocID="{DBBB90EA-FCEF-4A1D-94D4-16A16226C5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E8DBF44-2780-4843-BE71-8F3388E65AC3}" type="pres">
      <dgm:prSet presAssocID="{DBBB90EA-FCEF-4A1D-94D4-16A16226C5B0}" presName="spaceRect" presStyleCnt="0"/>
      <dgm:spPr/>
    </dgm:pt>
    <dgm:pt modelId="{402D781F-B40A-4249-8ECD-F02AE9F6BB89}" type="pres">
      <dgm:prSet presAssocID="{DBBB90EA-FCEF-4A1D-94D4-16A16226C5B0}" presName="textRect" presStyleLbl="revTx" presStyleIdx="1" presStyleCnt="4">
        <dgm:presLayoutVars>
          <dgm:chMax val="1"/>
          <dgm:chPref val="1"/>
        </dgm:presLayoutVars>
      </dgm:prSet>
      <dgm:spPr/>
    </dgm:pt>
    <dgm:pt modelId="{330E9506-39CD-466B-A552-1F1D886117F4}" type="pres">
      <dgm:prSet presAssocID="{4C615099-5D00-40CB-B625-5D17CD92884C}" presName="sibTrans" presStyleCnt="0"/>
      <dgm:spPr/>
    </dgm:pt>
    <dgm:pt modelId="{FA10F704-B3C7-404A-9862-6055A6879F07}" type="pres">
      <dgm:prSet presAssocID="{7D441EF3-7803-495A-800E-B0CED39D82AC}" presName="compNode" presStyleCnt="0"/>
      <dgm:spPr/>
    </dgm:pt>
    <dgm:pt modelId="{172B1AD6-5216-4372-90A4-D32EAB1ADEBB}" type="pres">
      <dgm:prSet presAssocID="{7D441EF3-7803-495A-800E-B0CED39D82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6825728-1FCF-4C5B-9002-F4AFF0A83469}" type="pres">
      <dgm:prSet presAssocID="{7D441EF3-7803-495A-800E-B0CED39D82AC}" presName="spaceRect" presStyleCnt="0"/>
      <dgm:spPr/>
    </dgm:pt>
    <dgm:pt modelId="{7C170925-0BA5-484C-A969-66168CAE7122}" type="pres">
      <dgm:prSet presAssocID="{7D441EF3-7803-495A-800E-B0CED39D82AC}" presName="textRect" presStyleLbl="revTx" presStyleIdx="2" presStyleCnt="4">
        <dgm:presLayoutVars>
          <dgm:chMax val="1"/>
          <dgm:chPref val="1"/>
        </dgm:presLayoutVars>
      </dgm:prSet>
      <dgm:spPr/>
    </dgm:pt>
    <dgm:pt modelId="{C0B68852-1A9F-43BF-8110-9B6136F8531A}" type="pres">
      <dgm:prSet presAssocID="{8C5B4F37-1A4A-4247-9CB0-667710000381}" presName="sibTrans" presStyleCnt="0"/>
      <dgm:spPr/>
    </dgm:pt>
    <dgm:pt modelId="{EC4FCEFB-484B-4E6E-B6F6-6606AF0793DE}" type="pres">
      <dgm:prSet presAssocID="{0BAEBBF1-7977-44DD-8169-112F9CE73033}" presName="compNode" presStyleCnt="0"/>
      <dgm:spPr/>
    </dgm:pt>
    <dgm:pt modelId="{044C0185-CD99-4555-8FF9-F67CF84B887A}" type="pres">
      <dgm:prSet presAssocID="{0BAEBBF1-7977-44DD-8169-112F9CE730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D77E70A-E60D-4676-9A26-C13125E2DEF2}" type="pres">
      <dgm:prSet presAssocID="{0BAEBBF1-7977-44DD-8169-112F9CE73033}" presName="spaceRect" presStyleCnt="0"/>
      <dgm:spPr/>
    </dgm:pt>
    <dgm:pt modelId="{FA9C3367-5116-45FD-9415-42EB1C66A651}" type="pres">
      <dgm:prSet presAssocID="{0BAEBBF1-7977-44DD-8169-112F9CE730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5DA611-965E-40AA-BE79-B69481D97348}" type="presOf" srcId="{0BAEBBF1-7977-44DD-8169-112F9CE73033}" destId="{FA9C3367-5116-45FD-9415-42EB1C66A651}" srcOrd="0" destOrd="0" presId="urn:microsoft.com/office/officeart/2018/2/layout/IconLabelList"/>
    <dgm:cxn modelId="{E6CACC28-A9CB-4560-8B1F-4EC44DD945A6}" type="presOf" srcId="{080452C8-3D6A-4C56-92F3-347A1A986C5E}" destId="{17C1AD2F-2B55-404A-9F0D-6D3621154EA9}" srcOrd="0" destOrd="0" presId="urn:microsoft.com/office/officeart/2018/2/layout/IconLabelList"/>
    <dgm:cxn modelId="{2F335833-A604-44AA-8A1B-37E1C2065051}" type="presOf" srcId="{7D441EF3-7803-495A-800E-B0CED39D82AC}" destId="{7C170925-0BA5-484C-A969-66168CAE7122}" srcOrd="0" destOrd="0" presId="urn:microsoft.com/office/officeart/2018/2/layout/IconLabelList"/>
    <dgm:cxn modelId="{1EF17157-239C-4A32-B61D-1C25C288807D}" srcId="{6B7D6530-ADDE-4D31-B3B0-5232D2E5A5A9}" destId="{DBBB90EA-FCEF-4A1D-94D4-16A16226C5B0}" srcOrd="1" destOrd="0" parTransId="{D4F57822-E18E-44AE-ACA2-20E10624B70D}" sibTransId="{4C615099-5D00-40CB-B625-5D17CD92884C}"/>
    <dgm:cxn modelId="{A9B1B277-BB2E-4606-837A-C97E98C73E37}" srcId="{6B7D6530-ADDE-4D31-B3B0-5232D2E5A5A9}" destId="{080452C8-3D6A-4C56-92F3-347A1A986C5E}" srcOrd="0" destOrd="0" parTransId="{3DA7A934-5597-4550-B423-05CB86736431}" sibTransId="{4FA6A49D-BC38-4991-AA30-8A3D2D9538A6}"/>
    <dgm:cxn modelId="{0998A6B9-2E36-4D97-9083-CBFF6EB7C0A6}" type="presOf" srcId="{DBBB90EA-FCEF-4A1D-94D4-16A16226C5B0}" destId="{402D781F-B40A-4249-8ECD-F02AE9F6BB89}" srcOrd="0" destOrd="0" presId="urn:microsoft.com/office/officeart/2018/2/layout/IconLabelList"/>
    <dgm:cxn modelId="{940EC3C7-EACB-45E2-9BFB-367C617DBD3C}" type="presOf" srcId="{6B7D6530-ADDE-4D31-B3B0-5232D2E5A5A9}" destId="{61197952-809B-4AF9-B705-3266CD05F70E}" srcOrd="0" destOrd="0" presId="urn:microsoft.com/office/officeart/2018/2/layout/IconLabelList"/>
    <dgm:cxn modelId="{CE3E56E6-9922-48AE-927C-1EBA6F00D293}" srcId="{6B7D6530-ADDE-4D31-B3B0-5232D2E5A5A9}" destId="{0BAEBBF1-7977-44DD-8169-112F9CE73033}" srcOrd="3" destOrd="0" parTransId="{A89DFE8B-78D6-46D3-9B35-40595B3471A6}" sibTransId="{EAB490A1-9E37-433E-8737-FC26099122D4}"/>
    <dgm:cxn modelId="{80D1FFF0-77CD-40C7-BE83-6EE15DFE91D3}" srcId="{6B7D6530-ADDE-4D31-B3B0-5232D2E5A5A9}" destId="{7D441EF3-7803-495A-800E-B0CED39D82AC}" srcOrd="2" destOrd="0" parTransId="{BC18B78F-C4EF-4FDF-AE83-FC03FE677783}" sibTransId="{8C5B4F37-1A4A-4247-9CB0-667710000381}"/>
    <dgm:cxn modelId="{68CB303F-3865-4D22-93AD-7618AFC36CD7}" type="presParOf" srcId="{61197952-809B-4AF9-B705-3266CD05F70E}" destId="{17BF89AE-512A-4B4B-AF1E-EC90B433AA21}" srcOrd="0" destOrd="0" presId="urn:microsoft.com/office/officeart/2018/2/layout/IconLabelList"/>
    <dgm:cxn modelId="{33A2D453-4273-47FC-B7E5-FC07824FB38C}" type="presParOf" srcId="{17BF89AE-512A-4B4B-AF1E-EC90B433AA21}" destId="{432C5B3C-FAEC-48A6-8DA4-F12113EA1D5B}" srcOrd="0" destOrd="0" presId="urn:microsoft.com/office/officeart/2018/2/layout/IconLabelList"/>
    <dgm:cxn modelId="{D2526B76-8506-4022-91D9-7B2CA8D0365E}" type="presParOf" srcId="{17BF89AE-512A-4B4B-AF1E-EC90B433AA21}" destId="{AEF0FCC2-F682-46B4-872F-192B2D5DDF68}" srcOrd="1" destOrd="0" presId="urn:microsoft.com/office/officeart/2018/2/layout/IconLabelList"/>
    <dgm:cxn modelId="{0FA9D859-6C36-4438-BAF6-5B10BB7847BA}" type="presParOf" srcId="{17BF89AE-512A-4B4B-AF1E-EC90B433AA21}" destId="{17C1AD2F-2B55-404A-9F0D-6D3621154EA9}" srcOrd="2" destOrd="0" presId="urn:microsoft.com/office/officeart/2018/2/layout/IconLabelList"/>
    <dgm:cxn modelId="{ED2B7529-2135-4C7C-818B-91592273AE72}" type="presParOf" srcId="{61197952-809B-4AF9-B705-3266CD05F70E}" destId="{4E72DCFF-14F0-4741-A8C1-E7D2EC80427E}" srcOrd="1" destOrd="0" presId="urn:microsoft.com/office/officeart/2018/2/layout/IconLabelList"/>
    <dgm:cxn modelId="{94565F6E-772C-4B86-B999-961F273455B9}" type="presParOf" srcId="{61197952-809B-4AF9-B705-3266CD05F70E}" destId="{42EE5441-E44F-4350-B54F-3DE594949860}" srcOrd="2" destOrd="0" presId="urn:microsoft.com/office/officeart/2018/2/layout/IconLabelList"/>
    <dgm:cxn modelId="{FC1D6902-A3D9-44C9-8368-72B21F25479C}" type="presParOf" srcId="{42EE5441-E44F-4350-B54F-3DE594949860}" destId="{13A74CC2-AA92-4D02-A0DB-D865FDCBD3AE}" srcOrd="0" destOrd="0" presId="urn:microsoft.com/office/officeart/2018/2/layout/IconLabelList"/>
    <dgm:cxn modelId="{8DD553D1-2A1E-48D8-8F2E-298CD1DD94E6}" type="presParOf" srcId="{42EE5441-E44F-4350-B54F-3DE594949860}" destId="{1E8DBF44-2780-4843-BE71-8F3388E65AC3}" srcOrd="1" destOrd="0" presId="urn:microsoft.com/office/officeart/2018/2/layout/IconLabelList"/>
    <dgm:cxn modelId="{9CA328BB-5B93-4351-A4D2-F45D8138D31C}" type="presParOf" srcId="{42EE5441-E44F-4350-B54F-3DE594949860}" destId="{402D781F-B40A-4249-8ECD-F02AE9F6BB89}" srcOrd="2" destOrd="0" presId="urn:microsoft.com/office/officeart/2018/2/layout/IconLabelList"/>
    <dgm:cxn modelId="{3C6822E1-9E55-4B81-9569-AA8708BA784D}" type="presParOf" srcId="{61197952-809B-4AF9-B705-3266CD05F70E}" destId="{330E9506-39CD-466B-A552-1F1D886117F4}" srcOrd="3" destOrd="0" presId="urn:microsoft.com/office/officeart/2018/2/layout/IconLabelList"/>
    <dgm:cxn modelId="{9EA3C411-8D4A-4AD3-A190-9D6D991DE4A7}" type="presParOf" srcId="{61197952-809B-4AF9-B705-3266CD05F70E}" destId="{FA10F704-B3C7-404A-9862-6055A6879F07}" srcOrd="4" destOrd="0" presId="urn:microsoft.com/office/officeart/2018/2/layout/IconLabelList"/>
    <dgm:cxn modelId="{10BD985D-454B-4E2E-BDAD-17902673919D}" type="presParOf" srcId="{FA10F704-B3C7-404A-9862-6055A6879F07}" destId="{172B1AD6-5216-4372-90A4-D32EAB1ADEBB}" srcOrd="0" destOrd="0" presId="urn:microsoft.com/office/officeart/2018/2/layout/IconLabelList"/>
    <dgm:cxn modelId="{543F6D96-E626-48DC-9F9A-9DA04488B870}" type="presParOf" srcId="{FA10F704-B3C7-404A-9862-6055A6879F07}" destId="{F6825728-1FCF-4C5B-9002-F4AFF0A83469}" srcOrd="1" destOrd="0" presId="urn:microsoft.com/office/officeart/2018/2/layout/IconLabelList"/>
    <dgm:cxn modelId="{28C637BB-F39F-4F7D-BC35-2655C08D6ACC}" type="presParOf" srcId="{FA10F704-B3C7-404A-9862-6055A6879F07}" destId="{7C170925-0BA5-484C-A969-66168CAE7122}" srcOrd="2" destOrd="0" presId="urn:microsoft.com/office/officeart/2018/2/layout/IconLabelList"/>
    <dgm:cxn modelId="{3771C1E6-30D5-45EE-A077-FA0C653F7371}" type="presParOf" srcId="{61197952-809B-4AF9-B705-3266CD05F70E}" destId="{C0B68852-1A9F-43BF-8110-9B6136F8531A}" srcOrd="5" destOrd="0" presId="urn:microsoft.com/office/officeart/2018/2/layout/IconLabelList"/>
    <dgm:cxn modelId="{9ADEDF88-5EA5-45C7-A6BD-3A39128AE8FC}" type="presParOf" srcId="{61197952-809B-4AF9-B705-3266CD05F70E}" destId="{EC4FCEFB-484B-4E6E-B6F6-6606AF0793DE}" srcOrd="6" destOrd="0" presId="urn:microsoft.com/office/officeart/2018/2/layout/IconLabelList"/>
    <dgm:cxn modelId="{47D4CB3F-1E11-42D6-9A70-B754B47AF532}" type="presParOf" srcId="{EC4FCEFB-484B-4E6E-B6F6-6606AF0793DE}" destId="{044C0185-CD99-4555-8FF9-F67CF84B887A}" srcOrd="0" destOrd="0" presId="urn:microsoft.com/office/officeart/2018/2/layout/IconLabelList"/>
    <dgm:cxn modelId="{2153AB1C-C7F6-432A-8F73-577B7FF73A0F}" type="presParOf" srcId="{EC4FCEFB-484B-4E6E-B6F6-6606AF0793DE}" destId="{3D77E70A-E60D-4676-9A26-C13125E2DEF2}" srcOrd="1" destOrd="0" presId="urn:microsoft.com/office/officeart/2018/2/layout/IconLabelList"/>
    <dgm:cxn modelId="{70DE20D5-429A-4841-860F-AE0B2005AAD7}" type="presParOf" srcId="{EC4FCEFB-484B-4E6E-B6F6-6606AF0793DE}" destId="{FA9C3367-5116-45FD-9415-42EB1C66A6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85301-5985-43F9-80D5-509B68F732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ADDBAC-09A5-46FC-8B0D-0B42AD1F8F2F}">
      <dgm:prSet/>
      <dgm:spPr/>
      <dgm:t>
        <a:bodyPr/>
        <a:lstStyle/>
        <a:p>
          <a:r>
            <a:rPr lang="en-US"/>
            <a:t>Demographic information (personal background)</a:t>
          </a:r>
        </a:p>
      </dgm:t>
    </dgm:pt>
    <dgm:pt modelId="{5218D27D-E727-40A6-9C0E-A81048A16602}" type="parTrans" cxnId="{633C36EE-AEBC-46D6-B592-4BBC86218CE9}">
      <dgm:prSet/>
      <dgm:spPr/>
      <dgm:t>
        <a:bodyPr/>
        <a:lstStyle/>
        <a:p>
          <a:endParaRPr lang="en-US"/>
        </a:p>
      </dgm:t>
    </dgm:pt>
    <dgm:pt modelId="{42A1C399-5044-4461-BA73-A4F55963E2E4}" type="sibTrans" cxnId="{633C36EE-AEBC-46D6-B592-4BBC86218CE9}">
      <dgm:prSet/>
      <dgm:spPr/>
      <dgm:t>
        <a:bodyPr/>
        <a:lstStyle/>
        <a:p>
          <a:endParaRPr lang="en-US"/>
        </a:p>
      </dgm:t>
    </dgm:pt>
    <dgm:pt modelId="{1C99CE05-3BD8-4C98-8E20-143ABF71D675}">
      <dgm:prSet/>
      <dgm:spPr/>
      <dgm:t>
        <a:bodyPr/>
        <a:lstStyle/>
        <a:p>
          <a:r>
            <a:rPr lang="en-US"/>
            <a:t>Current unofficial/official transcript</a:t>
          </a:r>
        </a:p>
      </dgm:t>
    </dgm:pt>
    <dgm:pt modelId="{52FB5FF0-50AD-42CC-AC49-89ACD1DDC731}" type="parTrans" cxnId="{28E5399E-127C-43BE-8818-883FB7C32AED}">
      <dgm:prSet/>
      <dgm:spPr/>
      <dgm:t>
        <a:bodyPr/>
        <a:lstStyle/>
        <a:p>
          <a:endParaRPr lang="en-US"/>
        </a:p>
      </dgm:t>
    </dgm:pt>
    <dgm:pt modelId="{BBA16D41-9663-4D8E-9352-DCA6E8FDDC80}" type="sibTrans" cxnId="{28E5399E-127C-43BE-8818-883FB7C32AED}">
      <dgm:prSet/>
      <dgm:spPr/>
      <dgm:t>
        <a:bodyPr/>
        <a:lstStyle/>
        <a:p>
          <a:endParaRPr lang="en-US"/>
        </a:p>
      </dgm:t>
    </dgm:pt>
    <dgm:pt modelId="{BB99AC51-A999-4E3D-9A6C-2C6EA7F4EA2F}">
      <dgm:prSet/>
      <dgm:spPr/>
      <dgm:t>
        <a:bodyPr/>
        <a:lstStyle/>
        <a:p>
          <a:r>
            <a:rPr lang="en-US"/>
            <a:t>Resume or CV (Curriculum Vitae)</a:t>
          </a:r>
        </a:p>
      </dgm:t>
    </dgm:pt>
    <dgm:pt modelId="{384C741A-D2B7-44B3-ACFF-81018BAC138F}" type="parTrans" cxnId="{FB81EAA8-1640-43F9-B06B-9D4F96659C45}">
      <dgm:prSet/>
      <dgm:spPr/>
      <dgm:t>
        <a:bodyPr/>
        <a:lstStyle/>
        <a:p>
          <a:endParaRPr lang="en-US"/>
        </a:p>
      </dgm:t>
    </dgm:pt>
    <dgm:pt modelId="{2A274709-8308-497C-B5DF-F9307EF6F742}" type="sibTrans" cxnId="{FB81EAA8-1640-43F9-B06B-9D4F96659C45}">
      <dgm:prSet/>
      <dgm:spPr/>
      <dgm:t>
        <a:bodyPr/>
        <a:lstStyle/>
        <a:p>
          <a:endParaRPr lang="en-US"/>
        </a:p>
      </dgm:t>
    </dgm:pt>
    <dgm:pt modelId="{A0CAE187-1178-42B9-ADE0-E5BE38F11E9D}">
      <dgm:prSet/>
      <dgm:spPr/>
      <dgm:t>
        <a:bodyPr/>
        <a:lstStyle/>
        <a:p>
          <a:r>
            <a:rPr lang="en-US"/>
            <a:t>A personal statement(s)</a:t>
          </a:r>
        </a:p>
      </dgm:t>
    </dgm:pt>
    <dgm:pt modelId="{7BE0D10A-67B1-498C-9CD5-AFD5DAD6B588}" type="parTrans" cxnId="{E92D2B12-612A-4A3B-A381-97B20750123C}">
      <dgm:prSet/>
      <dgm:spPr/>
      <dgm:t>
        <a:bodyPr/>
        <a:lstStyle/>
        <a:p>
          <a:endParaRPr lang="en-US"/>
        </a:p>
      </dgm:t>
    </dgm:pt>
    <dgm:pt modelId="{041BDBBC-ED6A-438A-A2E9-29E9AE89EC4E}" type="sibTrans" cxnId="{E92D2B12-612A-4A3B-A381-97B20750123C}">
      <dgm:prSet/>
      <dgm:spPr/>
      <dgm:t>
        <a:bodyPr/>
        <a:lstStyle/>
        <a:p>
          <a:endParaRPr lang="en-US"/>
        </a:p>
      </dgm:t>
    </dgm:pt>
    <dgm:pt modelId="{126AF49A-DB4E-4BD1-9AEF-B77E1E3B525D}">
      <dgm:prSet/>
      <dgm:spPr/>
      <dgm:t>
        <a:bodyPr/>
        <a:lstStyle/>
        <a:p>
          <a:r>
            <a:rPr lang="en-US"/>
            <a:t>What makes you qualified to earn this scholarship?</a:t>
          </a:r>
        </a:p>
      </dgm:t>
    </dgm:pt>
    <dgm:pt modelId="{D37EA7CF-D931-4F97-8032-C542D4CA4848}" type="parTrans" cxnId="{EEB393FF-DECA-4259-9D91-7A32A4127B77}">
      <dgm:prSet/>
      <dgm:spPr/>
      <dgm:t>
        <a:bodyPr/>
        <a:lstStyle/>
        <a:p>
          <a:endParaRPr lang="en-US"/>
        </a:p>
      </dgm:t>
    </dgm:pt>
    <dgm:pt modelId="{2420111E-4103-42E6-9547-58392335F292}" type="sibTrans" cxnId="{EEB393FF-DECA-4259-9D91-7A32A4127B77}">
      <dgm:prSet/>
      <dgm:spPr/>
      <dgm:t>
        <a:bodyPr/>
        <a:lstStyle/>
        <a:p>
          <a:endParaRPr lang="en-US"/>
        </a:p>
      </dgm:t>
    </dgm:pt>
    <dgm:pt modelId="{F1560F0F-984E-485D-80F5-34CE7C64E8BE}">
      <dgm:prSet/>
      <dgm:spPr/>
      <dgm:t>
        <a:bodyPr/>
        <a:lstStyle/>
        <a:p>
          <a:r>
            <a:rPr lang="en-US"/>
            <a:t>What are your career/educational goals and how will this scholarship assist in achieving these goals?</a:t>
          </a:r>
        </a:p>
      </dgm:t>
    </dgm:pt>
    <dgm:pt modelId="{865B5EA9-A047-4D85-A802-41E6BBBDDA5B}" type="parTrans" cxnId="{1DE57ADF-D4B5-4C58-81A6-FF3D750FD91C}">
      <dgm:prSet/>
      <dgm:spPr/>
      <dgm:t>
        <a:bodyPr/>
        <a:lstStyle/>
        <a:p>
          <a:endParaRPr lang="en-US"/>
        </a:p>
      </dgm:t>
    </dgm:pt>
    <dgm:pt modelId="{BF171FE8-6197-4EF6-9DA7-0C2C692FC1E0}" type="sibTrans" cxnId="{1DE57ADF-D4B5-4C58-81A6-FF3D750FD91C}">
      <dgm:prSet/>
      <dgm:spPr/>
      <dgm:t>
        <a:bodyPr/>
        <a:lstStyle/>
        <a:p>
          <a:endParaRPr lang="en-US"/>
        </a:p>
      </dgm:t>
    </dgm:pt>
    <dgm:pt modelId="{79DD9B6B-3C30-4EB6-9EA7-1F5BDD1074AE}">
      <dgm:prSet/>
      <dgm:spPr/>
      <dgm:t>
        <a:bodyPr/>
        <a:lstStyle/>
        <a:p>
          <a:r>
            <a:rPr lang="en-US"/>
            <a:t>0-2 letters of recommendation (3 in some instances)</a:t>
          </a:r>
        </a:p>
      </dgm:t>
    </dgm:pt>
    <dgm:pt modelId="{D75DE364-9195-42B1-A722-ED78A166B393}" type="parTrans" cxnId="{99DE11B5-CC2D-4EEC-9EAF-98BBB851DD5B}">
      <dgm:prSet/>
      <dgm:spPr/>
      <dgm:t>
        <a:bodyPr/>
        <a:lstStyle/>
        <a:p>
          <a:endParaRPr lang="en-US"/>
        </a:p>
      </dgm:t>
    </dgm:pt>
    <dgm:pt modelId="{7CA53D9C-F340-4B23-842F-5E9C875AFF64}" type="sibTrans" cxnId="{99DE11B5-CC2D-4EEC-9EAF-98BBB851DD5B}">
      <dgm:prSet/>
      <dgm:spPr/>
      <dgm:t>
        <a:bodyPr/>
        <a:lstStyle/>
        <a:p>
          <a:endParaRPr lang="en-US"/>
        </a:p>
      </dgm:t>
    </dgm:pt>
    <dgm:pt modelId="{206202A4-BED0-42AB-AE9D-7A9610D50A75}">
      <dgm:prSet/>
      <dgm:spPr/>
      <dgm:t>
        <a:bodyPr/>
        <a:lstStyle/>
        <a:p>
          <a:r>
            <a:rPr lang="en-US"/>
            <a:t>Usually has eligibility requirements</a:t>
          </a:r>
        </a:p>
      </dgm:t>
    </dgm:pt>
    <dgm:pt modelId="{76A2689B-1BF6-4984-A3C7-979EBAA62C12}" type="parTrans" cxnId="{278E13D9-85D0-4159-AF73-448346377F78}">
      <dgm:prSet/>
      <dgm:spPr/>
      <dgm:t>
        <a:bodyPr/>
        <a:lstStyle/>
        <a:p>
          <a:endParaRPr lang="en-US"/>
        </a:p>
      </dgm:t>
    </dgm:pt>
    <dgm:pt modelId="{E7201BA9-8C8C-453C-8455-B0A79AC66A37}" type="sibTrans" cxnId="{278E13D9-85D0-4159-AF73-448346377F78}">
      <dgm:prSet/>
      <dgm:spPr/>
      <dgm:t>
        <a:bodyPr/>
        <a:lstStyle/>
        <a:p>
          <a:endParaRPr lang="en-US"/>
        </a:p>
      </dgm:t>
    </dgm:pt>
    <dgm:pt modelId="{DB10A4B1-53B2-4EEA-83B7-85838E14ECBD}" type="pres">
      <dgm:prSet presAssocID="{83F85301-5985-43F9-80D5-509B68F73225}" presName="linear" presStyleCnt="0">
        <dgm:presLayoutVars>
          <dgm:animLvl val="lvl"/>
          <dgm:resizeHandles val="exact"/>
        </dgm:presLayoutVars>
      </dgm:prSet>
      <dgm:spPr/>
    </dgm:pt>
    <dgm:pt modelId="{9FABA1D3-4E1E-4444-A39A-A203CF6EA7E5}" type="pres">
      <dgm:prSet presAssocID="{C9ADDBAC-09A5-46FC-8B0D-0B42AD1F8F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0FD302-DF08-49FE-98E1-86E4E6872276}" type="pres">
      <dgm:prSet presAssocID="{42A1C399-5044-4461-BA73-A4F55963E2E4}" presName="spacer" presStyleCnt="0"/>
      <dgm:spPr/>
    </dgm:pt>
    <dgm:pt modelId="{222DDF16-2BD3-4903-B666-BAC7B38BDFE7}" type="pres">
      <dgm:prSet presAssocID="{1C99CE05-3BD8-4C98-8E20-143ABF71D67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402F74-60BE-4D3B-8357-81421CB9213B}" type="pres">
      <dgm:prSet presAssocID="{BBA16D41-9663-4D8E-9352-DCA6E8FDDC80}" presName="spacer" presStyleCnt="0"/>
      <dgm:spPr/>
    </dgm:pt>
    <dgm:pt modelId="{E8E4B3CF-0F51-4793-AB31-BFFB2DC6B31A}" type="pres">
      <dgm:prSet presAssocID="{BB99AC51-A999-4E3D-9A6C-2C6EA7F4EA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F60D2C0-5ACF-438C-8CBD-C8161391A4EC}" type="pres">
      <dgm:prSet presAssocID="{2A274709-8308-497C-B5DF-F9307EF6F742}" presName="spacer" presStyleCnt="0"/>
      <dgm:spPr/>
    </dgm:pt>
    <dgm:pt modelId="{8082FF04-3390-41CC-8F2D-F9F36ACDC6DF}" type="pres">
      <dgm:prSet presAssocID="{A0CAE187-1178-42B9-ADE0-E5BE38F11E9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99B1A1E-36C3-493C-B212-A14D55E7FE34}" type="pres">
      <dgm:prSet presAssocID="{A0CAE187-1178-42B9-ADE0-E5BE38F11E9D}" presName="childText" presStyleLbl="revTx" presStyleIdx="0" presStyleCnt="1">
        <dgm:presLayoutVars>
          <dgm:bulletEnabled val="1"/>
        </dgm:presLayoutVars>
      </dgm:prSet>
      <dgm:spPr/>
    </dgm:pt>
    <dgm:pt modelId="{8A21CBF6-80F6-426E-AE2F-4FF7170665DB}" type="pres">
      <dgm:prSet presAssocID="{79DD9B6B-3C30-4EB6-9EA7-1F5BDD1074A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5D0A4C-9CA8-44E7-8DA7-5CFC6CF939B2}" type="pres">
      <dgm:prSet presAssocID="{7CA53D9C-F340-4B23-842F-5E9C875AFF64}" presName="spacer" presStyleCnt="0"/>
      <dgm:spPr/>
    </dgm:pt>
    <dgm:pt modelId="{945991EF-D6F1-46B3-AB10-F39943BB6AD0}" type="pres">
      <dgm:prSet presAssocID="{206202A4-BED0-42AB-AE9D-7A9610D50A7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92D2B12-612A-4A3B-A381-97B20750123C}" srcId="{83F85301-5985-43F9-80D5-509B68F73225}" destId="{A0CAE187-1178-42B9-ADE0-E5BE38F11E9D}" srcOrd="3" destOrd="0" parTransId="{7BE0D10A-67B1-498C-9CD5-AFD5DAD6B588}" sibTransId="{041BDBBC-ED6A-438A-A2E9-29E9AE89EC4E}"/>
    <dgm:cxn modelId="{82E1AF14-761F-4C94-8E68-8B0E1E78B633}" type="presOf" srcId="{BB99AC51-A999-4E3D-9A6C-2C6EA7F4EA2F}" destId="{E8E4B3CF-0F51-4793-AB31-BFFB2DC6B31A}" srcOrd="0" destOrd="0" presId="urn:microsoft.com/office/officeart/2005/8/layout/vList2"/>
    <dgm:cxn modelId="{EC9ED734-C98F-4F63-81CA-1ABF5CECE233}" type="presOf" srcId="{F1560F0F-984E-485D-80F5-34CE7C64E8BE}" destId="{C99B1A1E-36C3-493C-B212-A14D55E7FE34}" srcOrd="0" destOrd="1" presId="urn:microsoft.com/office/officeart/2005/8/layout/vList2"/>
    <dgm:cxn modelId="{8E778263-CADA-415C-91B6-EA6C30DCB313}" type="presOf" srcId="{79DD9B6B-3C30-4EB6-9EA7-1F5BDD1074AE}" destId="{8A21CBF6-80F6-426E-AE2F-4FF7170665DB}" srcOrd="0" destOrd="0" presId="urn:microsoft.com/office/officeart/2005/8/layout/vList2"/>
    <dgm:cxn modelId="{0AEE0898-2D43-4EC8-9652-72BA23057F7A}" type="presOf" srcId="{206202A4-BED0-42AB-AE9D-7A9610D50A75}" destId="{945991EF-D6F1-46B3-AB10-F39943BB6AD0}" srcOrd="0" destOrd="0" presId="urn:microsoft.com/office/officeart/2005/8/layout/vList2"/>
    <dgm:cxn modelId="{28E5399E-127C-43BE-8818-883FB7C32AED}" srcId="{83F85301-5985-43F9-80D5-509B68F73225}" destId="{1C99CE05-3BD8-4C98-8E20-143ABF71D675}" srcOrd="1" destOrd="0" parTransId="{52FB5FF0-50AD-42CC-AC49-89ACD1DDC731}" sibTransId="{BBA16D41-9663-4D8E-9352-DCA6E8FDDC80}"/>
    <dgm:cxn modelId="{97F1A7A7-D442-4051-91AB-D00D019221D0}" type="presOf" srcId="{C9ADDBAC-09A5-46FC-8B0D-0B42AD1F8F2F}" destId="{9FABA1D3-4E1E-4444-A39A-A203CF6EA7E5}" srcOrd="0" destOrd="0" presId="urn:microsoft.com/office/officeart/2005/8/layout/vList2"/>
    <dgm:cxn modelId="{FB81EAA8-1640-43F9-B06B-9D4F96659C45}" srcId="{83F85301-5985-43F9-80D5-509B68F73225}" destId="{BB99AC51-A999-4E3D-9A6C-2C6EA7F4EA2F}" srcOrd="2" destOrd="0" parTransId="{384C741A-D2B7-44B3-ACFF-81018BAC138F}" sibTransId="{2A274709-8308-497C-B5DF-F9307EF6F742}"/>
    <dgm:cxn modelId="{1F0081B1-EDF2-41EA-A6D8-84D19439F424}" type="presOf" srcId="{1C99CE05-3BD8-4C98-8E20-143ABF71D675}" destId="{222DDF16-2BD3-4903-B666-BAC7B38BDFE7}" srcOrd="0" destOrd="0" presId="urn:microsoft.com/office/officeart/2005/8/layout/vList2"/>
    <dgm:cxn modelId="{99DE11B5-CC2D-4EEC-9EAF-98BBB851DD5B}" srcId="{83F85301-5985-43F9-80D5-509B68F73225}" destId="{79DD9B6B-3C30-4EB6-9EA7-1F5BDD1074AE}" srcOrd="4" destOrd="0" parTransId="{D75DE364-9195-42B1-A722-ED78A166B393}" sibTransId="{7CA53D9C-F340-4B23-842F-5E9C875AFF64}"/>
    <dgm:cxn modelId="{77FFB4CF-17D8-46A5-824D-45C89C92AEE2}" type="presOf" srcId="{83F85301-5985-43F9-80D5-509B68F73225}" destId="{DB10A4B1-53B2-4EEA-83B7-85838E14ECBD}" srcOrd="0" destOrd="0" presId="urn:microsoft.com/office/officeart/2005/8/layout/vList2"/>
    <dgm:cxn modelId="{278E13D9-85D0-4159-AF73-448346377F78}" srcId="{83F85301-5985-43F9-80D5-509B68F73225}" destId="{206202A4-BED0-42AB-AE9D-7A9610D50A75}" srcOrd="5" destOrd="0" parTransId="{76A2689B-1BF6-4984-A3C7-979EBAA62C12}" sibTransId="{E7201BA9-8C8C-453C-8455-B0A79AC66A37}"/>
    <dgm:cxn modelId="{1432D6DA-1AF7-4BED-B616-BF07015CE3B3}" type="presOf" srcId="{A0CAE187-1178-42B9-ADE0-E5BE38F11E9D}" destId="{8082FF04-3390-41CC-8F2D-F9F36ACDC6DF}" srcOrd="0" destOrd="0" presId="urn:microsoft.com/office/officeart/2005/8/layout/vList2"/>
    <dgm:cxn modelId="{992022DD-E538-41ED-8374-AA81AAE4A22C}" type="presOf" srcId="{126AF49A-DB4E-4BD1-9AEF-B77E1E3B525D}" destId="{C99B1A1E-36C3-493C-B212-A14D55E7FE34}" srcOrd="0" destOrd="0" presId="urn:microsoft.com/office/officeart/2005/8/layout/vList2"/>
    <dgm:cxn modelId="{1DE57ADF-D4B5-4C58-81A6-FF3D750FD91C}" srcId="{A0CAE187-1178-42B9-ADE0-E5BE38F11E9D}" destId="{F1560F0F-984E-485D-80F5-34CE7C64E8BE}" srcOrd="1" destOrd="0" parTransId="{865B5EA9-A047-4D85-A802-41E6BBBDDA5B}" sibTransId="{BF171FE8-6197-4EF6-9DA7-0C2C692FC1E0}"/>
    <dgm:cxn modelId="{633C36EE-AEBC-46D6-B592-4BBC86218CE9}" srcId="{83F85301-5985-43F9-80D5-509B68F73225}" destId="{C9ADDBAC-09A5-46FC-8B0D-0B42AD1F8F2F}" srcOrd="0" destOrd="0" parTransId="{5218D27D-E727-40A6-9C0E-A81048A16602}" sibTransId="{42A1C399-5044-4461-BA73-A4F55963E2E4}"/>
    <dgm:cxn modelId="{EEB393FF-DECA-4259-9D91-7A32A4127B77}" srcId="{A0CAE187-1178-42B9-ADE0-E5BE38F11E9D}" destId="{126AF49A-DB4E-4BD1-9AEF-B77E1E3B525D}" srcOrd="0" destOrd="0" parTransId="{D37EA7CF-D931-4F97-8032-C542D4CA4848}" sibTransId="{2420111E-4103-42E6-9547-58392335F292}"/>
    <dgm:cxn modelId="{F38FAD86-1F7C-413C-B548-E9538A31EFD4}" type="presParOf" srcId="{DB10A4B1-53B2-4EEA-83B7-85838E14ECBD}" destId="{9FABA1D3-4E1E-4444-A39A-A203CF6EA7E5}" srcOrd="0" destOrd="0" presId="urn:microsoft.com/office/officeart/2005/8/layout/vList2"/>
    <dgm:cxn modelId="{55350F90-46B0-4EE5-AB03-3708A01D5ABA}" type="presParOf" srcId="{DB10A4B1-53B2-4EEA-83B7-85838E14ECBD}" destId="{280FD302-DF08-49FE-98E1-86E4E6872276}" srcOrd="1" destOrd="0" presId="urn:microsoft.com/office/officeart/2005/8/layout/vList2"/>
    <dgm:cxn modelId="{79CBB257-3A61-4A22-841A-87A2353FF390}" type="presParOf" srcId="{DB10A4B1-53B2-4EEA-83B7-85838E14ECBD}" destId="{222DDF16-2BD3-4903-B666-BAC7B38BDFE7}" srcOrd="2" destOrd="0" presId="urn:microsoft.com/office/officeart/2005/8/layout/vList2"/>
    <dgm:cxn modelId="{ACB8029A-D16F-41BF-BEE3-EB48E70AA829}" type="presParOf" srcId="{DB10A4B1-53B2-4EEA-83B7-85838E14ECBD}" destId="{E5402F74-60BE-4D3B-8357-81421CB9213B}" srcOrd="3" destOrd="0" presId="urn:microsoft.com/office/officeart/2005/8/layout/vList2"/>
    <dgm:cxn modelId="{2720492C-BC9D-4568-814D-FFE47EE7618C}" type="presParOf" srcId="{DB10A4B1-53B2-4EEA-83B7-85838E14ECBD}" destId="{E8E4B3CF-0F51-4793-AB31-BFFB2DC6B31A}" srcOrd="4" destOrd="0" presId="urn:microsoft.com/office/officeart/2005/8/layout/vList2"/>
    <dgm:cxn modelId="{164F2305-8273-4658-9CB9-16224111AA1B}" type="presParOf" srcId="{DB10A4B1-53B2-4EEA-83B7-85838E14ECBD}" destId="{BF60D2C0-5ACF-438C-8CBD-C8161391A4EC}" srcOrd="5" destOrd="0" presId="urn:microsoft.com/office/officeart/2005/8/layout/vList2"/>
    <dgm:cxn modelId="{2A4C87A4-CBC4-4656-AA96-307BE45F06A0}" type="presParOf" srcId="{DB10A4B1-53B2-4EEA-83B7-85838E14ECBD}" destId="{8082FF04-3390-41CC-8F2D-F9F36ACDC6DF}" srcOrd="6" destOrd="0" presId="urn:microsoft.com/office/officeart/2005/8/layout/vList2"/>
    <dgm:cxn modelId="{FB6850D4-3CB5-479C-8EE2-E54C1D20692A}" type="presParOf" srcId="{DB10A4B1-53B2-4EEA-83B7-85838E14ECBD}" destId="{C99B1A1E-36C3-493C-B212-A14D55E7FE34}" srcOrd="7" destOrd="0" presId="urn:microsoft.com/office/officeart/2005/8/layout/vList2"/>
    <dgm:cxn modelId="{F2D7C343-D2B1-479E-89A0-8091E19336EF}" type="presParOf" srcId="{DB10A4B1-53B2-4EEA-83B7-85838E14ECBD}" destId="{8A21CBF6-80F6-426E-AE2F-4FF7170665DB}" srcOrd="8" destOrd="0" presId="urn:microsoft.com/office/officeart/2005/8/layout/vList2"/>
    <dgm:cxn modelId="{DEEEF152-8CC3-48AA-87EA-9142B90903BF}" type="presParOf" srcId="{DB10A4B1-53B2-4EEA-83B7-85838E14ECBD}" destId="{835D0A4C-9CA8-44E7-8DA7-5CFC6CF939B2}" srcOrd="9" destOrd="0" presId="urn:microsoft.com/office/officeart/2005/8/layout/vList2"/>
    <dgm:cxn modelId="{6CEFDDBA-9513-4D5D-A1CA-1C8F99F55452}" type="presParOf" srcId="{DB10A4B1-53B2-4EEA-83B7-85838E14ECBD}" destId="{945991EF-D6F1-46B3-AB10-F39943BB6A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8AAB53-327F-420D-89A1-74B1C036FACF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0ADDF2-4253-41ED-BFA3-768518E9A46D}">
      <dgm:prSet/>
      <dgm:spPr/>
      <dgm:t>
        <a:bodyPr/>
        <a:lstStyle/>
        <a:p>
          <a:r>
            <a:rPr lang="en-US"/>
            <a:t>Scholarship mobile apps to name a few</a:t>
          </a:r>
        </a:p>
      </dgm:t>
    </dgm:pt>
    <dgm:pt modelId="{18CF7660-AADC-4B41-8442-AB988852F9E2}" type="parTrans" cxnId="{8007251D-16F6-4229-A546-64573723A159}">
      <dgm:prSet/>
      <dgm:spPr/>
      <dgm:t>
        <a:bodyPr/>
        <a:lstStyle/>
        <a:p>
          <a:endParaRPr lang="en-US"/>
        </a:p>
      </dgm:t>
    </dgm:pt>
    <dgm:pt modelId="{07DDDF21-413F-419A-8779-80DFC2D6A324}" type="sibTrans" cxnId="{8007251D-16F6-4229-A546-64573723A159}">
      <dgm:prSet/>
      <dgm:spPr/>
      <dgm:t>
        <a:bodyPr/>
        <a:lstStyle/>
        <a:p>
          <a:endParaRPr lang="en-US"/>
        </a:p>
      </dgm:t>
    </dgm:pt>
    <dgm:pt modelId="{B74D171A-2E57-4EA7-B292-EBE3F30A0611}">
      <dgm:prSet/>
      <dgm:spPr/>
      <dgm:t>
        <a:bodyPr/>
        <a:lstStyle/>
        <a:p>
          <a:r>
            <a:rPr lang="en-US"/>
            <a:t>MOS</a:t>
          </a:r>
        </a:p>
      </dgm:t>
    </dgm:pt>
    <dgm:pt modelId="{76458110-8597-402E-BA91-682284AA3AF6}" type="parTrans" cxnId="{181672E4-4ABD-4B7F-907E-CA4EA6FBD878}">
      <dgm:prSet/>
      <dgm:spPr/>
      <dgm:t>
        <a:bodyPr/>
        <a:lstStyle/>
        <a:p>
          <a:endParaRPr lang="en-US"/>
        </a:p>
      </dgm:t>
    </dgm:pt>
    <dgm:pt modelId="{F28D7293-060D-489A-9698-A3F206DFFCCB}" type="sibTrans" cxnId="{181672E4-4ABD-4B7F-907E-CA4EA6FBD878}">
      <dgm:prSet/>
      <dgm:spPr/>
      <dgm:t>
        <a:bodyPr/>
        <a:lstStyle/>
        <a:p>
          <a:endParaRPr lang="en-US"/>
        </a:p>
      </dgm:t>
    </dgm:pt>
    <dgm:pt modelId="{E53396C7-6D95-424B-A1BD-AE2AAE149446}">
      <dgm:prSet/>
      <dgm:spPr/>
      <dgm:t>
        <a:bodyPr/>
        <a:lstStyle/>
        <a:p>
          <a:r>
            <a:rPr lang="en-US"/>
            <a:t>Scholly</a:t>
          </a:r>
        </a:p>
      </dgm:t>
    </dgm:pt>
    <dgm:pt modelId="{7F4C2053-B373-4C4C-B9BC-D31BA0C7C98B}" type="parTrans" cxnId="{6C54FAFB-F532-4365-B792-9C27D83AE357}">
      <dgm:prSet/>
      <dgm:spPr/>
      <dgm:t>
        <a:bodyPr/>
        <a:lstStyle/>
        <a:p>
          <a:endParaRPr lang="en-US"/>
        </a:p>
      </dgm:t>
    </dgm:pt>
    <dgm:pt modelId="{ECDD85B9-8580-44CD-ACB4-4E9FF8E5737D}" type="sibTrans" cxnId="{6C54FAFB-F532-4365-B792-9C27D83AE357}">
      <dgm:prSet/>
      <dgm:spPr/>
      <dgm:t>
        <a:bodyPr/>
        <a:lstStyle/>
        <a:p>
          <a:endParaRPr lang="en-US"/>
        </a:p>
      </dgm:t>
    </dgm:pt>
    <dgm:pt modelId="{5F46337B-77B7-4E87-984F-A41D95443CF3}">
      <dgm:prSet/>
      <dgm:spPr/>
      <dgm:t>
        <a:bodyPr/>
        <a:lstStyle/>
        <a:p>
          <a:r>
            <a:rPr lang="en-US" dirty="0" err="1"/>
            <a:t>Fastweb</a:t>
          </a:r>
          <a:endParaRPr lang="en-US" dirty="0"/>
        </a:p>
      </dgm:t>
    </dgm:pt>
    <dgm:pt modelId="{F59FE538-9233-43A1-B7DD-C19F4148A46A}" type="parTrans" cxnId="{DE149CCC-C66A-47AA-9958-5698BDF14B42}">
      <dgm:prSet/>
      <dgm:spPr/>
      <dgm:t>
        <a:bodyPr/>
        <a:lstStyle/>
        <a:p>
          <a:endParaRPr lang="en-US"/>
        </a:p>
      </dgm:t>
    </dgm:pt>
    <dgm:pt modelId="{EC0C03E4-D2F6-4E32-8A76-14A014AAFEB2}" type="sibTrans" cxnId="{DE149CCC-C66A-47AA-9958-5698BDF14B42}">
      <dgm:prSet/>
      <dgm:spPr/>
      <dgm:t>
        <a:bodyPr/>
        <a:lstStyle/>
        <a:p>
          <a:endParaRPr lang="en-US"/>
        </a:p>
      </dgm:t>
    </dgm:pt>
    <dgm:pt modelId="{22870113-C046-4D4C-B1EF-C81A6D4B11D9}">
      <dgm:prSet/>
      <dgm:spPr/>
      <dgm:t>
        <a:bodyPr/>
        <a:lstStyle/>
        <a:p>
          <a:r>
            <a:rPr lang="en-US"/>
            <a:t>Scholarship search engines to name a few (must create an account)</a:t>
          </a:r>
        </a:p>
      </dgm:t>
    </dgm:pt>
    <dgm:pt modelId="{00439E41-8EBF-4B7C-8768-CA304201B020}" type="parTrans" cxnId="{A6D1674D-E5D8-4510-B350-878859624A83}">
      <dgm:prSet/>
      <dgm:spPr/>
      <dgm:t>
        <a:bodyPr/>
        <a:lstStyle/>
        <a:p>
          <a:endParaRPr lang="en-US"/>
        </a:p>
      </dgm:t>
    </dgm:pt>
    <dgm:pt modelId="{32AB1E1E-FB8E-4159-B46C-65268401A9C1}" type="sibTrans" cxnId="{A6D1674D-E5D8-4510-B350-878859624A83}">
      <dgm:prSet/>
      <dgm:spPr/>
      <dgm:t>
        <a:bodyPr/>
        <a:lstStyle/>
        <a:p>
          <a:endParaRPr lang="en-US"/>
        </a:p>
      </dgm:t>
    </dgm:pt>
    <dgm:pt modelId="{B8BBCF5F-6DB0-48C7-BEA7-54351E3638CA}">
      <dgm:prSet/>
      <dgm:spPr/>
      <dgm:t>
        <a:bodyPr/>
        <a:lstStyle/>
        <a:p>
          <a:r>
            <a:rPr lang="en-US"/>
            <a:t>niche.com</a:t>
          </a:r>
        </a:p>
      </dgm:t>
    </dgm:pt>
    <dgm:pt modelId="{777522A9-39AB-4284-87F0-53DF076E4E50}" type="parTrans" cxnId="{ED35FE3E-6969-4895-9D68-384B2CE76BC1}">
      <dgm:prSet/>
      <dgm:spPr/>
      <dgm:t>
        <a:bodyPr/>
        <a:lstStyle/>
        <a:p>
          <a:endParaRPr lang="en-US"/>
        </a:p>
      </dgm:t>
    </dgm:pt>
    <dgm:pt modelId="{2CDF58A4-484D-4153-91F9-ECAC1FD79CCC}" type="sibTrans" cxnId="{ED35FE3E-6969-4895-9D68-384B2CE76BC1}">
      <dgm:prSet/>
      <dgm:spPr/>
      <dgm:t>
        <a:bodyPr/>
        <a:lstStyle/>
        <a:p>
          <a:endParaRPr lang="en-US"/>
        </a:p>
      </dgm:t>
    </dgm:pt>
    <dgm:pt modelId="{1EF72157-D8EF-4BDE-BF95-AA13B7BA768D}">
      <dgm:prSet/>
      <dgm:spPr/>
      <dgm:t>
        <a:bodyPr/>
        <a:lstStyle/>
        <a:p>
          <a:r>
            <a:rPr lang="en-US"/>
            <a:t>collegeraptor.com</a:t>
          </a:r>
        </a:p>
      </dgm:t>
    </dgm:pt>
    <dgm:pt modelId="{818D8EEF-204A-4867-AE4E-47EECCACB22F}" type="parTrans" cxnId="{37EFD721-2967-4DEF-A437-4787067ABB80}">
      <dgm:prSet/>
      <dgm:spPr/>
      <dgm:t>
        <a:bodyPr/>
        <a:lstStyle/>
        <a:p>
          <a:endParaRPr lang="en-US"/>
        </a:p>
      </dgm:t>
    </dgm:pt>
    <dgm:pt modelId="{AC89B1A3-E3E3-4EFD-8F19-ED0674BF89CB}" type="sibTrans" cxnId="{37EFD721-2967-4DEF-A437-4787067ABB80}">
      <dgm:prSet/>
      <dgm:spPr/>
      <dgm:t>
        <a:bodyPr/>
        <a:lstStyle/>
        <a:p>
          <a:endParaRPr lang="en-US"/>
        </a:p>
      </dgm:t>
    </dgm:pt>
    <dgm:pt modelId="{603E7141-652F-49D9-BCCE-E137B3E7F25F}">
      <dgm:prSet/>
      <dgm:spPr/>
      <dgm:t>
        <a:bodyPr/>
        <a:lstStyle/>
        <a:p>
          <a:r>
            <a:rPr lang="en-US"/>
            <a:t>accessscholarships.com</a:t>
          </a:r>
        </a:p>
      </dgm:t>
    </dgm:pt>
    <dgm:pt modelId="{CC142CA1-789B-4438-9C0C-C78473A501AD}" type="parTrans" cxnId="{8ACEB404-EE2A-41B9-A19F-B1D053287165}">
      <dgm:prSet/>
      <dgm:spPr/>
      <dgm:t>
        <a:bodyPr/>
        <a:lstStyle/>
        <a:p>
          <a:endParaRPr lang="en-US"/>
        </a:p>
      </dgm:t>
    </dgm:pt>
    <dgm:pt modelId="{0A70D21B-66B3-4944-90DB-6136A0F465E6}" type="sibTrans" cxnId="{8ACEB404-EE2A-41B9-A19F-B1D053287165}">
      <dgm:prSet/>
      <dgm:spPr/>
      <dgm:t>
        <a:bodyPr/>
        <a:lstStyle/>
        <a:p>
          <a:endParaRPr lang="en-US"/>
        </a:p>
      </dgm:t>
    </dgm:pt>
    <dgm:pt modelId="{22D74EDE-66A7-4D31-9D01-E3B8256C4631}">
      <dgm:prSet/>
      <dgm:spPr/>
      <dgm:t>
        <a:bodyPr/>
        <a:lstStyle/>
        <a:p>
          <a:r>
            <a:rPr lang="en-US"/>
            <a:t>scholarships.com</a:t>
          </a:r>
        </a:p>
      </dgm:t>
    </dgm:pt>
    <dgm:pt modelId="{C3905036-D6C0-434D-915D-D6271B36C8F9}" type="parTrans" cxnId="{B34D143A-A8CC-4842-B440-2C0B45ED93C4}">
      <dgm:prSet/>
      <dgm:spPr/>
      <dgm:t>
        <a:bodyPr/>
        <a:lstStyle/>
        <a:p>
          <a:endParaRPr lang="en-US"/>
        </a:p>
      </dgm:t>
    </dgm:pt>
    <dgm:pt modelId="{42B10B1E-D71D-4A41-9817-7675F73F5230}" type="sibTrans" cxnId="{B34D143A-A8CC-4842-B440-2C0B45ED93C4}">
      <dgm:prSet/>
      <dgm:spPr/>
      <dgm:t>
        <a:bodyPr/>
        <a:lstStyle/>
        <a:p>
          <a:endParaRPr lang="en-US"/>
        </a:p>
      </dgm:t>
    </dgm:pt>
    <dgm:pt modelId="{4FD757E4-0837-4C84-B916-30E0E5E1F99B}">
      <dgm:prSet/>
      <dgm:spPr/>
      <dgm:t>
        <a:bodyPr/>
        <a:lstStyle/>
        <a:p>
          <a:r>
            <a:rPr lang="en-US"/>
            <a:t>scholarshipowl.com</a:t>
          </a:r>
        </a:p>
      </dgm:t>
    </dgm:pt>
    <dgm:pt modelId="{60B801B1-2807-4852-A2FF-70C601466476}" type="parTrans" cxnId="{743A4DDF-B871-43D4-AB8A-3C43194B4F28}">
      <dgm:prSet/>
      <dgm:spPr/>
      <dgm:t>
        <a:bodyPr/>
        <a:lstStyle/>
        <a:p>
          <a:endParaRPr lang="en-US"/>
        </a:p>
      </dgm:t>
    </dgm:pt>
    <dgm:pt modelId="{28FEA5EB-351B-4363-AC93-D063F0F81476}" type="sibTrans" cxnId="{743A4DDF-B871-43D4-AB8A-3C43194B4F28}">
      <dgm:prSet/>
      <dgm:spPr/>
      <dgm:t>
        <a:bodyPr/>
        <a:lstStyle/>
        <a:p>
          <a:endParaRPr lang="en-US"/>
        </a:p>
      </dgm:t>
    </dgm:pt>
    <dgm:pt modelId="{4BB6DE92-4771-42C8-83D7-4ACBE82C0F11}">
      <dgm:prSet/>
      <dgm:spPr/>
      <dgm:t>
        <a:bodyPr/>
        <a:lstStyle/>
        <a:p>
          <a:r>
            <a:rPr lang="en-US" dirty="0"/>
            <a:t>Going Merry</a:t>
          </a:r>
        </a:p>
      </dgm:t>
    </dgm:pt>
    <dgm:pt modelId="{C6D939A2-DCFE-4B19-AA2D-86978357201C}" type="parTrans" cxnId="{10BA979D-5E86-4026-B203-3E49C24E71EC}">
      <dgm:prSet/>
      <dgm:spPr/>
      <dgm:t>
        <a:bodyPr/>
        <a:lstStyle/>
        <a:p>
          <a:endParaRPr lang="en-US"/>
        </a:p>
      </dgm:t>
    </dgm:pt>
    <dgm:pt modelId="{66FEE9A0-CEBB-49C4-90C5-D915A2771909}" type="sibTrans" cxnId="{10BA979D-5E86-4026-B203-3E49C24E71EC}">
      <dgm:prSet/>
      <dgm:spPr/>
      <dgm:t>
        <a:bodyPr/>
        <a:lstStyle/>
        <a:p>
          <a:endParaRPr lang="en-US"/>
        </a:p>
      </dgm:t>
    </dgm:pt>
    <dgm:pt modelId="{0BC8CD3E-96B2-4041-9595-67446F4B3DFC}">
      <dgm:prSet/>
      <dgm:spPr/>
      <dgm:t>
        <a:bodyPr/>
        <a:lstStyle/>
        <a:p>
          <a:r>
            <a:rPr lang="en-US" dirty="0"/>
            <a:t>Scholarship Advisor</a:t>
          </a:r>
        </a:p>
      </dgm:t>
    </dgm:pt>
    <dgm:pt modelId="{5AAE5568-E6FA-4287-978A-819AB197E97C}" type="parTrans" cxnId="{0A59C0E5-BAD0-4C34-9F51-444DA232ECF9}">
      <dgm:prSet/>
      <dgm:spPr/>
      <dgm:t>
        <a:bodyPr/>
        <a:lstStyle/>
        <a:p>
          <a:endParaRPr lang="en-US"/>
        </a:p>
      </dgm:t>
    </dgm:pt>
    <dgm:pt modelId="{F2F2C05F-AF3B-4EF2-BF4A-301DEC201EEA}" type="sibTrans" cxnId="{0A59C0E5-BAD0-4C34-9F51-444DA232ECF9}">
      <dgm:prSet/>
      <dgm:spPr/>
      <dgm:t>
        <a:bodyPr/>
        <a:lstStyle/>
        <a:p>
          <a:endParaRPr lang="en-US"/>
        </a:p>
      </dgm:t>
    </dgm:pt>
    <dgm:pt modelId="{0C250BCA-33BF-4899-A0E0-9FB5E3E8FA4C}" type="pres">
      <dgm:prSet presAssocID="{8F8AAB53-327F-420D-89A1-74B1C036FACF}" presName="Name0" presStyleCnt="0">
        <dgm:presLayoutVars>
          <dgm:dir/>
          <dgm:animLvl val="lvl"/>
          <dgm:resizeHandles val="exact"/>
        </dgm:presLayoutVars>
      </dgm:prSet>
      <dgm:spPr/>
    </dgm:pt>
    <dgm:pt modelId="{6EAB1EB5-EAAE-4AA0-8F85-47D39770E5F4}" type="pres">
      <dgm:prSet presAssocID="{AE0ADDF2-4253-41ED-BFA3-768518E9A46D}" presName="composite" presStyleCnt="0"/>
      <dgm:spPr/>
    </dgm:pt>
    <dgm:pt modelId="{F9F5D20B-ABFF-452B-A9ED-A12FC506EC50}" type="pres">
      <dgm:prSet presAssocID="{AE0ADDF2-4253-41ED-BFA3-768518E9A46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0FD2A2-327E-41BE-A2AD-F08CEBBC111A}" type="pres">
      <dgm:prSet presAssocID="{AE0ADDF2-4253-41ED-BFA3-768518E9A46D}" presName="desTx" presStyleLbl="alignAccFollowNode1" presStyleIdx="0" presStyleCnt="2">
        <dgm:presLayoutVars>
          <dgm:bulletEnabled val="1"/>
        </dgm:presLayoutVars>
      </dgm:prSet>
      <dgm:spPr/>
    </dgm:pt>
    <dgm:pt modelId="{376DEBA2-25E4-416B-8493-275CF9AE2679}" type="pres">
      <dgm:prSet presAssocID="{07DDDF21-413F-419A-8779-80DFC2D6A324}" presName="space" presStyleCnt="0"/>
      <dgm:spPr/>
    </dgm:pt>
    <dgm:pt modelId="{9F30051C-59E4-4483-93B9-44697F03E789}" type="pres">
      <dgm:prSet presAssocID="{22870113-C046-4D4C-B1EF-C81A6D4B11D9}" presName="composite" presStyleCnt="0"/>
      <dgm:spPr/>
    </dgm:pt>
    <dgm:pt modelId="{EFD7CB92-60BC-437E-8711-73C29388D205}" type="pres">
      <dgm:prSet presAssocID="{22870113-C046-4D4C-B1EF-C81A6D4B11D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9EAA6C0-C4AB-4848-BD14-7F363A834B12}" type="pres">
      <dgm:prSet presAssocID="{22870113-C046-4D4C-B1EF-C81A6D4B11D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ACEB404-EE2A-41B9-A19F-B1D053287165}" srcId="{22870113-C046-4D4C-B1EF-C81A6D4B11D9}" destId="{603E7141-652F-49D9-BCCE-E137B3E7F25F}" srcOrd="2" destOrd="0" parTransId="{CC142CA1-789B-4438-9C0C-C78473A501AD}" sibTransId="{0A70D21B-66B3-4944-90DB-6136A0F465E6}"/>
    <dgm:cxn modelId="{F330C80A-76A2-4203-B3ED-472571AC5488}" type="presOf" srcId="{8F8AAB53-327F-420D-89A1-74B1C036FACF}" destId="{0C250BCA-33BF-4899-A0E0-9FB5E3E8FA4C}" srcOrd="0" destOrd="0" presId="urn:microsoft.com/office/officeart/2005/8/layout/hList1"/>
    <dgm:cxn modelId="{8007251D-16F6-4229-A546-64573723A159}" srcId="{8F8AAB53-327F-420D-89A1-74B1C036FACF}" destId="{AE0ADDF2-4253-41ED-BFA3-768518E9A46D}" srcOrd="0" destOrd="0" parTransId="{18CF7660-AADC-4B41-8442-AB988852F9E2}" sibTransId="{07DDDF21-413F-419A-8779-80DFC2D6A324}"/>
    <dgm:cxn modelId="{37EFD721-2967-4DEF-A437-4787067ABB80}" srcId="{22870113-C046-4D4C-B1EF-C81A6D4B11D9}" destId="{1EF72157-D8EF-4BDE-BF95-AA13B7BA768D}" srcOrd="1" destOrd="0" parTransId="{818D8EEF-204A-4867-AE4E-47EECCACB22F}" sibTransId="{AC89B1A3-E3E3-4EFD-8F19-ED0674BF89CB}"/>
    <dgm:cxn modelId="{0C6E9B26-BF32-43D1-ADAF-B3D05FF0C60E}" type="presOf" srcId="{22870113-C046-4D4C-B1EF-C81A6D4B11D9}" destId="{EFD7CB92-60BC-437E-8711-73C29388D205}" srcOrd="0" destOrd="0" presId="urn:microsoft.com/office/officeart/2005/8/layout/hList1"/>
    <dgm:cxn modelId="{B34D143A-A8CC-4842-B440-2C0B45ED93C4}" srcId="{22870113-C046-4D4C-B1EF-C81A6D4B11D9}" destId="{22D74EDE-66A7-4D31-9D01-E3B8256C4631}" srcOrd="3" destOrd="0" parTransId="{C3905036-D6C0-434D-915D-D6271B36C8F9}" sibTransId="{42B10B1E-D71D-4A41-9817-7675F73F5230}"/>
    <dgm:cxn modelId="{ED35FE3E-6969-4895-9D68-384B2CE76BC1}" srcId="{22870113-C046-4D4C-B1EF-C81A6D4B11D9}" destId="{B8BBCF5F-6DB0-48C7-BEA7-54351E3638CA}" srcOrd="0" destOrd="0" parTransId="{777522A9-39AB-4284-87F0-53DF076E4E50}" sibTransId="{2CDF58A4-484D-4153-91F9-ECAC1FD79CCC}"/>
    <dgm:cxn modelId="{B19E1341-70B1-43C5-913A-86533CE2DF0E}" type="presOf" srcId="{603E7141-652F-49D9-BCCE-E137B3E7F25F}" destId="{C9EAA6C0-C4AB-4848-BD14-7F363A834B12}" srcOrd="0" destOrd="2" presId="urn:microsoft.com/office/officeart/2005/8/layout/hList1"/>
    <dgm:cxn modelId="{A6D1674D-E5D8-4510-B350-878859624A83}" srcId="{8F8AAB53-327F-420D-89A1-74B1C036FACF}" destId="{22870113-C046-4D4C-B1EF-C81A6D4B11D9}" srcOrd="1" destOrd="0" parTransId="{00439E41-8EBF-4B7C-8768-CA304201B020}" sibTransId="{32AB1E1E-FB8E-4159-B46C-65268401A9C1}"/>
    <dgm:cxn modelId="{65A6A553-F98F-4A9B-BB45-71C7C1FCE471}" type="presOf" srcId="{22D74EDE-66A7-4D31-9D01-E3B8256C4631}" destId="{C9EAA6C0-C4AB-4848-BD14-7F363A834B12}" srcOrd="0" destOrd="3" presId="urn:microsoft.com/office/officeart/2005/8/layout/hList1"/>
    <dgm:cxn modelId="{823D3E54-1420-4816-9B0A-6F3611AC9D3A}" type="presOf" srcId="{1EF72157-D8EF-4BDE-BF95-AA13B7BA768D}" destId="{C9EAA6C0-C4AB-4848-BD14-7F363A834B12}" srcOrd="0" destOrd="1" presId="urn:microsoft.com/office/officeart/2005/8/layout/hList1"/>
    <dgm:cxn modelId="{36BD2765-2196-4856-B992-41D7119FDABD}" type="presOf" srcId="{4BB6DE92-4771-42C8-83D7-4ACBE82C0F11}" destId="{980FD2A2-327E-41BE-A2AD-F08CEBBC111A}" srcOrd="0" destOrd="3" presId="urn:microsoft.com/office/officeart/2005/8/layout/hList1"/>
    <dgm:cxn modelId="{2BA17A75-E514-4795-968D-3ACBA00B2E99}" type="presOf" srcId="{5F46337B-77B7-4E87-984F-A41D95443CF3}" destId="{980FD2A2-327E-41BE-A2AD-F08CEBBC111A}" srcOrd="0" destOrd="2" presId="urn:microsoft.com/office/officeart/2005/8/layout/hList1"/>
    <dgm:cxn modelId="{075BD98A-29F8-4AD6-B998-D9CB3AEC4DAD}" type="presOf" srcId="{AE0ADDF2-4253-41ED-BFA3-768518E9A46D}" destId="{F9F5D20B-ABFF-452B-A9ED-A12FC506EC50}" srcOrd="0" destOrd="0" presId="urn:microsoft.com/office/officeart/2005/8/layout/hList1"/>
    <dgm:cxn modelId="{ACD46992-2E10-4082-9AE2-2235704436D2}" type="presOf" srcId="{E53396C7-6D95-424B-A1BD-AE2AAE149446}" destId="{980FD2A2-327E-41BE-A2AD-F08CEBBC111A}" srcOrd="0" destOrd="1" presId="urn:microsoft.com/office/officeart/2005/8/layout/hList1"/>
    <dgm:cxn modelId="{10BA979D-5E86-4026-B203-3E49C24E71EC}" srcId="{AE0ADDF2-4253-41ED-BFA3-768518E9A46D}" destId="{4BB6DE92-4771-42C8-83D7-4ACBE82C0F11}" srcOrd="3" destOrd="0" parTransId="{C6D939A2-DCFE-4B19-AA2D-86978357201C}" sibTransId="{66FEE9A0-CEBB-49C4-90C5-D915A2771909}"/>
    <dgm:cxn modelId="{4A0835C5-9C42-44C0-BCAD-FA2187AD7F9F}" type="presOf" srcId="{4FD757E4-0837-4C84-B916-30E0E5E1F99B}" destId="{C9EAA6C0-C4AB-4848-BD14-7F363A834B12}" srcOrd="0" destOrd="4" presId="urn:microsoft.com/office/officeart/2005/8/layout/hList1"/>
    <dgm:cxn modelId="{F80BD2CB-5CB5-481E-A2A0-F5259DF56DFE}" type="presOf" srcId="{B74D171A-2E57-4EA7-B292-EBE3F30A0611}" destId="{980FD2A2-327E-41BE-A2AD-F08CEBBC111A}" srcOrd="0" destOrd="0" presId="urn:microsoft.com/office/officeart/2005/8/layout/hList1"/>
    <dgm:cxn modelId="{DE149CCC-C66A-47AA-9958-5698BDF14B42}" srcId="{AE0ADDF2-4253-41ED-BFA3-768518E9A46D}" destId="{5F46337B-77B7-4E87-984F-A41D95443CF3}" srcOrd="2" destOrd="0" parTransId="{F59FE538-9233-43A1-B7DD-C19F4148A46A}" sibTransId="{EC0C03E4-D2F6-4E32-8A76-14A014AAFEB2}"/>
    <dgm:cxn modelId="{AF6C48DC-ED54-4AAC-9458-AF083CA2A426}" type="presOf" srcId="{0BC8CD3E-96B2-4041-9595-67446F4B3DFC}" destId="{980FD2A2-327E-41BE-A2AD-F08CEBBC111A}" srcOrd="0" destOrd="4" presId="urn:microsoft.com/office/officeart/2005/8/layout/hList1"/>
    <dgm:cxn modelId="{743A4DDF-B871-43D4-AB8A-3C43194B4F28}" srcId="{22870113-C046-4D4C-B1EF-C81A6D4B11D9}" destId="{4FD757E4-0837-4C84-B916-30E0E5E1F99B}" srcOrd="4" destOrd="0" parTransId="{60B801B1-2807-4852-A2FF-70C601466476}" sibTransId="{28FEA5EB-351B-4363-AC93-D063F0F81476}"/>
    <dgm:cxn modelId="{181672E4-4ABD-4B7F-907E-CA4EA6FBD878}" srcId="{AE0ADDF2-4253-41ED-BFA3-768518E9A46D}" destId="{B74D171A-2E57-4EA7-B292-EBE3F30A0611}" srcOrd="0" destOrd="0" parTransId="{76458110-8597-402E-BA91-682284AA3AF6}" sibTransId="{F28D7293-060D-489A-9698-A3F206DFFCCB}"/>
    <dgm:cxn modelId="{0A59C0E5-BAD0-4C34-9F51-444DA232ECF9}" srcId="{AE0ADDF2-4253-41ED-BFA3-768518E9A46D}" destId="{0BC8CD3E-96B2-4041-9595-67446F4B3DFC}" srcOrd="4" destOrd="0" parTransId="{5AAE5568-E6FA-4287-978A-819AB197E97C}" sibTransId="{F2F2C05F-AF3B-4EF2-BF4A-301DEC201EEA}"/>
    <dgm:cxn modelId="{020F52F0-FD88-4364-A9C9-FB3E2F7E74A2}" type="presOf" srcId="{B8BBCF5F-6DB0-48C7-BEA7-54351E3638CA}" destId="{C9EAA6C0-C4AB-4848-BD14-7F363A834B12}" srcOrd="0" destOrd="0" presId="urn:microsoft.com/office/officeart/2005/8/layout/hList1"/>
    <dgm:cxn modelId="{6C54FAFB-F532-4365-B792-9C27D83AE357}" srcId="{AE0ADDF2-4253-41ED-BFA3-768518E9A46D}" destId="{E53396C7-6D95-424B-A1BD-AE2AAE149446}" srcOrd="1" destOrd="0" parTransId="{7F4C2053-B373-4C4C-B9BC-D31BA0C7C98B}" sibTransId="{ECDD85B9-8580-44CD-ACB4-4E9FF8E5737D}"/>
    <dgm:cxn modelId="{528BC6A9-4640-4399-A065-53E858784DAA}" type="presParOf" srcId="{0C250BCA-33BF-4899-A0E0-9FB5E3E8FA4C}" destId="{6EAB1EB5-EAAE-4AA0-8F85-47D39770E5F4}" srcOrd="0" destOrd="0" presId="urn:microsoft.com/office/officeart/2005/8/layout/hList1"/>
    <dgm:cxn modelId="{EE413C2F-A14B-44DE-80F8-8B4FE8657F37}" type="presParOf" srcId="{6EAB1EB5-EAAE-4AA0-8F85-47D39770E5F4}" destId="{F9F5D20B-ABFF-452B-A9ED-A12FC506EC50}" srcOrd="0" destOrd="0" presId="urn:microsoft.com/office/officeart/2005/8/layout/hList1"/>
    <dgm:cxn modelId="{AE7DD096-8574-431B-A20C-6AC1E34DEC03}" type="presParOf" srcId="{6EAB1EB5-EAAE-4AA0-8F85-47D39770E5F4}" destId="{980FD2A2-327E-41BE-A2AD-F08CEBBC111A}" srcOrd="1" destOrd="0" presId="urn:microsoft.com/office/officeart/2005/8/layout/hList1"/>
    <dgm:cxn modelId="{B16F020C-4DA5-4DCC-907D-D20E4B624384}" type="presParOf" srcId="{0C250BCA-33BF-4899-A0E0-9FB5E3E8FA4C}" destId="{376DEBA2-25E4-416B-8493-275CF9AE2679}" srcOrd="1" destOrd="0" presId="urn:microsoft.com/office/officeart/2005/8/layout/hList1"/>
    <dgm:cxn modelId="{A373697B-EBC0-4D74-A2DC-894E70F68B62}" type="presParOf" srcId="{0C250BCA-33BF-4899-A0E0-9FB5E3E8FA4C}" destId="{9F30051C-59E4-4483-93B9-44697F03E789}" srcOrd="2" destOrd="0" presId="urn:microsoft.com/office/officeart/2005/8/layout/hList1"/>
    <dgm:cxn modelId="{113947BF-31DA-4370-BFEB-9B1CF11A4E02}" type="presParOf" srcId="{9F30051C-59E4-4483-93B9-44697F03E789}" destId="{EFD7CB92-60BC-437E-8711-73C29388D205}" srcOrd="0" destOrd="0" presId="urn:microsoft.com/office/officeart/2005/8/layout/hList1"/>
    <dgm:cxn modelId="{AD140BF8-3B4B-409E-A4BA-19432E70B177}" type="presParOf" srcId="{9F30051C-59E4-4483-93B9-44697F03E789}" destId="{C9EAA6C0-C4AB-4848-BD14-7F363A834B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0A04E8-C4A3-4346-A76C-9AA1D1BFE7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CD5FE-F9AB-4B5B-AB7C-F79AA2A30408}">
      <dgm:prSet/>
      <dgm:spPr/>
      <dgm:t>
        <a:bodyPr/>
        <a:lstStyle/>
        <a:p>
          <a:r>
            <a:rPr lang="en-US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Undergraduate Student Conference Travel Fund</a:t>
          </a:r>
          <a:endParaRPr lang="en-US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0549DFBC-89C2-4E60-8B41-7F7A1A6B41A0}" type="parTrans" cxnId="{FF131B9C-09B0-4A0A-87E4-79CD56CA1801}">
      <dgm:prSet/>
      <dgm:spPr/>
      <dgm:t>
        <a:bodyPr/>
        <a:lstStyle/>
        <a:p>
          <a:endParaRPr lang="en-US"/>
        </a:p>
      </dgm:t>
    </dgm:pt>
    <dgm:pt modelId="{F39E958F-658C-4601-B83F-0067DA168C2C}" type="sibTrans" cxnId="{FF131B9C-09B0-4A0A-87E4-79CD56CA1801}">
      <dgm:prSet/>
      <dgm:spPr/>
      <dgm:t>
        <a:bodyPr/>
        <a:lstStyle/>
        <a:p>
          <a:endParaRPr lang="en-US"/>
        </a:p>
      </dgm:t>
    </dgm:pt>
    <dgm:pt modelId="{0AFAC777-D016-4D6C-8FDC-40E5B0027AC6}">
      <dgm:prSet/>
      <dgm:spPr/>
      <dgm:t>
        <a:bodyPr/>
        <a:lstStyle/>
        <a:p>
          <a:r>
            <a:rPr lang="en-US"/>
            <a:t>Can cover up to $550 worth of acceptable expenses individually or $100 per group member</a:t>
          </a:r>
        </a:p>
      </dgm:t>
    </dgm:pt>
    <dgm:pt modelId="{B5DB94AA-B115-498B-AFC7-B3ACC0271FBA}" type="parTrans" cxnId="{331B8889-37BD-4F1A-B4D3-0ACB440983E6}">
      <dgm:prSet/>
      <dgm:spPr/>
      <dgm:t>
        <a:bodyPr/>
        <a:lstStyle/>
        <a:p>
          <a:endParaRPr lang="en-US"/>
        </a:p>
      </dgm:t>
    </dgm:pt>
    <dgm:pt modelId="{502A9C1E-E68F-4381-B55E-FF8539275839}" type="sibTrans" cxnId="{331B8889-37BD-4F1A-B4D3-0ACB440983E6}">
      <dgm:prSet/>
      <dgm:spPr/>
      <dgm:t>
        <a:bodyPr/>
        <a:lstStyle/>
        <a:p>
          <a:endParaRPr lang="en-US"/>
        </a:p>
      </dgm:t>
    </dgm:pt>
    <dgm:pt modelId="{38AD6355-1403-48CF-A9DA-8B63C025DADE}">
      <dgm:prSet/>
      <dgm:spPr/>
      <dgm:t>
        <a:bodyPr/>
        <a:lstStyle/>
        <a:p>
          <a:r>
            <a:rPr lang="en-US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LAS Scholarships</a:t>
          </a:r>
          <a:endParaRPr lang="en-US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E14D48A0-2D05-4BB5-9A4F-F7ACA4E37086}" type="parTrans" cxnId="{8171CC25-26C5-456E-9DB8-1405B15AABF5}">
      <dgm:prSet/>
      <dgm:spPr/>
      <dgm:t>
        <a:bodyPr/>
        <a:lstStyle/>
        <a:p>
          <a:endParaRPr lang="en-US"/>
        </a:p>
      </dgm:t>
    </dgm:pt>
    <dgm:pt modelId="{8A3644C3-3286-488C-851A-9BB64AC64AD1}" type="sibTrans" cxnId="{8171CC25-26C5-456E-9DB8-1405B15AABF5}">
      <dgm:prSet/>
      <dgm:spPr/>
      <dgm:t>
        <a:bodyPr/>
        <a:lstStyle/>
        <a:p>
          <a:endParaRPr lang="en-US"/>
        </a:p>
      </dgm:t>
    </dgm:pt>
    <dgm:pt modelId="{5B81AD61-B456-4A35-A963-3CD66476BEC4}">
      <dgm:prSet/>
      <dgm:spPr/>
      <dgm:t>
        <a:bodyPr/>
        <a:lstStyle/>
        <a:p>
          <a:r>
            <a:rPr lang="en-US"/>
            <a:t>Scholarships for undergraduate research, unpaid internships, and study abroad</a:t>
          </a:r>
        </a:p>
      </dgm:t>
    </dgm:pt>
    <dgm:pt modelId="{9284BAF3-AE6F-4BAC-996F-5967FAB4B0DF}" type="parTrans" cxnId="{96E51D05-7DDB-4F56-A07C-BEB16976CFD6}">
      <dgm:prSet/>
      <dgm:spPr/>
      <dgm:t>
        <a:bodyPr/>
        <a:lstStyle/>
        <a:p>
          <a:endParaRPr lang="en-US"/>
        </a:p>
      </dgm:t>
    </dgm:pt>
    <dgm:pt modelId="{C00B8A13-642C-43C1-BCA0-483F24785950}" type="sibTrans" cxnId="{96E51D05-7DDB-4F56-A07C-BEB16976CFD6}">
      <dgm:prSet/>
      <dgm:spPr/>
      <dgm:t>
        <a:bodyPr/>
        <a:lstStyle/>
        <a:p>
          <a:endParaRPr lang="en-US"/>
        </a:p>
      </dgm:t>
    </dgm:pt>
    <dgm:pt modelId="{11C77EBD-AEBE-44C2-8431-34A00F1F7FB1}">
      <dgm:prSet/>
      <dgm:spPr/>
      <dgm:t>
        <a:bodyPr/>
        <a:lstStyle/>
        <a:p>
          <a:r>
            <a:rPr lang="en-US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ISU Scholarships</a:t>
          </a:r>
          <a:endParaRPr lang="en-US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6226BF9-67FB-403D-9F1A-DEFD8A66FE04}" type="parTrans" cxnId="{CDDF3171-B307-4125-92C1-215ED9136393}">
      <dgm:prSet/>
      <dgm:spPr/>
      <dgm:t>
        <a:bodyPr/>
        <a:lstStyle/>
        <a:p>
          <a:endParaRPr lang="en-US"/>
        </a:p>
      </dgm:t>
    </dgm:pt>
    <dgm:pt modelId="{8480905F-02AA-47EC-B47B-811A043D4C7D}" type="sibTrans" cxnId="{CDDF3171-B307-4125-92C1-215ED9136393}">
      <dgm:prSet/>
      <dgm:spPr/>
      <dgm:t>
        <a:bodyPr/>
        <a:lstStyle/>
        <a:p>
          <a:endParaRPr lang="en-US"/>
        </a:p>
      </dgm:t>
    </dgm:pt>
    <dgm:pt modelId="{AA92D823-445C-4827-9F61-444F7120674A}">
      <dgm:prSet/>
      <dgm:spPr/>
      <dgm:t>
        <a:bodyPr/>
        <a:lstStyle/>
        <a:p>
          <a:r>
            <a:rPr lang="en-US"/>
            <a:t>Usually between $500-2000</a:t>
          </a:r>
        </a:p>
      </dgm:t>
    </dgm:pt>
    <dgm:pt modelId="{25E9DFCE-80DE-4D9C-A912-49ED597764BC}" type="parTrans" cxnId="{3BC8132D-A775-495D-B4E8-BC88ED04023A}">
      <dgm:prSet/>
      <dgm:spPr/>
      <dgm:t>
        <a:bodyPr/>
        <a:lstStyle/>
        <a:p>
          <a:endParaRPr lang="en-US"/>
        </a:p>
      </dgm:t>
    </dgm:pt>
    <dgm:pt modelId="{024F70CF-CB94-46CB-BD01-17B9BBEAA5F4}" type="sibTrans" cxnId="{3BC8132D-A775-495D-B4E8-BC88ED04023A}">
      <dgm:prSet/>
      <dgm:spPr/>
      <dgm:t>
        <a:bodyPr/>
        <a:lstStyle/>
        <a:p>
          <a:endParaRPr lang="en-US"/>
        </a:p>
      </dgm:t>
    </dgm:pt>
    <dgm:pt modelId="{C47EC8BD-9957-4598-B02F-8049F09E13C3}">
      <dgm:prSet/>
      <dgm:spPr/>
      <dgm:t>
        <a:bodyPr/>
        <a:lstStyle/>
        <a:p>
          <a:r>
            <a:rPr lang="en-US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FAFSA Information</a:t>
          </a:r>
          <a:endParaRPr lang="en-US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24C25E43-647F-42CB-A22A-64A32005AEC6}" type="parTrans" cxnId="{B18EECD9-FCE0-4B72-8FA5-E01DD947C58C}">
      <dgm:prSet/>
      <dgm:spPr/>
      <dgm:t>
        <a:bodyPr/>
        <a:lstStyle/>
        <a:p>
          <a:endParaRPr lang="en-US"/>
        </a:p>
      </dgm:t>
    </dgm:pt>
    <dgm:pt modelId="{0A6E525B-A13C-46F2-A772-D59EF7C340A9}" type="sibTrans" cxnId="{B18EECD9-FCE0-4B72-8FA5-E01DD947C58C}">
      <dgm:prSet/>
      <dgm:spPr/>
      <dgm:t>
        <a:bodyPr/>
        <a:lstStyle/>
        <a:p>
          <a:endParaRPr lang="en-US"/>
        </a:p>
      </dgm:t>
    </dgm:pt>
    <dgm:pt modelId="{289A1AD7-420A-4778-8C2F-B98650FBDC58}">
      <dgm:prSet/>
      <dgm:spPr/>
      <dgm:t>
        <a:bodyPr/>
        <a:lstStyle/>
        <a:p>
          <a:r>
            <a:rPr lang="en-US"/>
            <a:t>Dependent on financial standing</a:t>
          </a:r>
        </a:p>
      </dgm:t>
    </dgm:pt>
    <dgm:pt modelId="{CB790F1E-93C8-46C5-B650-34C70306C9AF}" type="parTrans" cxnId="{D0C573BA-9E8D-494B-BC32-73F3FEDE10C3}">
      <dgm:prSet/>
      <dgm:spPr/>
      <dgm:t>
        <a:bodyPr/>
        <a:lstStyle/>
        <a:p>
          <a:endParaRPr lang="en-US"/>
        </a:p>
      </dgm:t>
    </dgm:pt>
    <dgm:pt modelId="{DC3F1124-F994-4174-8387-BB68F512459E}" type="sibTrans" cxnId="{D0C573BA-9E8D-494B-BC32-73F3FEDE10C3}">
      <dgm:prSet/>
      <dgm:spPr/>
      <dgm:t>
        <a:bodyPr/>
        <a:lstStyle/>
        <a:p>
          <a:endParaRPr lang="en-US"/>
        </a:p>
      </dgm:t>
    </dgm:pt>
    <dgm:pt modelId="{8EED1FBD-F1C9-4CC6-86B8-02BBC2FADD16}" type="pres">
      <dgm:prSet presAssocID="{B90A04E8-C4A3-4346-A76C-9AA1D1BFE710}" presName="Name0" presStyleCnt="0">
        <dgm:presLayoutVars>
          <dgm:dir/>
          <dgm:animLvl val="lvl"/>
          <dgm:resizeHandles val="exact"/>
        </dgm:presLayoutVars>
      </dgm:prSet>
      <dgm:spPr/>
    </dgm:pt>
    <dgm:pt modelId="{8E525B04-72C3-4ABA-BBA5-6D2F5B14D5E3}" type="pres">
      <dgm:prSet presAssocID="{A36CD5FE-F9AB-4B5B-AB7C-F79AA2A30408}" presName="linNode" presStyleCnt="0"/>
      <dgm:spPr/>
    </dgm:pt>
    <dgm:pt modelId="{2589E475-3649-4244-8594-49B7774903AF}" type="pres">
      <dgm:prSet presAssocID="{A36CD5FE-F9AB-4B5B-AB7C-F79AA2A3040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6E3D1F8-8F5E-4830-900D-1A77B1C8DF54}" type="pres">
      <dgm:prSet presAssocID="{A36CD5FE-F9AB-4B5B-AB7C-F79AA2A30408}" presName="descendantText" presStyleLbl="alignAccFollowNode1" presStyleIdx="0" presStyleCnt="4">
        <dgm:presLayoutVars>
          <dgm:bulletEnabled val="1"/>
        </dgm:presLayoutVars>
      </dgm:prSet>
      <dgm:spPr/>
    </dgm:pt>
    <dgm:pt modelId="{E4A190EF-738E-436B-8EE3-B139D478C7AE}" type="pres">
      <dgm:prSet presAssocID="{F39E958F-658C-4601-B83F-0067DA168C2C}" presName="sp" presStyleCnt="0"/>
      <dgm:spPr/>
    </dgm:pt>
    <dgm:pt modelId="{DB8598F5-38F7-41D7-820C-647166124E05}" type="pres">
      <dgm:prSet presAssocID="{38AD6355-1403-48CF-A9DA-8B63C025DADE}" presName="linNode" presStyleCnt="0"/>
      <dgm:spPr/>
    </dgm:pt>
    <dgm:pt modelId="{18256F9E-FFBB-45F6-B787-F27EE28C40FB}" type="pres">
      <dgm:prSet presAssocID="{38AD6355-1403-48CF-A9DA-8B63C025DAD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1E40A14-BEE0-40D0-AFE3-557B49A40C6E}" type="pres">
      <dgm:prSet presAssocID="{38AD6355-1403-48CF-A9DA-8B63C025DADE}" presName="descendantText" presStyleLbl="alignAccFollowNode1" presStyleIdx="1" presStyleCnt="4">
        <dgm:presLayoutVars>
          <dgm:bulletEnabled val="1"/>
        </dgm:presLayoutVars>
      </dgm:prSet>
      <dgm:spPr/>
    </dgm:pt>
    <dgm:pt modelId="{F50A53DE-549F-467C-BEFB-7D61C58D0672}" type="pres">
      <dgm:prSet presAssocID="{8A3644C3-3286-488C-851A-9BB64AC64AD1}" presName="sp" presStyleCnt="0"/>
      <dgm:spPr/>
    </dgm:pt>
    <dgm:pt modelId="{E1643B57-2FFD-4B7A-8819-ACDFFC564C76}" type="pres">
      <dgm:prSet presAssocID="{11C77EBD-AEBE-44C2-8431-34A00F1F7FB1}" presName="linNode" presStyleCnt="0"/>
      <dgm:spPr/>
    </dgm:pt>
    <dgm:pt modelId="{431A3CA0-E8C9-462D-8EB1-EDFB01670C2C}" type="pres">
      <dgm:prSet presAssocID="{11C77EBD-AEBE-44C2-8431-34A00F1F7FB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1D9FC59-F6EA-4F8A-87D9-1FCF8B907BAA}" type="pres">
      <dgm:prSet presAssocID="{11C77EBD-AEBE-44C2-8431-34A00F1F7FB1}" presName="descendantText" presStyleLbl="alignAccFollowNode1" presStyleIdx="2" presStyleCnt="4">
        <dgm:presLayoutVars>
          <dgm:bulletEnabled val="1"/>
        </dgm:presLayoutVars>
      </dgm:prSet>
      <dgm:spPr/>
    </dgm:pt>
    <dgm:pt modelId="{17939FDF-16E8-42E8-8579-7D2463758AA0}" type="pres">
      <dgm:prSet presAssocID="{8480905F-02AA-47EC-B47B-811A043D4C7D}" presName="sp" presStyleCnt="0"/>
      <dgm:spPr/>
    </dgm:pt>
    <dgm:pt modelId="{52DBF764-298F-4459-AC57-60BDEB7DE96E}" type="pres">
      <dgm:prSet presAssocID="{C47EC8BD-9957-4598-B02F-8049F09E13C3}" presName="linNode" presStyleCnt="0"/>
      <dgm:spPr/>
    </dgm:pt>
    <dgm:pt modelId="{816F74FF-786E-436B-A076-99B48781C1CD}" type="pres">
      <dgm:prSet presAssocID="{C47EC8BD-9957-4598-B02F-8049F09E13C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75860EC2-A320-4009-AEC3-942E926441D0}" type="pres">
      <dgm:prSet presAssocID="{C47EC8BD-9957-4598-B02F-8049F09E13C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6E51D05-7DDB-4F56-A07C-BEB16976CFD6}" srcId="{38AD6355-1403-48CF-A9DA-8B63C025DADE}" destId="{5B81AD61-B456-4A35-A963-3CD66476BEC4}" srcOrd="0" destOrd="0" parTransId="{9284BAF3-AE6F-4BAC-996F-5967FAB4B0DF}" sibTransId="{C00B8A13-642C-43C1-BCA0-483F24785950}"/>
    <dgm:cxn modelId="{8171CC25-26C5-456E-9DB8-1405B15AABF5}" srcId="{B90A04E8-C4A3-4346-A76C-9AA1D1BFE710}" destId="{38AD6355-1403-48CF-A9DA-8B63C025DADE}" srcOrd="1" destOrd="0" parTransId="{E14D48A0-2D05-4BB5-9A4F-F7ACA4E37086}" sibTransId="{8A3644C3-3286-488C-851A-9BB64AC64AD1}"/>
    <dgm:cxn modelId="{3BC8132D-A775-495D-B4E8-BC88ED04023A}" srcId="{11C77EBD-AEBE-44C2-8431-34A00F1F7FB1}" destId="{AA92D823-445C-4827-9F61-444F7120674A}" srcOrd="0" destOrd="0" parTransId="{25E9DFCE-80DE-4D9C-A912-49ED597764BC}" sibTransId="{024F70CF-CB94-46CB-BD01-17B9BBEAA5F4}"/>
    <dgm:cxn modelId="{A4342637-8A79-4AEE-A5FF-BDEB79EF3A43}" type="presOf" srcId="{AA92D823-445C-4827-9F61-444F7120674A}" destId="{F1D9FC59-F6EA-4F8A-87D9-1FCF8B907BAA}" srcOrd="0" destOrd="0" presId="urn:microsoft.com/office/officeart/2005/8/layout/vList5"/>
    <dgm:cxn modelId="{7B84DB37-5059-40DA-BDE1-1E6F40D24B8B}" type="presOf" srcId="{B90A04E8-C4A3-4346-A76C-9AA1D1BFE710}" destId="{8EED1FBD-F1C9-4CC6-86B8-02BBC2FADD16}" srcOrd="0" destOrd="0" presId="urn:microsoft.com/office/officeart/2005/8/layout/vList5"/>
    <dgm:cxn modelId="{60C7963C-F067-4378-ABB1-5D589A57E18D}" type="presOf" srcId="{C47EC8BD-9957-4598-B02F-8049F09E13C3}" destId="{816F74FF-786E-436B-A076-99B48781C1CD}" srcOrd="0" destOrd="0" presId="urn:microsoft.com/office/officeart/2005/8/layout/vList5"/>
    <dgm:cxn modelId="{CDDF3171-B307-4125-92C1-215ED9136393}" srcId="{B90A04E8-C4A3-4346-A76C-9AA1D1BFE710}" destId="{11C77EBD-AEBE-44C2-8431-34A00F1F7FB1}" srcOrd="2" destOrd="0" parTransId="{46226BF9-67FB-403D-9F1A-DEFD8A66FE04}" sibTransId="{8480905F-02AA-47EC-B47B-811A043D4C7D}"/>
    <dgm:cxn modelId="{14ECCD82-09A5-487D-9920-EFF7F3797904}" type="presOf" srcId="{0AFAC777-D016-4D6C-8FDC-40E5B0027AC6}" destId="{06E3D1F8-8F5E-4830-900D-1A77B1C8DF54}" srcOrd="0" destOrd="0" presId="urn:microsoft.com/office/officeart/2005/8/layout/vList5"/>
    <dgm:cxn modelId="{331B8889-37BD-4F1A-B4D3-0ACB440983E6}" srcId="{A36CD5FE-F9AB-4B5B-AB7C-F79AA2A30408}" destId="{0AFAC777-D016-4D6C-8FDC-40E5B0027AC6}" srcOrd="0" destOrd="0" parTransId="{B5DB94AA-B115-498B-AFC7-B3ACC0271FBA}" sibTransId="{502A9C1E-E68F-4381-B55E-FF8539275839}"/>
    <dgm:cxn modelId="{3FD8A88B-C9C7-49BF-8517-FA3E18B2E777}" type="presOf" srcId="{11C77EBD-AEBE-44C2-8431-34A00F1F7FB1}" destId="{431A3CA0-E8C9-462D-8EB1-EDFB01670C2C}" srcOrd="0" destOrd="0" presId="urn:microsoft.com/office/officeart/2005/8/layout/vList5"/>
    <dgm:cxn modelId="{FF131B9C-09B0-4A0A-87E4-79CD56CA1801}" srcId="{B90A04E8-C4A3-4346-A76C-9AA1D1BFE710}" destId="{A36CD5FE-F9AB-4B5B-AB7C-F79AA2A30408}" srcOrd="0" destOrd="0" parTransId="{0549DFBC-89C2-4E60-8B41-7F7A1A6B41A0}" sibTransId="{F39E958F-658C-4601-B83F-0067DA168C2C}"/>
    <dgm:cxn modelId="{DCA904A5-F4F8-40F4-9BA9-CCC99E9A4B01}" type="presOf" srcId="{5B81AD61-B456-4A35-A963-3CD66476BEC4}" destId="{01E40A14-BEE0-40D0-AFE3-557B49A40C6E}" srcOrd="0" destOrd="0" presId="urn:microsoft.com/office/officeart/2005/8/layout/vList5"/>
    <dgm:cxn modelId="{D0C573BA-9E8D-494B-BC32-73F3FEDE10C3}" srcId="{C47EC8BD-9957-4598-B02F-8049F09E13C3}" destId="{289A1AD7-420A-4778-8C2F-B98650FBDC58}" srcOrd="0" destOrd="0" parTransId="{CB790F1E-93C8-46C5-B650-34C70306C9AF}" sibTransId="{DC3F1124-F994-4174-8387-BB68F512459E}"/>
    <dgm:cxn modelId="{FADC9BC4-0659-4EE3-BDB9-DFA0D95E2EB7}" type="presOf" srcId="{289A1AD7-420A-4778-8C2F-B98650FBDC58}" destId="{75860EC2-A320-4009-AEC3-942E926441D0}" srcOrd="0" destOrd="0" presId="urn:microsoft.com/office/officeart/2005/8/layout/vList5"/>
    <dgm:cxn modelId="{B18EECD9-FCE0-4B72-8FA5-E01DD947C58C}" srcId="{B90A04E8-C4A3-4346-A76C-9AA1D1BFE710}" destId="{C47EC8BD-9957-4598-B02F-8049F09E13C3}" srcOrd="3" destOrd="0" parTransId="{24C25E43-647F-42CB-A22A-64A32005AEC6}" sibTransId="{0A6E525B-A13C-46F2-A772-D59EF7C340A9}"/>
    <dgm:cxn modelId="{226D9FF6-86F3-4136-975F-68B1DCC36F24}" type="presOf" srcId="{38AD6355-1403-48CF-A9DA-8B63C025DADE}" destId="{18256F9E-FFBB-45F6-B787-F27EE28C40FB}" srcOrd="0" destOrd="0" presId="urn:microsoft.com/office/officeart/2005/8/layout/vList5"/>
    <dgm:cxn modelId="{779969FA-C95A-44E6-A929-A83FDE03DC79}" type="presOf" srcId="{A36CD5FE-F9AB-4B5B-AB7C-F79AA2A30408}" destId="{2589E475-3649-4244-8594-49B7774903AF}" srcOrd="0" destOrd="0" presId="urn:microsoft.com/office/officeart/2005/8/layout/vList5"/>
    <dgm:cxn modelId="{E46A3E89-97C1-49AD-AB2E-F0538C49374E}" type="presParOf" srcId="{8EED1FBD-F1C9-4CC6-86B8-02BBC2FADD16}" destId="{8E525B04-72C3-4ABA-BBA5-6D2F5B14D5E3}" srcOrd="0" destOrd="0" presId="urn:microsoft.com/office/officeart/2005/8/layout/vList5"/>
    <dgm:cxn modelId="{39E7049D-F773-4A2F-B58C-3968425ED92B}" type="presParOf" srcId="{8E525B04-72C3-4ABA-BBA5-6D2F5B14D5E3}" destId="{2589E475-3649-4244-8594-49B7774903AF}" srcOrd="0" destOrd="0" presId="urn:microsoft.com/office/officeart/2005/8/layout/vList5"/>
    <dgm:cxn modelId="{AD1FCA47-AAFD-4CA2-9A5E-43124C5B1AAA}" type="presParOf" srcId="{8E525B04-72C3-4ABA-BBA5-6D2F5B14D5E3}" destId="{06E3D1F8-8F5E-4830-900D-1A77B1C8DF54}" srcOrd="1" destOrd="0" presId="urn:microsoft.com/office/officeart/2005/8/layout/vList5"/>
    <dgm:cxn modelId="{6F41EA2E-C5CA-4A34-8CE2-A65B014E60A7}" type="presParOf" srcId="{8EED1FBD-F1C9-4CC6-86B8-02BBC2FADD16}" destId="{E4A190EF-738E-436B-8EE3-B139D478C7AE}" srcOrd="1" destOrd="0" presId="urn:microsoft.com/office/officeart/2005/8/layout/vList5"/>
    <dgm:cxn modelId="{33C545E7-4500-459D-8620-0E57FC3AF7E8}" type="presParOf" srcId="{8EED1FBD-F1C9-4CC6-86B8-02BBC2FADD16}" destId="{DB8598F5-38F7-41D7-820C-647166124E05}" srcOrd="2" destOrd="0" presId="urn:microsoft.com/office/officeart/2005/8/layout/vList5"/>
    <dgm:cxn modelId="{3875430A-D6B9-41D4-93E8-6A924995522D}" type="presParOf" srcId="{DB8598F5-38F7-41D7-820C-647166124E05}" destId="{18256F9E-FFBB-45F6-B787-F27EE28C40FB}" srcOrd="0" destOrd="0" presId="urn:microsoft.com/office/officeart/2005/8/layout/vList5"/>
    <dgm:cxn modelId="{F7F7EFD5-B2CE-4D35-824F-0687635B1D23}" type="presParOf" srcId="{DB8598F5-38F7-41D7-820C-647166124E05}" destId="{01E40A14-BEE0-40D0-AFE3-557B49A40C6E}" srcOrd="1" destOrd="0" presId="urn:microsoft.com/office/officeart/2005/8/layout/vList5"/>
    <dgm:cxn modelId="{3D30A7A4-1CB2-4131-BEE8-81BD82AB3C43}" type="presParOf" srcId="{8EED1FBD-F1C9-4CC6-86B8-02BBC2FADD16}" destId="{F50A53DE-549F-467C-BEFB-7D61C58D0672}" srcOrd="3" destOrd="0" presId="urn:microsoft.com/office/officeart/2005/8/layout/vList5"/>
    <dgm:cxn modelId="{260EF33F-B3D7-403B-BB38-C80FF1498EF2}" type="presParOf" srcId="{8EED1FBD-F1C9-4CC6-86B8-02BBC2FADD16}" destId="{E1643B57-2FFD-4B7A-8819-ACDFFC564C76}" srcOrd="4" destOrd="0" presId="urn:microsoft.com/office/officeart/2005/8/layout/vList5"/>
    <dgm:cxn modelId="{1032166F-7FC7-4B65-BF67-C92922DD995A}" type="presParOf" srcId="{E1643B57-2FFD-4B7A-8819-ACDFFC564C76}" destId="{431A3CA0-E8C9-462D-8EB1-EDFB01670C2C}" srcOrd="0" destOrd="0" presId="urn:microsoft.com/office/officeart/2005/8/layout/vList5"/>
    <dgm:cxn modelId="{1FC2A864-D2EB-485F-81AA-E4592D6E8E32}" type="presParOf" srcId="{E1643B57-2FFD-4B7A-8819-ACDFFC564C76}" destId="{F1D9FC59-F6EA-4F8A-87D9-1FCF8B907BAA}" srcOrd="1" destOrd="0" presId="urn:microsoft.com/office/officeart/2005/8/layout/vList5"/>
    <dgm:cxn modelId="{1E82BDD1-E6A5-4EA6-B44A-2D1CEF7D8E29}" type="presParOf" srcId="{8EED1FBD-F1C9-4CC6-86B8-02BBC2FADD16}" destId="{17939FDF-16E8-42E8-8579-7D2463758AA0}" srcOrd="5" destOrd="0" presId="urn:microsoft.com/office/officeart/2005/8/layout/vList5"/>
    <dgm:cxn modelId="{159C5CB1-EEC0-4A39-AF02-63A562EDBE0B}" type="presParOf" srcId="{8EED1FBD-F1C9-4CC6-86B8-02BBC2FADD16}" destId="{52DBF764-298F-4459-AC57-60BDEB7DE96E}" srcOrd="6" destOrd="0" presId="urn:microsoft.com/office/officeart/2005/8/layout/vList5"/>
    <dgm:cxn modelId="{E446659C-51E8-4D4D-952B-DFF22EEF486C}" type="presParOf" srcId="{52DBF764-298F-4459-AC57-60BDEB7DE96E}" destId="{816F74FF-786E-436B-A076-99B48781C1CD}" srcOrd="0" destOrd="0" presId="urn:microsoft.com/office/officeart/2005/8/layout/vList5"/>
    <dgm:cxn modelId="{99DB19FB-771B-4728-B645-B2F4A7C0DDAF}" type="presParOf" srcId="{52DBF764-298F-4459-AC57-60BDEB7DE96E}" destId="{75860EC2-A320-4009-AEC3-942E926441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D1303-51FF-41AE-9560-8C85C9E4DBA3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B360A-1483-46BB-8CEE-5467C05E5E93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Merit-based scholarships</a:t>
          </a:r>
        </a:p>
      </dsp:txBody>
      <dsp:txXfrm>
        <a:off x="0" y="675"/>
        <a:ext cx="6900512" cy="790684"/>
      </dsp:txXfrm>
    </dsp:sp>
    <dsp:sp modelId="{F7364442-B0A8-46F1-AF97-727D21081F0A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1073935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5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5119C-1A01-4855-97B0-E8A94DAD2920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Athletic or Art based scholarships</a:t>
          </a:r>
        </a:p>
      </dsp:txBody>
      <dsp:txXfrm>
        <a:off x="0" y="791359"/>
        <a:ext cx="6900512" cy="790684"/>
      </dsp:txXfrm>
    </dsp:sp>
    <dsp:sp modelId="{491C26BA-CD02-4B21-9A84-B6A7A8CAEB58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CE7C-88DA-4845-8D4E-37FB625E865D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Minority/demographic scholarships</a:t>
          </a:r>
        </a:p>
      </dsp:txBody>
      <dsp:txXfrm>
        <a:off x="0" y="1582044"/>
        <a:ext cx="6900512" cy="790684"/>
      </dsp:txXfrm>
    </dsp:sp>
    <dsp:sp modelId="{4B07C2CE-55B5-496B-9628-D2ECA5FE77AE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D8DE-226E-4CA0-B6CE-8D96451DADEC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Military scholarships</a:t>
          </a:r>
        </a:p>
      </dsp:txBody>
      <dsp:txXfrm>
        <a:off x="0" y="2372728"/>
        <a:ext cx="6900512" cy="790684"/>
      </dsp:txXfrm>
    </dsp:sp>
    <dsp:sp modelId="{1267D6BB-312B-494D-9CA9-E09BCDD5F4BD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410D8-6DC1-4989-AF97-FE96BA24E6A7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Government scholarships (FAFSA)</a:t>
          </a:r>
        </a:p>
      </dsp:txBody>
      <dsp:txXfrm>
        <a:off x="0" y="3163412"/>
        <a:ext cx="6900512" cy="790684"/>
      </dsp:txXfrm>
    </dsp:sp>
    <dsp:sp modelId="{F945D578-DA33-491B-BBFE-A3F3EBC339E0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5369677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7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A5CCC-DC29-4A77-BF10-68517E84682B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Fellowships (scholarship lasting a few weeks/years, usually to support research/graduate school)</a:t>
          </a:r>
        </a:p>
      </dsp:txBody>
      <dsp:txXfrm>
        <a:off x="0" y="3954096"/>
        <a:ext cx="6900512" cy="790684"/>
      </dsp:txXfrm>
    </dsp:sp>
    <dsp:sp modelId="{F581364D-6EA3-4344-91D4-E2AC74A3B7E7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C0C01-572E-4EDF-9B67-B2152EBB1FF7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 essay scholarships (be careful)</a:t>
          </a:r>
        </a:p>
      </dsp:txBody>
      <dsp:txXfrm>
        <a:off x="0" y="4744781"/>
        <a:ext cx="6900512" cy="7906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C5B3C-FAEC-48A6-8DA4-F12113EA1D5B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1AD2F-2B55-404A-9F0D-6D3621154EA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Financial plus</a:t>
          </a:r>
        </a:p>
      </dsp:txBody>
      <dsp:txXfrm>
        <a:off x="100682" y="2427484"/>
        <a:ext cx="2370489" cy="720000"/>
      </dsp:txXfrm>
    </dsp:sp>
    <dsp:sp modelId="{13A74CC2-AA92-4D02-A0DB-D865FDCBD3AE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D781F-B40A-4249-8ECD-F02AE9F6BB89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Could look great on resume depending on the scholarship</a:t>
          </a:r>
        </a:p>
      </dsp:txBody>
      <dsp:txXfrm>
        <a:off x="2886007" y="2427484"/>
        <a:ext cx="2370489" cy="720000"/>
      </dsp:txXfrm>
    </dsp:sp>
    <dsp:sp modelId="{172B1AD6-5216-4372-90A4-D32EAB1ADEBB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0925-0BA5-484C-A969-66168CAE712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opportunity to improve your writing skills</a:t>
          </a:r>
        </a:p>
      </dsp:txBody>
      <dsp:txXfrm>
        <a:off x="5671332" y="2427484"/>
        <a:ext cx="2370489" cy="720000"/>
      </dsp:txXfrm>
    </dsp:sp>
    <dsp:sp modelId="{044C0185-CD99-4555-8FF9-F67CF84B887A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C3367-5116-45FD-9415-42EB1C66A651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Additional funding/benefits may be included</a:t>
          </a:r>
        </a:p>
      </dsp:txBody>
      <dsp:txXfrm>
        <a:off x="8456657" y="2427484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BA1D3-4E1E-4444-A39A-A203CF6EA7E5}">
      <dsp:nvSpPr>
        <dsp:cNvPr id="0" name=""/>
        <dsp:cNvSpPr/>
      </dsp:nvSpPr>
      <dsp:spPr>
        <a:xfrm>
          <a:off x="0" y="38393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Demographic information (personal background)</a:t>
          </a:r>
        </a:p>
      </dsp:txBody>
      <dsp:txXfrm>
        <a:off x="27586" y="65979"/>
        <a:ext cx="10907563" cy="509938"/>
      </dsp:txXfrm>
    </dsp:sp>
    <dsp:sp modelId="{222DDF16-2BD3-4903-B666-BAC7B38BDFE7}">
      <dsp:nvSpPr>
        <dsp:cNvPr id="0" name=""/>
        <dsp:cNvSpPr/>
      </dsp:nvSpPr>
      <dsp:spPr>
        <a:xfrm>
          <a:off x="0" y="669744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Current unofficial/official transcript</a:t>
          </a:r>
        </a:p>
      </dsp:txBody>
      <dsp:txXfrm>
        <a:off x="27586" y="697330"/>
        <a:ext cx="10907563" cy="509938"/>
      </dsp:txXfrm>
    </dsp:sp>
    <dsp:sp modelId="{E8E4B3CF-0F51-4793-AB31-BFFB2DC6B31A}">
      <dsp:nvSpPr>
        <dsp:cNvPr id="0" name=""/>
        <dsp:cNvSpPr/>
      </dsp:nvSpPr>
      <dsp:spPr>
        <a:xfrm>
          <a:off x="0" y="1301094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Resume or CV (Curriculum Vitae)</a:t>
          </a:r>
        </a:p>
      </dsp:txBody>
      <dsp:txXfrm>
        <a:off x="27586" y="1328680"/>
        <a:ext cx="10907563" cy="509938"/>
      </dsp:txXfrm>
    </dsp:sp>
    <dsp:sp modelId="{8082FF04-3390-41CC-8F2D-F9F36ACDC6DF}">
      <dsp:nvSpPr>
        <dsp:cNvPr id="0" name=""/>
        <dsp:cNvSpPr/>
      </dsp:nvSpPr>
      <dsp:spPr>
        <a:xfrm>
          <a:off x="0" y="1932444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personal statement(s)</a:t>
          </a:r>
        </a:p>
      </dsp:txBody>
      <dsp:txXfrm>
        <a:off x="27586" y="1960030"/>
        <a:ext cx="10907563" cy="509938"/>
      </dsp:txXfrm>
    </dsp:sp>
    <dsp:sp modelId="{C99B1A1E-36C3-493C-B212-A14D55E7FE34}">
      <dsp:nvSpPr>
        <dsp:cNvPr id="0" name=""/>
        <dsp:cNvSpPr/>
      </dsp:nvSpPr>
      <dsp:spPr>
        <a:xfrm>
          <a:off x="0" y="2497553"/>
          <a:ext cx="10962735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067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makes you qualified to earn this scholarship?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What are your career/educational goals and how will this scholarship assist in achieving these goals?</a:t>
          </a:r>
        </a:p>
      </dsp:txBody>
      <dsp:txXfrm>
        <a:off x="0" y="2497553"/>
        <a:ext cx="10962735" cy="618930"/>
      </dsp:txXfrm>
    </dsp:sp>
    <dsp:sp modelId="{8A21CBF6-80F6-426E-AE2F-4FF7170665DB}">
      <dsp:nvSpPr>
        <dsp:cNvPr id="0" name=""/>
        <dsp:cNvSpPr/>
      </dsp:nvSpPr>
      <dsp:spPr>
        <a:xfrm>
          <a:off x="0" y="3116483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0-2 letters of recommendation (3 in some instances)</a:t>
          </a:r>
        </a:p>
      </dsp:txBody>
      <dsp:txXfrm>
        <a:off x="27586" y="3144069"/>
        <a:ext cx="10907563" cy="509938"/>
      </dsp:txXfrm>
    </dsp:sp>
    <dsp:sp modelId="{945991EF-D6F1-46B3-AB10-F39943BB6AD0}">
      <dsp:nvSpPr>
        <dsp:cNvPr id="0" name=""/>
        <dsp:cNvSpPr/>
      </dsp:nvSpPr>
      <dsp:spPr>
        <a:xfrm>
          <a:off x="0" y="3747834"/>
          <a:ext cx="10962735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Usually has eligibility requirements</a:t>
          </a:r>
        </a:p>
      </dsp:txBody>
      <dsp:txXfrm>
        <a:off x="27586" y="3775420"/>
        <a:ext cx="10907563" cy="509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5D20B-ABFF-452B-A9ED-A12FC506EC50}">
      <dsp:nvSpPr>
        <dsp:cNvPr id="0" name=""/>
        <dsp:cNvSpPr/>
      </dsp:nvSpPr>
      <dsp:spPr>
        <a:xfrm>
          <a:off x="51" y="33344"/>
          <a:ext cx="4913783" cy="13622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Scholarship mobile apps to name a few</a:t>
          </a:r>
        </a:p>
      </dsp:txBody>
      <dsp:txXfrm>
        <a:off x="51" y="33344"/>
        <a:ext cx="4913783" cy="1362276"/>
      </dsp:txXfrm>
    </dsp:sp>
    <dsp:sp modelId="{980FD2A2-327E-41BE-A2AD-F08CEBBC111A}">
      <dsp:nvSpPr>
        <dsp:cNvPr id="0" name=""/>
        <dsp:cNvSpPr/>
      </dsp:nvSpPr>
      <dsp:spPr>
        <a:xfrm>
          <a:off x="51" y="1395621"/>
          <a:ext cx="4913783" cy="2519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MOS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Scholly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Fastweb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Going Merry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Scholarship Advisor</a:t>
          </a:r>
        </a:p>
      </dsp:txBody>
      <dsp:txXfrm>
        <a:off x="51" y="1395621"/>
        <a:ext cx="4913783" cy="2519910"/>
      </dsp:txXfrm>
    </dsp:sp>
    <dsp:sp modelId="{EFD7CB92-60BC-437E-8711-73C29388D205}">
      <dsp:nvSpPr>
        <dsp:cNvPr id="0" name=""/>
        <dsp:cNvSpPr/>
      </dsp:nvSpPr>
      <dsp:spPr>
        <a:xfrm>
          <a:off x="5601764" y="33344"/>
          <a:ext cx="4913783" cy="1362276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Scholarship search engines to name a few (must create an account)</a:t>
          </a:r>
        </a:p>
      </dsp:txBody>
      <dsp:txXfrm>
        <a:off x="5601764" y="33344"/>
        <a:ext cx="4913783" cy="1362276"/>
      </dsp:txXfrm>
    </dsp:sp>
    <dsp:sp modelId="{C9EAA6C0-C4AB-4848-BD14-7F363A834B12}">
      <dsp:nvSpPr>
        <dsp:cNvPr id="0" name=""/>
        <dsp:cNvSpPr/>
      </dsp:nvSpPr>
      <dsp:spPr>
        <a:xfrm>
          <a:off x="5601764" y="1395621"/>
          <a:ext cx="4913783" cy="2519910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niche.com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collegeraptor.com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accessscholarships.com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scholarships.com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scholarshipowl.com</a:t>
          </a:r>
        </a:p>
      </dsp:txBody>
      <dsp:txXfrm>
        <a:off x="5601764" y="1395621"/>
        <a:ext cx="4913783" cy="2519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3D1F8-8F5E-4830-900D-1A77B1C8DF54}">
      <dsp:nvSpPr>
        <dsp:cNvPr id="0" name=""/>
        <dsp:cNvSpPr/>
      </dsp:nvSpPr>
      <dsp:spPr>
        <a:xfrm rot="5400000">
          <a:off x="6779841" y="-2899606"/>
          <a:ext cx="74153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Can cover up to $550 worth of acceptable expenses individually or $100 per group member</a:t>
          </a:r>
        </a:p>
      </dsp:txBody>
      <dsp:txXfrm rot="-5400000">
        <a:off x="3785616" y="130818"/>
        <a:ext cx="6693785" cy="669134"/>
      </dsp:txXfrm>
    </dsp:sp>
    <dsp:sp modelId="{2589E475-3649-4244-8594-49B7774903AF}">
      <dsp:nvSpPr>
        <dsp:cNvPr id="0" name=""/>
        <dsp:cNvSpPr/>
      </dsp:nvSpPr>
      <dsp:spPr>
        <a:xfrm>
          <a:off x="0" y="1927"/>
          <a:ext cx="3785616" cy="926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Undergraduate Student Conference Travel Fund</a:t>
          </a:r>
          <a:endParaRPr lang="en-US" sz="2600" kern="120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5248" y="47175"/>
        <a:ext cx="3695120" cy="836420"/>
      </dsp:txXfrm>
    </dsp:sp>
    <dsp:sp modelId="{01E40A14-BEE0-40D0-AFE3-557B49A40C6E}">
      <dsp:nvSpPr>
        <dsp:cNvPr id="0" name=""/>
        <dsp:cNvSpPr/>
      </dsp:nvSpPr>
      <dsp:spPr>
        <a:xfrm rot="5400000">
          <a:off x="6779841" y="-1926344"/>
          <a:ext cx="74153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Scholarships for undergraduate research, unpaid internships, and study abroad</a:t>
          </a:r>
        </a:p>
      </dsp:txBody>
      <dsp:txXfrm rot="-5400000">
        <a:off x="3785616" y="1104080"/>
        <a:ext cx="6693785" cy="669134"/>
      </dsp:txXfrm>
    </dsp:sp>
    <dsp:sp modelId="{18256F9E-FFBB-45F6-B787-F27EE28C40FB}">
      <dsp:nvSpPr>
        <dsp:cNvPr id="0" name=""/>
        <dsp:cNvSpPr/>
      </dsp:nvSpPr>
      <dsp:spPr>
        <a:xfrm>
          <a:off x="0" y="975189"/>
          <a:ext cx="3785616" cy="926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LAS Scholarships</a:t>
          </a:r>
          <a:endParaRPr lang="en-US" sz="2600" kern="120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5248" y="1020437"/>
        <a:ext cx="3695120" cy="836420"/>
      </dsp:txXfrm>
    </dsp:sp>
    <dsp:sp modelId="{F1D9FC59-F6EA-4F8A-87D9-1FCF8B907BAA}">
      <dsp:nvSpPr>
        <dsp:cNvPr id="0" name=""/>
        <dsp:cNvSpPr/>
      </dsp:nvSpPr>
      <dsp:spPr>
        <a:xfrm rot="5400000">
          <a:off x="6779841" y="-953083"/>
          <a:ext cx="74153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Usually between $500-2000</a:t>
          </a:r>
        </a:p>
      </dsp:txBody>
      <dsp:txXfrm rot="-5400000">
        <a:off x="3785616" y="2077341"/>
        <a:ext cx="6693785" cy="669134"/>
      </dsp:txXfrm>
    </dsp:sp>
    <dsp:sp modelId="{431A3CA0-E8C9-462D-8EB1-EDFB01670C2C}">
      <dsp:nvSpPr>
        <dsp:cNvPr id="0" name=""/>
        <dsp:cNvSpPr/>
      </dsp:nvSpPr>
      <dsp:spPr>
        <a:xfrm>
          <a:off x="0" y="1948450"/>
          <a:ext cx="3785616" cy="926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ISU Scholarships</a:t>
          </a:r>
          <a:endParaRPr lang="en-US" sz="2600" kern="120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5248" y="1993698"/>
        <a:ext cx="3695120" cy="836420"/>
      </dsp:txXfrm>
    </dsp:sp>
    <dsp:sp modelId="{75860EC2-A320-4009-AEC3-942E926441D0}">
      <dsp:nvSpPr>
        <dsp:cNvPr id="0" name=""/>
        <dsp:cNvSpPr/>
      </dsp:nvSpPr>
      <dsp:spPr>
        <a:xfrm rot="5400000">
          <a:off x="6779841" y="20178"/>
          <a:ext cx="74153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Dependent on financial standing</a:t>
          </a:r>
        </a:p>
      </dsp:txBody>
      <dsp:txXfrm rot="-5400000">
        <a:off x="3785616" y="3050603"/>
        <a:ext cx="6693785" cy="669134"/>
      </dsp:txXfrm>
    </dsp:sp>
    <dsp:sp modelId="{816F74FF-786E-436B-A076-99B48781C1CD}">
      <dsp:nvSpPr>
        <dsp:cNvPr id="0" name=""/>
        <dsp:cNvSpPr/>
      </dsp:nvSpPr>
      <dsp:spPr>
        <a:xfrm>
          <a:off x="0" y="2921712"/>
          <a:ext cx="3785616" cy="9269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solidFill>
                <a:schemeClr val="accent3">
                  <a:lumMod val="60000"/>
                  <a:lumOff val="40000"/>
                </a:schemeClr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FAFSA Information</a:t>
          </a:r>
          <a:endParaRPr lang="en-US" sz="2600" kern="120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45248" y="2966960"/>
        <a:ext cx="3695120" cy="836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53D2-EC67-A946-E8DF-CCF4496C9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D614-A47E-6CD2-FEA8-7F821FDD4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7035E-BB0E-DF87-CB80-0203787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A78E-4079-818D-3B56-3A59DD66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89F5-D937-06CE-19AC-164D3918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97C6-3AA9-4B44-C7C4-DF67A463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520A9-AFFA-56E0-0400-E1F5B46A6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3D00-8F06-8292-3DAD-19D105FD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7743-24B4-0334-5D2D-DCD59D1E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4879D-A76D-AF64-5E9A-CADCDAED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D5A3C-C433-28DA-90FF-C35FF2367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D740F-A0CE-CF0E-6596-EA8CE5C5E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BBE09-AB5F-02F3-FDEA-1BECDA53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F9E12-4BA3-3A27-60D9-5C408FE2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F3D0-345C-E413-EAD7-9D87436F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35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AE68-6268-18FE-AEA5-6FA1A93F0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9A2C0-8B71-792E-0764-0DAFDBB00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EFFFD-476F-96ED-8C87-DAD6F559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8BF2A-E5FB-39CF-A9C9-99296E7A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E286-4EEB-21A5-3DDB-96870AC8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7999-D7E8-379E-F78F-1894AFA8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CE36-88C7-E828-64A7-D229E19E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0FB0-9389-F0C3-3CD9-B56E37F8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7EE9-3548-4C7D-AB60-2F831E92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74B5-6B86-359E-265A-EE0B4B81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6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5536-FF48-314D-69E6-25900C16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9F6D-0664-D021-6F54-9028F525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5BD42-5FD4-573F-AA03-4B525D2E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2754E-D5DE-F666-8A04-357E5797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E1E8B-2385-536A-ACF3-91334E95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4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9910-9180-98CE-94F1-8090D86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D26C-2602-EAE3-EC98-E24CF8A90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E4A60-7C90-B0E2-68FA-309BF2900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9F6C9-4499-D419-1D3E-EDF0CADB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12FBA-DB63-F9D0-6424-9B53578A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238D7-5306-48F5-B05E-1B1D008F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6469-5378-CB64-7223-D82939FD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25CD5-06E7-D696-8D0D-9CD72D02B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041B-B41A-B1A7-36B4-CE5671047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374C6-13E7-973B-6108-145D2C47A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3B4C7-1741-1278-1224-62A4073F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01AD8-095A-2827-5252-0451AA06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A55F1-513D-0BFA-DB4A-0B8CA97C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FC473-CC0C-7540-4EE8-412E1641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50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2661-7450-B626-49FE-D8ABC8BF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3B2BA-5A47-D6BE-8A5F-979394CC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9B19F-E9D5-C21D-630F-F9432FA02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EFA68-880F-D20B-3289-1BC338E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D0B05-B515-ECE4-7E68-1674B170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85A10-7AB3-F66A-29B0-8A1FECB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2134-9752-93DF-E1EC-89AD96A7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0109-51D3-1F8E-4BA8-86F063B3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BE0B-F65D-4C25-B07F-117AE6D9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04D4-FB02-2921-0AF3-B1DE8FABA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2F32-2DB6-BDE0-7FD4-10F058F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A2AE-622D-441F-9110-3CEA799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122A-8B82-3E43-C453-1764F045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7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EAE4-23C8-8701-4612-99238C7D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DE49B-98F4-E259-4A99-FAA5198B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0B419-539E-7C72-3FD8-0E9F11A0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85B6-96DA-1F66-596B-061301BE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AAAD-E1D3-5966-FA3C-86473E7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12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530-1916-442F-BEED-8E973961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E6C58-AECB-57DB-C493-BBA05DA96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066D-2945-E56C-74CA-96962585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7557-B6EA-02D4-BC5A-3137678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F3446-DB94-2EE6-3B67-6F842902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8B999-7CE3-3812-CFF1-75AA6578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68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4963-2550-F916-CEF7-76F00B5B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D4C80-96D4-EB2F-AC4E-F395E93DA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B1BA7-2954-790C-4749-AA3EA119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EC36-69A4-02AE-2829-07FD7E6D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5CF9-90BF-BE46-99DF-DF67389B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9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D4519-A156-06D2-D998-2BC670DE0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E242-1071-F616-143C-358D4ECE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E44A-B2C8-A7CE-9461-06F585F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AEB25-4628-52EE-8F09-6A81AF2D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77BB-FDD2-5BDE-3A2F-FEA518E2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2192-0585-1860-BEAE-D42D915BD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795A2-1BCF-DBCB-D5FC-754D4DDE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30793-F352-19D1-B772-A8F448C9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7B70A-CD12-814D-5B35-EE277414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1028-E285-68A9-951D-9AF3EF6A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E5FB-8324-EBC3-00D1-BE16EF3F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9DE11-925B-BCA4-1CF5-7EA5A44A2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0E441-A67C-3B7F-438F-B7F6F92D6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4D6E9-2DAC-317B-66B7-385B41D7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96D56-1723-98C5-A91B-FB1FAFF8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7B9CB-E24F-C444-E156-F8AEE60D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0C21-A43E-8C78-94F6-D80A3BA2F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ED37D-2228-7DE7-4902-5718CBBA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63CC-F10F-B1ED-EFA5-9475819C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AE83-EEA4-77FF-58DC-B3EB0E7EC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BF01A-90BB-0159-27D3-32A34482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B952A-DCC6-3D30-07BC-40707D5D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1F0B9-BAEA-AE36-ABAD-4B66AC71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8FE48-2E6F-A332-BC5C-A957BB59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141C-E602-175D-7258-591AC1F4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50727-A49C-EA39-AC9B-8663143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9ED2D-01D5-9855-C5FC-B77851E9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46ED-5F1E-410E-8096-AD35D562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CEFA4-1DAC-59D8-E0C9-719C29B3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93469-905A-5A42-43F1-227F5141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B331-4FD0-243F-9C82-413E04F8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AC38-2755-00E7-F618-B13F557BE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884F-E07B-CB75-5B56-69D34432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60119-7F04-454B-31E9-433BDDB28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85220-F8C2-5EF0-FF88-47C0CABD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FCA4-BAFF-7C02-D7E7-6B8847AF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4C042-8CB4-0437-2F25-FF6B6437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8151-4A68-F044-65C5-4ADF8778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6F73C-52DC-2238-1DB7-5350B648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7825-EE32-4AC2-E8F4-3046E3CC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F3F2-B7BF-5611-84E7-124DFA68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1BDB4-4146-E1D3-82B9-5EE4FCC4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BCDED-A891-AFA3-7F9D-55D9D360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5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917EC-0534-85B1-98FB-EE21D60A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4D900-3231-BE6B-B95D-B65212A8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3E0D9-A570-114F-301E-DD3DB8A82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F8CC1-460F-4B41-9E14-1FC53692AEE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3AC00-2E50-B3F1-8F1B-54CBEA3E5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ECB8-BD6B-5222-27C0-BDD63EA1B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AA353-DDDA-4A35-B4F0-DA4CC45DA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CF570-3B50-B106-C7C7-9FEBBA5A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3989-21D1-7CC0-4295-AE1BBA095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3D1A-150F-AB21-A65D-24BAEF23B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41477-2D1A-48B5-8751-A6F702033A2C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E009-997E-8C0E-E634-6F92270A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BEBE-1D9C-1F60-E2D7-9E1C4D1B3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D5909-FA24-40F2-8995-C743E0F08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owastate-my.sharepoint.com/:w:/g/personal/stefan25_iastate_edu/EZY2Rxb_xbVGoJA9u28MYM0B1U-2TCnJRyKSm2G0kEsqNg?e=hOiLW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F7DD7-E26B-611B-6FD7-8FA018862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Scholarships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5C78A-A742-A80E-822E-16A128134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By: Stefan Sundin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id-8F4748D7-AE5B-416D-8BF7-F4F24BFEBEE5">
            <a:extLst>
              <a:ext uri="{FF2B5EF4-FFF2-40B4-BE49-F238E27FC236}">
                <a16:creationId xmlns:a16="http://schemas.microsoft.com/office/drawing/2014/main" id="{F66CFAC0-1628-0712-43E0-A1457EAD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342" y="1783632"/>
            <a:ext cx="6755315" cy="3807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79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0EDA-76F5-2655-6283-F1D411E4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funding resources…</a:t>
            </a:r>
          </a:p>
        </p:txBody>
      </p:sp>
      <p:graphicFrame>
        <p:nvGraphicFramePr>
          <p:cNvPr id="73" name="Content Placeholder 2">
            <a:extLst>
              <a:ext uri="{FF2B5EF4-FFF2-40B4-BE49-F238E27FC236}">
                <a16:creationId xmlns:a16="http://schemas.microsoft.com/office/drawing/2014/main" id="{87CB8775-F9FE-9CC5-8A70-B7E8370E0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098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89C8E-417D-151B-470B-51D784C7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d-55682513-F9AA-4F8A-BB35-D7D973AF1B15">
            <a:extLst>
              <a:ext uri="{FF2B5EF4-FFF2-40B4-BE49-F238E27FC236}">
                <a16:creationId xmlns:a16="http://schemas.microsoft.com/office/drawing/2014/main" id="{8FEC2FBC-30F4-6122-ECCC-B59C532B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437" y="2364538"/>
            <a:ext cx="3948572" cy="3948572"/>
          </a:xfrm>
          <a:prstGeom prst="rect">
            <a:avLst/>
          </a:prstGeom>
          <a:noFill/>
        </p:spPr>
      </p:pic>
      <p:sp>
        <p:nvSpPr>
          <p:cNvPr id="14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d-0B59F881-2D1B-42ED-BDAC-7BE2D7208090">
            <a:extLst>
              <a:ext uri="{FF2B5EF4-FFF2-40B4-BE49-F238E27FC236}">
                <a16:creationId xmlns:a16="http://schemas.microsoft.com/office/drawing/2014/main" id="{AD26FC62-1632-C163-E282-68F3F3661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114" y="3792900"/>
            <a:ext cx="1695768" cy="2134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F6959-CF50-AF42-B97B-948BD5A4DA74}"/>
              </a:ext>
            </a:extLst>
          </p:cNvPr>
          <p:cNvSpPr txBox="1"/>
          <p:nvPr/>
        </p:nvSpPr>
        <p:spPr>
          <a:xfrm>
            <a:off x="1716659" y="3792899"/>
            <a:ext cx="36834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Scholarship example responses: </a:t>
            </a:r>
            <a:r>
              <a:rPr lang="en-US" sz="2800" dirty="0">
                <a:hlinkClick r:id="rId4"/>
              </a:rPr>
              <a:t>Scholarship Applications Summer 2024.docx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07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A861-3BF9-19AF-4085-3877B402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What is a scholarship???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64EC-2DA4-69BF-B483-19A7992C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“A grant or payment made to support a student’s education, awarded on the basis of academic or other achievement” – Google</a:t>
            </a:r>
          </a:p>
        </p:txBody>
      </p:sp>
    </p:spTree>
    <p:extLst>
      <p:ext uri="{BB962C8B-B14F-4D97-AF65-F5344CB8AC3E}">
        <p14:creationId xmlns:p14="http://schemas.microsoft.com/office/powerpoint/2010/main" val="307033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FFDD8-1D71-5A68-621D-2CB83E422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 dirty="0"/>
              <a:t>Common types of scholarships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8ED1C3-2759-7EFC-5183-A4A31DC5A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4178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86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DEDC5-B9AE-21D5-D3B1-AE378D9E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376" y="349112"/>
            <a:ext cx="5387248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should I apply?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F86097A-46BC-07BC-EB5D-82CBC6405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485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264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DC9-C693-B472-3A3A-84C1D4A1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Legitimate scholarships will usually ask for…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5A9AF5-9CAA-8EF6-DA77-D417398602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851070"/>
              </p:ext>
            </p:extLst>
          </p:nvPr>
        </p:nvGraphicFramePr>
        <p:xfrm>
          <a:off x="838200" y="1825625"/>
          <a:ext cx="1096273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0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5556F-A712-71C4-E429-F3D1D770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76" y="583345"/>
            <a:ext cx="7669626" cy="2504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 take time… sorry.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76B42-C1B1-2037-134A-F8F75E37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32" y="3001283"/>
            <a:ext cx="5735603" cy="355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70D45-BEC5-4D66-35B1-3E8A00DC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NO ESSAY scholarships will usually ask for…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DEC29D-E23D-6E4D-DB2A-878CDD51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Name</a:t>
            </a:r>
          </a:p>
          <a:p>
            <a:r>
              <a:rPr lang="en-US" sz="2400"/>
              <a:t>Contact info (email, phone #)</a:t>
            </a:r>
          </a:p>
          <a:p>
            <a:r>
              <a:rPr lang="en-US" sz="2400"/>
              <a:t>A very short response (a few sentences, up to 250 characters (~50 words))</a:t>
            </a:r>
          </a:p>
          <a:p>
            <a:r>
              <a:rPr lang="en-US" sz="2400"/>
              <a:t>May have eligibility requirements</a:t>
            </a:r>
          </a:p>
          <a:p>
            <a:r>
              <a:rPr lang="en-US" sz="2400"/>
              <a:t>Sometimes referred to as a “sweepstakes” scholarship</a:t>
            </a:r>
          </a:p>
        </p:txBody>
      </p:sp>
    </p:spTree>
    <p:extLst>
      <p:ext uri="{BB962C8B-B14F-4D97-AF65-F5344CB8AC3E}">
        <p14:creationId xmlns:p14="http://schemas.microsoft.com/office/powerpoint/2010/main" val="149685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F5789-79BA-9604-8221-B1D721B2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can I apply?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6683-53E6-B6A9-6A4E-68BD5398F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Across several different scholarships, the answer is ANY TIME!!!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43BEC-44FB-FB50-EA66-29BCC12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Where can I find these scholarships?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A3E9B8-AFEC-C3C9-29F4-504555E51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08481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D270960C177A4C982671E06AE0E5E2" ma:contentTypeVersion="10" ma:contentTypeDescription="Create a new document." ma:contentTypeScope="" ma:versionID="8af70086ef6d6d2542832779873a9744">
  <xsd:schema xmlns:xsd="http://www.w3.org/2001/XMLSchema" xmlns:xs="http://www.w3.org/2001/XMLSchema" xmlns:p="http://schemas.microsoft.com/office/2006/metadata/properties" xmlns:ns3="d4764454-bfde-48fc-9f6d-5816acc99bfd" targetNamespace="http://schemas.microsoft.com/office/2006/metadata/properties" ma:root="true" ma:fieldsID="321638d023d9e601a63b0a3143b7c70c" ns3:_="">
    <xsd:import namespace="d4764454-bfde-48fc-9f6d-5816acc99b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764454-bfde-48fc-9f6d-5816acc99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20AD30-9BFD-46AA-B5EC-3E1AF6AFA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48012-CBB9-4F97-A268-E14224EDC25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4764454-bfde-48fc-9f6d-5816acc99bfd"/>
  </ds:schemaRefs>
</ds:datastoreItem>
</file>

<file path=customXml/itemProps3.xml><?xml version="1.0" encoding="utf-8"?>
<ds:datastoreItem xmlns:ds="http://schemas.openxmlformats.org/officeDocument/2006/customXml" ds:itemID="{27D6380E-82EC-409F-BFAF-8E38BE1AC3EA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363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Scholarships</vt:lpstr>
      <vt:lpstr>What is a scholarship???</vt:lpstr>
      <vt:lpstr>Common types of scholarships</vt:lpstr>
      <vt:lpstr>Why should I apply?</vt:lpstr>
      <vt:lpstr>Legitimate scholarships will usually ask for…</vt:lpstr>
      <vt:lpstr>Applications take time… sorry.</vt:lpstr>
      <vt:lpstr>NO ESSAY scholarships will usually ask for…</vt:lpstr>
      <vt:lpstr>When can I apply?</vt:lpstr>
      <vt:lpstr>Where can I find these scholarships?</vt:lpstr>
      <vt:lpstr>Additional funding resources…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Scholarships</dc:title>
  <dc:creator>Stefan Sundin</dc:creator>
  <cp:lastModifiedBy>Stefan Sundin</cp:lastModifiedBy>
  <cp:revision>2</cp:revision>
  <dcterms:created xsi:type="dcterms:W3CDTF">2024-11-30T00:46:05Z</dcterms:created>
  <dcterms:modified xsi:type="dcterms:W3CDTF">2024-12-12T01:20:43Z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0x010100FCD270960C177A4C982671E06AE0E5E2</vt:lpwstr>
  </property>
</Properties>
</file>