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>
        <p:scale>
          <a:sx n="78" d="100"/>
          <a:sy n="78" d="100"/>
        </p:scale>
        <p:origin x="-27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AEA842-E17F-45FE-B89B-51B5D94CDA13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E912B80-D76B-452A-AED8-272A621317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 smtClean="0"/>
              <a:t>Adam </a:t>
            </a:r>
            <a:r>
              <a:rPr lang="en-US" sz="8000" dirty="0" err="1" smtClean="0"/>
              <a:t>Deppe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AMS Alumni of the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>
            <a:noAutofit/>
          </a:bodyPr>
          <a:lstStyle/>
          <a:p>
            <a:r>
              <a:rPr lang="en-US" sz="13500" dirty="0" smtClean="0"/>
              <a:t>Tell us about your job! </a:t>
            </a:r>
            <a:endParaRPr lang="en-US" sz="13500" dirty="0"/>
          </a:p>
        </p:txBody>
      </p:sp>
    </p:spTree>
    <p:extLst>
      <p:ext uri="{BB962C8B-B14F-4D97-AF65-F5344CB8AC3E}">
        <p14:creationId xmlns:p14="http://schemas.microsoft.com/office/powerpoint/2010/main" val="26020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791200"/>
          </a:xfrm>
        </p:spPr>
        <p:txBody>
          <a:bodyPr/>
          <a:lstStyle/>
          <a:p>
            <a:r>
              <a:rPr lang="en-US" sz="4400" dirty="0"/>
              <a:t>I do a lot of dispersion modeling and permitting for all kinds </a:t>
            </a:r>
            <a:r>
              <a:rPr lang="en-US" sz="4400" dirty="0" smtClean="0"/>
              <a:t>of different </a:t>
            </a:r>
            <a:r>
              <a:rPr lang="en-US" sz="4400" dirty="0"/>
              <a:t>facilities </a:t>
            </a:r>
            <a:r>
              <a:rPr lang="en-US" sz="4400" dirty="0" smtClean="0"/>
              <a:t>including:</a:t>
            </a:r>
          </a:p>
          <a:p>
            <a:pPr lvl="1"/>
            <a:r>
              <a:rPr lang="en-US" sz="4400" dirty="0" smtClean="0"/>
              <a:t>Food services</a:t>
            </a:r>
          </a:p>
          <a:p>
            <a:pPr lvl="1"/>
            <a:r>
              <a:rPr lang="en-US" sz="4400" dirty="0" smtClean="0"/>
              <a:t>Power plants	</a:t>
            </a:r>
          </a:p>
          <a:p>
            <a:pPr lvl="1"/>
            <a:r>
              <a:rPr lang="en-US" sz="4400" dirty="0" smtClean="0"/>
              <a:t>Oil refineries</a:t>
            </a:r>
          </a:p>
          <a:p>
            <a:pPr lvl="1"/>
            <a:r>
              <a:rPr lang="en-US" sz="4400" dirty="0" smtClean="0"/>
              <a:t>Other manufacturing facilities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587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What made you want to work in the private sector rather than a government job like the National Weather Service?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2625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r>
              <a:rPr lang="en-US" sz="5400" dirty="0" smtClean="0"/>
              <a:t>Liked the idea of regular hours rather than shift work</a:t>
            </a:r>
          </a:p>
          <a:p>
            <a:r>
              <a:rPr lang="en-US" sz="5400" dirty="0" smtClean="0"/>
              <a:t>NWS is ultra competitive</a:t>
            </a:r>
          </a:p>
          <a:p>
            <a:r>
              <a:rPr lang="en-US" sz="5400" dirty="0" smtClean="0"/>
              <a:t>Private sector has many more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/>
          </a:bodyPr>
          <a:lstStyle/>
          <a:p>
            <a:r>
              <a:rPr lang="en-US" sz="7200" dirty="0"/>
              <a:t>How has being a member of AMS aided you on your path to becoming a meteorologist?</a:t>
            </a:r>
          </a:p>
        </p:txBody>
      </p:sp>
    </p:spTree>
    <p:extLst>
      <p:ext uri="{BB962C8B-B14F-4D97-AF65-F5344CB8AC3E}">
        <p14:creationId xmlns:p14="http://schemas.microsoft.com/office/powerpoint/2010/main" val="17979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/>
          </a:bodyPr>
          <a:lstStyle/>
          <a:p>
            <a:r>
              <a:rPr lang="en-US" sz="3600" dirty="0"/>
              <a:t>Being active in AMS was very important.  </a:t>
            </a:r>
            <a:endParaRPr lang="en-US" sz="3600" dirty="0" smtClean="0"/>
          </a:p>
          <a:p>
            <a:r>
              <a:rPr lang="en-US" sz="3600" dirty="0" smtClean="0"/>
              <a:t>Potential </a:t>
            </a:r>
            <a:r>
              <a:rPr lang="en-US" sz="3600" dirty="0"/>
              <a:t>employers </a:t>
            </a:r>
            <a:r>
              <a:rPr lang="en-US" sz="3600" dirty="0" smtClean="0"/>
              <a:t>look highly </a:t>
            </a:r>
            <a:r>
              <a:rPr lang="en-US" sz="3600" dirty="0"/>
              <a:t>on the activities you are involved in </a:t>
            </a:r>
            <a:endParaRPr lang="en-US" sz="3600" dirty="0" smtClean="0"/>
          </a:p>
          <a:p>
            <a:r>
              <a:rPr lang="en-US" sz="3600" dirty="0" smtClean="0"/>
              <a:t>AMS </a:t>
            </a:r>
            <a:r>
              <a:rPr lang="en-US" sz="3600" dirty="0"/>
              <a:t>offers a </a:t>
            </a:r>
            <a:r>
              <a:rPr lang="en-US" sz="3600" dirty="0" smtClean="0"/>
              <a:t>wide variety </a:t>
            </a:r>
            <a:r>
              <a:rPr lang="en-US" sz="3600" dirty="0"/>
              <a:t>of leadership opportunities.  </a:t>
            </a:r>
            <a:endParaRPr lang="en-US" sz="3600" dirty="0" smtClean="0"/>
          </a:p>
          <a:p>
            <a:r>
              <a:rPr lang="en-US" sz="3600" dirty="0" smtClean="0"/>
              <a:t>AMS </a:t>
            </a:r>
            <a:r>
              <a:rPr lang="en-US" sz="3600" dirty="0"/>
              <a:t>is a great opportunity </a:t>
            </a:r>
            <a:r>
              <a:rPr lang="en-US" sz="3600" dirty="0" smtClean="0"/>
              <a:t>to get </a:t>
            </a:r>
            <a:r>
              <a:rPr lang="en-US" sz="3600" dirty="0"/>
              <a:t>involved </a:t>
            </a:r>
            <a:endParaRPr lang="en-US" sz="3600" dirty="0" smtClean="0"/>
          </a:p>
          <a:p>
            <a:r>
              <a:rPr lang="en-US" sz="3600" dirty="0" smtClean="0"/>
              <a:t>Also, </a:t>
            </a:r>
            <a:r>
              <a:rPr lang="en-US" sz="3600" dirty="0"/>
              <a:t>it was a lot of </a:t>
            </a:r>
            <a:r>
              <a:rPr lang="en-US" sz="3600" dirty="0" smtClean="0"/>
              <a:t>fun!!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07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Any other words of wisdom for aspiring meteorologists?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556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“There </a:t>
            </a:r>
            <a:r>
              <a:rPr lang="en-US" sz="4800" dirty="0"/>
              <a:t>are many careers besides the national weather </a:t>
            </a:r>
            <a:r>
              <a:rPr lang="en-US" sz="4800" dirty="0" smtClean="0"/>
              <a:t>for meteorologists. </a:t>
            </a:r>
            <a:r>
              <a:rPr lang="en-US" sz="4800" dirty="0"/>
              <a:t> Many different types of meteorology related </a:t>
            </a:r>
            <a:r>
              <a:rPr lang="en-US" sz="4800" dirty="0" smtClean="0"/>
              <a:t>jobs exist</a:t>
            </a:r>
            <a:r>
              <a:rPr lang="en-US" sz="4800" dirty="0"/>
              <a:t>.  However, networking is key for many of these jobs</a:t>
            </a:r>
            <a:r>
              <a:rPr lang="en-US" sz="4800" dirty="0" smtClean="0"/>
              <a:t>."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95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</TotalTime>
  <Words>121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AMS Alumni of the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Alumni of the Month</dc:title>
  <dc:creator>Emily</dc:creator>
  <cp:lastModifiedBy>Ryan Lueck</cp:lastModifiedBy>
  <cp:revision>5</cp:revision>
  <dcterms:created xsi:type="dcterms:W3CDTF">2012-02-21T23:40:20Z</dcterms:created>
  <dcterms:modified xsi:type="dcterms:W3CDTF">2012-02-23T03:11:42Z</dcterms:modified>
</cp:coreProperties>
</file>