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00D05CD3-4711-4F61-A458-A32F3C8C5AF2}" type="datetimeFigureOut">
              <a:rPr lang="en-US" smtClean="0"/>
              <a:t>4/12/2013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AC393ABE-E95D-49CA-A0CD-7BDCA50168B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D05CD3-4711-4F61-A458-A32F3C8C5AF2}" type="datetimeFigureOut">
              <a:rPr lang="en-US" smtClean="0"/>
              <a:t>4/12/2013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93ABE-E95D-49CA-A0CD-7BDCA50168B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D05CD3-4711-4F61-A458-A32F3C8C5AF2}" type="datetimeFigureOut">
              <a:rPr lang="en-US" smtClean="0"/>
              <a:t>4/12/2013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93ABE-E95D-49CA-A0CD-7BDCA50168B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D05CD3-4711-4F61-A458-A32F3C8C5AF2}" type="datetimeFigureOut">
              <a:rPr lang="en-US" smtClean="0"/>
              <a:t>4/12/2013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93ABE-E95D-49CA-A0CD-7BDCA50168B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0D05CD3-4711-4F61-A458-A32F3C8C5AF2}" type="datetimeFigureOut">
              <a:rPr lang="en-US" smtClean="0"/>
              <a:t>4/12/2013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93ABE-E95D-49CA-A0CD-7BDCA50168B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0D05CD3-4711-4F61-A458-A32F3C8C5AF2}" type="datetimeFigureOut">
              <a:rPr lang="en-US" smtClean="0"/>
              <a:t>4/12/2013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393ABE-E95D-49CA-A0CD-7BDCA50168B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00D05CD3-4711-4F61-A458-A32F3C8C5AF2}" type="datetimeFigureOut">
              <a:rPr lang="en-US" smtClean="0"/>
              <a:t>4/12/2013</a:t>
            </a:fld>
            <a:endParaRPr lang="en-US"/>
          </a:p>
        </p:txBody>
      </p:sp>
      <p:sp>
        <p:nvSpPr>
          <p:cNvPr id="27" name="Slide Number Placeholder 26"/>
          <p:cNvSpPr>
            <a:spLocks noGrp="1"/>
          </p:cNvSpPr>
          <p:nvPr>
            <p:ph type="sldNum" sz="quarter" idx="11"/>
          </p:nvPr>
        </p:nvSpPr>
        <p:spPr/>
        <p:txBody>
          <a:bodyPr rtlCol="0"/>
          <a:lstStyle/>
          <a:p>
            <a:fld id="{AC393ABE-E95D-49CA-A0CD-7BDCA50168B7}"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00D05CD3-4711-4F61-A458-A32F3C8C5AF2}" type="datetimeFigureOut">
              <a:rPr lang="en-US" smtClean="0"/>
              <a:t>4/12/2013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AC393ABE-E95D-49CA-A0CD-7BDCA50168B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D05CD3-4711-4F61-A458-A32F3C8C5AF2}" type="datetimeFigureOut">
              <a:rPr lang="en-US" smtClean="0"/>
              <a:t>4/12/2013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393ABE-E95D-49CA-A0CD-7BDCA50168B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0D05CD3-4711-4F61-A458-A32F3C8C5AF2}" type="datetimeFigureOut">
              <a:rPr lang="en-US" smtClean="0"/>
              <a:t>4/12/2013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393ABE-E95D-49CA-A0CD-7BDCA50168B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0D05CD3-4711-4F61-A458-A32F3C8C5AF2}" type="datetimeFigureOut">
              <a:rPr lang="en-US" smtClean="0"/>
              <a:t>4/12/2013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393ABE-E95D-49CA-A0CD-7BDCA50168B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00D05CD3-4711-4F61-A458-A32F3C8C5AF2}" type="datetimeFigureOut">
              <a:rPr lang="en-US" smtClean="0"/>
              <a:t>4/12/2013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AC393ABE-E95D-49CA-A0CD-7BDCA50168B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Alumni of the Month</a:t>
            </a:r>
            <a:endParaRPr lang="en-US" dirty="0"/>
          </a:p>
        </p:txBody>
      </p:sp>
      <p:sp>
        <p:nvSpPr>
          <p:cNvPr id="3" name="Subtitle 2"/>
          <p:cNvSpPr>
            <a:spLocks noGrp="1"/>
          </p:cNvSpPr>
          <p:nvPr>
            <p:ph type="subTitle" idx="1"/>
          </p:nvPr>
        </p:nvSpPr>
        <p:spPr/>
        <p:txBody>
          <a:bodyPr/>
          <a:lstStyle/>
          <a:p>
            <a:r>
              <a:rPr lang="en-US" dirty="0" smtClean="0"/>
              <a:t>Janet Archibald</a:t>
            </a:r>
            <a:endParaRPr lang="en-US" dirty="0"/>
          </a:p>
        </p:txBody>
      </p:sp>
    </p:spTree>
    <p:extLst>
      <p:ext uri="{BB962C8B-B14F-4D97-AF65-F5344CB8AC3E}">
        <p14:creationId xmlns:p14="http://schemas.microsoft.com/office/powerpoint/2010/main" val="410610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was your experience with AMS?</a:t>
            </a:r>
            <a:endParaRPr lang="en-US" dirty="0"/>
          </a:p>
        </p:txBody>
      </p:sp>
      <p:sp>
        <p:nvSpPr>
          <p:cNvPr id="3" name="Content Placeholder 2"/>
          <p:cNvSpPr>
            <a:spLocks noGrp="1"/>
          </p:cNvSpPr>
          <p:nvPr>
            <p:ph idx="1"/>
          </p:nvPr>
        </p:nvSpPr>
        <p:spPr/>
        <p:txBody>
          <a:bodyPr>
            <a:normAutofit lnSpcReduction="10000"/>
          </a:bodyPr>
          <a:lstStyle/>
          <a:p>
            <a:r>
              <a:rPr lang="en-US" dirty="0"/>
              <a:t> I joined ISU AMS right away in my freshman year. I then became Historian during my Sophomore year was then Secretary for my Junior year. I was then elected Vice President during my Senior year. I also ran the forecast contest from my Sophomore year through my Senior year. I tried to be as involved as possible and participated in many school talks and science fairs. I also went to the National AMS meetings during my Sophomore, Junior, and Senior years.</a:t>
            </a:r>
          </a:p>
        </p:txBody>
      </p:sp>
    </p:spTree>
    <p:extLst>
      <p:ext uri="{BB962C8B-B14F-4D97-AF65-F5344CB8AC3E}">
        <p14:creationId xmlns:p14="http://schemas.microsoft.com/office/powerpoint/2010/main" val="1415542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your career entail?</a:t>
            </a:r>
            <a:endParaRPr lang="en-US" dirty="0"/>
          </a:p>
        </p:txBody>
      </p:sp>
      <p:sp>
        <p:nvSpPr>
          <p:cNvPr id="3" name="Content Placeholder 2"/>
          <p:cNvSpPr>
            <a:spLocks noGrp="1"/>
          </p:cNvSpPr>
          <p:nvPr>
            <p:ph idx="1"/>
          </p:nvPr>
        </p:nvSpPr>
        <p:spPr/>
        <p:txBody>
          <a:bodyPr>
            <a:normAutofit fontScale="92500" lnSpcReduction="20000"/>
          </a:bodyPr>
          <a:lstStyle/>
          <a:p>
            <a:r>
              <a:rPr lang="en-US" dirty="0"/>
              <a:t> I was employed at </a:t>
            </a:r>
            <a:r>
              <a:rPr lang="en-US" dirty="0" err="1"/>
              <a:t>Telvent</a:t>
            </a:r>
            <a:r>
              <a:rPr lang="en-US" dirty="0"/>
              <a:t> (now Schneider Electric) located in Burnsville, MN for 5 years.  I went from being a Graphics Meteorologist to an Aviation Meteorologist.  As a Graphics Meteorologist, I did a lot of analyses!  Most of them were surface analyses, but we were also responsible for jet stream analyses. We also wrote a few small forecast summaries.  As an Aviation Meteorologist, my main task was to write TAFs (Terminal Aerodrome Forecasts) for airports around the world. There were also many forecast discussions to write for airlines which would include forecasts of icing, turbulence, jet streams, </a:t>
            </a:r>
            <a:r>
              <a:rPr lang="en-US" dirty="0" err="1"/>
              <a:t>etc</a:t>
            </a:r>
            <a:endParaRPr lang="en-US" dirty="0"/>
          </a:p>
        </p:txBody>
      </p:sp>
    </p:spTree>
    <p:extLst>
      <p:ext uri="{BB962C8B-B14F-4D97-AF65-F5344CB8AC3E}">
        <p14:creationId xmlns:p14="http://schemas.microsoft.com/office/powerpoint/2010/main" val="257570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Any advice for people interested in the private sector?</a:t>
            </a:r>
            <a:endParaRPr lang="en-US" dirty="0"/>
          </a:p>
        </p:txBody>
      </p:sp>
      <p:sp>
        <p:nvSpPr>
          <p:cNvPr id="3" name="Content Placeholder 2"/>
          <p:cNvSpPr>
            <a:spLocks noGrp="1"/>
          </p:cNvSpPr>
          <p:nvPr>
            <p:ph idx="1"/>
          </p:nvPr>
        </p:nvSpPr>
        <p:spPr/>
        <p:txBody>
          <a:bodyPr>
            <a:normAutofit lnSpcReduction="10000"/>
          </a:bodyPr>
          <a:lstStyle/>
          <a:p>
            <a:r>
              <a:rPr lang="en-US" dirty="0"/>
              <a:t> As far as advice for anyone interested in the private sector, the big thing that I don't think I was prepared for was the rotating shifts and/or shift work. I worked mostly overnights (10pm-6am) during my five years with </a:t>
            </a:r>
            <a:r>
              <a:rPr lang="en-US" dirty="0" err="1"/>
              <a:t>Telvent</a:t>
            </a:r>
            <a:r>
              <a:rPr lang="en-US" dirty="0"/>
              <a:t> and it really wore me out! It can also be very tough on your personal life. I will say though, that the private sector is a great way to get experience! We didn't learn much about aviation weather in my time at ISU so it was fun to learn something new during my time at </a:t>
            </a:r>
            <a:r>
              <a:rPr lang="en-US" dirty="0" err="1"/>
              <a:t>Telvent</a:t>
            </a:r>
            <a:r>
              <a:rPr lang="en-US" dirty="0"/>
              <a:t>.</a:t>
            </a:r>
          </a:p>
        </p:txBody>
      </p:sp>
    </p:spTree>
    <p:extLst>
      <p:ext uri="{BB962C8B-B14F-4D97-AF65-F5344CB8AC3E}">
        <p14:creationId xmlns:p14="http://schemas.microsoft.com/office/powerpoint/2010/main" val="1032838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should students use ISU AMS to get the most out of their college careers?</a:t>
            </a:r>
            <a:endParaRPr lang="en-US" dirty="0"/>
          </a:p>
        </p:txBody>
      </p:sp>
      <p:sp>
        <p:nvSpPr>
          <p:cNvPr id="3" name="Content Placeholder 2"/>
          <p:cNvSpPr>
            <a:spLocks noGrp="1"/>
          </p:cNvSpPr>
          <p:nvPr>
            <p:ph idx="1"/>
          </p:nvPr>
        </p:nvSpPr>
        <p:spPr>
          <a:xfrm>
            <a:off x="457200" y="2819400"/>
            <a:ext cx="8229600" cy="4325112"/>
          </a:xfrm>
        </p:spPr>
        <p:txBody>
          <a:bodyPr/>
          <a:lstStyle/>
          <a:p>
            <a:r>
              <a:rPr lang="en-US" dirty="0"/>
              <a:t>Use AMS to learn as much as possible!  Use this wonderful group to learn about opportunities and topics that you may not get a chance to learn while at ISU. You can also meet a lot of great people through AMS that may be able to help you not only during you time in college, but also once you start looking for a job.</a:t>
            </a:r>
          </a:p>
        </p:txBody>
      </p:sp>
    </p:spTree>
    <p:extLst>
      <p:ext uri="{BB962C8B-B14F-4D97-AF65-F5344CB8AC3E}">
        <p14:creationId xmlns:p14="http://schemas.microsoft.com/office/powerpoint/2010/main" val="2485181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TotalTime>
  <Words>425</Words>
  <Application>Microsoft Office PowerPoint</Application>
  <PresentationFormat>On-screen Show (4:3)</PresentationFormat>
  <Paragraphs>10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Urban</vt:lpstr>
      <vt:lpstr>Alumni of the Month</vt:lpstr>
      <vt:lpstr>What was your experience with AMS?</vt:lpstr>
      <vt:lpstr>What does your career entail?</vt:lpstr>
      <vt:lpstr>Any advice for people interested in the private sector?</vt:lpstr>
      <vt:lpstr>How should students use ISU AMS to get the most out of their college careers?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Alumni of the Month</dc:title>
  <dc:creator>Katie V</dc:creator>
  <cp:lastModifiedBy>Katie V</cp:lastModifiedBy>
  <cp:revision>1</cp:revision>
  <dcterms:created xsi:type="dcterms:W3CDTF">2013-04-13T04:36:34Z</dcterms:created>
  <dcterms:modified xsi:type="dcterms:W3CDTF">2013-04-13T04:43:04Z</dcterms:modified>
</cp:coreProperties>
</file>