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5166618-BAE5-40A7-8A37-66EFDABE6389}"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A320D-D5F5-4371-B8E6-E4B6A26C7175}"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66618-BAE5-40A7-8A37-66EFDABE6389}"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A320D-D5F5-4371-B8E6-E4B6A26C71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66618-BAE5-40A7-8A37-66EFDABE6389}"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A320D-D5F5-4371-B8E6-E4B6A26C71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66618-BAE5-40A7-8A37-66EFDABE6389}"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A320D-D5F5-4371-B8E6-E4B6A26C71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5166618-BAE5-40A7-8A37-66EFDABE6389}" type="datetimeFigureOut">
              <a:rPr lang="en-US" smtClean="0"/>
              <a:t>1/22/2013</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A12A320D-D5F5-4371-B8E6-E4B6A26C717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166618-BAE5-40A7-8A37-66EFDABE6389}"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A320D-D5F5-4371-B8E6-E4B6A26C71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166618-BAE5-40A7-8A37-66EFDABE6389}" type="datetimeFigureOut">
              <a:rPr lang="en-US" smtClean="0"/>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320D-D5F5-4371-B8E6-E4B6A26C71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66618-BAE5-40A7-8A37-66EFDABE6389}" type="datetimeFigureOut">
              <a:rPr lang="en-US" smtClean="0"/>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A320D-D5F5-4371-B8E6-E4B6A26C71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66618-BAE5-40A7-8A37-66EFDABE6389}" type="datetimeFigureOut">
              <a:rPr lang="en-US" smtClean="0"/>
              <a:t>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A320D-D5F5-4371-B8E6-E4B6A26C71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166618-BAE5-40A7-8A37-66EFDABE6389}"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A320D-D5F5-4371-B8E6-E4B6A26C7175}"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5166618-BAE5-40A7-8A37-66EFDABE6389}"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A320D-D5F5-4371-B8E6-E4B6A26C7175}"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5166618-BAE5-40A7-8A37-66EFDABE6389}" type="datetimeFigureOut">
              <a:rPr lang="en-US" smtClean="0"/>
              <a:t>1/22/2013</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A12A320D-D5F5-4371-B8E6-E4B6A26C717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Alumni of the Month</a:t>
            </a:r>
            <a:endParaRPr lang="en-US" dirty="0"/>
          </a:p>
        </p:txBody>
      </p:sp>
      <p:sp>
        <p:nvSpPr>
          <p:cNvPr id="3" name="Subtitle 2"/>
          <p:cNvSpPr>
            <a:spLocks noGrp="1"/>
          </p:cNvSpPr>
          <p:nvPr>
            <p:ph type="subTitle" idx="1"/>
          </p:nvPr>
        </p:nvSpPr>
        <p:spPr/>
        <p:txBody>
          <a:bodyPr/>
          <a:lstStyle/>
          <a:p>
            <a:r>
              <a:rPr lang="en-US" dirty="0" smtClean="0"/>
              <a:t>Ryan </a:t>
            </a:r>
            <a:r>
              <a:rPr lang="en-US" dirty="0" err="1" smtClean="0"/>
              <a:t>Lueck</a:t>
            </a:r>
            <a:endParaRPr lang="en-US" dirty="0"/>
          </a:p>
        </p:txBody>
      </p:sp>
    </p:spTree>
    <p:extLst>
      <p:ext uri="{BB962C8B-B14F-4D97-AF65-F5344CB8AC3E}">
        <p14:creationId xmlns:p14="http://schemas.microsoft.com/office/powerpoint/2010/main" val="209584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457200"/>
            <a:ext cx="7543800" cy="914400"/>
          </a:xfrm>
        </p:spPr>
        <p:txBody>
          <a:bodyPr/>
          <a:lstStyle/>
          <a:p>
            <a:r>
              <a:rPr lang="en-US" dirty="0" smtClean="0"/>
              <a:t>About Ryan</a:t>
            </a:r>
            <a:endParaRPr lang="en-US" dirty="0"/>
          </a:p>
        </p:txBody>
      </p:sp>
      <p:sp>
        <p:nvSpPr>
          <p:cNvPr id="2" name="Content Placeholder 1"/>
          <p:cNvSpPr>
            <a:spLocks noGrp="1"/>
          </p:cNvSpPr>
          <p:nvPr>
            <p:ph idx="1"/>
          </p:nvPr>
        </p:nvSpPr>
        <p:spPr>
          <a:xfrm>
            <a:off x="1143000" y="1905000"/>
            <a:ext cx="6629400" cy="4191000"/>
          </a:xfrm>
        </p:spPr>
        <p:txBody>
          <a:bodyPr>
            <a:normAutofit/>
          </a:bodyPr>
          <a:lstStyle/>
          <a:p>
            <a:r>
              <a:rPr lang="en-US" dirty="0" smtClean="0"/>
              <a:t>I </a:t>
            </a:r>
            <a:r>
              <a:rPr lang="en-US" dirty="0"/>
              <a:t>grew up in Norwood Young America, MN and fell in love with weather after experiencing several severe events in the late 1990's. Seeking a good college for meteorology, I found and attended Iowa State University from 2008 until graduation in May, 2012. The great faculty and involved AMS student chapter played a large role in broadening my horizons as to what avenues I could pursue in the field. I have since been accepted as a graduate student at the South Dakota School of Mines and Technology in Rapid City, SD. </a:t>
            </a:r>
          </a:p>
        </p:txBody>
      </p:sp>
    </p:spTree>
    <p:extLst>
      <p:ext uri="{BB962C8B-B14F-4D97-AF65-F5344CB8AC3E}">
        <p14:creationId xmlns:p14="http://schemas.microsoft.com/office/powerpoint/2010/main" val="73456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1066800"/>
            <a:ext cx="7543800" cy="914400"/>
          </a:xfrm>
        </p:spPr>
        <p:txBody>
          <a:bodyPr>
            <a:normAutofit fontScale="90000"/>
          </a:bodyPr>
          <a:lstStyle/>
          <a:p>
            <a:r>
              <a:rPr lang="en-US" dirty="0"/>
              <a:t>What is your experience in graduate school like</a:t>
            </a:r>
            <a:r>
              <a:rPr lang="en-US" dirty="0" smtClean="0"/>
              <a:t>?</a:t>
            </a:r>
            <a:endParaRPr lang="en-US" dirty="0"/>
          </a:p>
        </p:txBody>
      </p:sp>
      <p:sp>
        <p:nvSpPr>
          <p:cNvPr id="2" name="Content Placeholder 1"/>
          <p:cNvSpPr>
            <a:spLocks noGrp="1"/>
          </p:cNvSpPr>
          <p:nvPr>
            <p:ph idx="1"/>
          </p:nvPr>
        </p:nvSpPr>
        <p:spPr>
          <a:xfrm>
            <a:off x="1447800" y="2209800"/>
            <a:ext cx="6096000" cy="3657599"/>
          </a:xfrm>
        </p:spPr>
        <p:txBody>
          <a:bodyPr>
            <a:normAutofit fontScale="92500"/>
          </a:bodyPr>
          <a:lstStyle/>
          <a:p>
            <a:r>
              <a:rPr lang="en-US" dirty="0" smtClean="0"/>
              <a:t>Thus </a:t>
            </a:r>
            <a:r>
              <a:rPr lang="en-US" dirty="0"/>
              <a:t>far I've been met with great people and plenty of support. I'm working with several other incoming graduate students and we've all gotten to know our advisers/professors pretty well. We're required to take at least 9 credits per semester, with which some (2 or 3 typically) must go towards research. You're allotted plenty of time to work on your research, so with less structure you have to make sure to stay on task and avoid the temptation of procrastination! </a:t>
            </a:r>
          </a:p>
        </p:txBody>
      </p:sp>
    </p:spTree>
    <p:extLst>
      <p:ext uri="{BB962C8B-B14F-4D97-AF65-F5344CB8AC3E}">
        <p14:creationId xmlns:p14="http://schemas.microsoft.com/office/powerpoint/2010/main" val="269700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685800"/>
            <a:ext cx="7543800" cy="914400"/>
          </a:xfrm>
        </p:spPr>
        <p:txBody>
          <a:bodyPr/>
          <a:lstStyle/>
          <a:p>
            <a:r>
              <a:rPr lang="en-US" dirty="0"/>
              <a:t>What are you focusing on</a:t>
            </a:r>
            <a:r>
              <a:rPr lang="en-US" dirty="0" smtClean="0"/>
              <a:t>?</a:t>
            </a:r>
            <a:endParaRPr lang="en-US" dirty="0"/>
          </a:p>
        </p:txBody>
      </p:sp>
      <p:sp>
        <p:nvSpPr>
          <p:cNvPr id="2" name="Content Placeholder 1"/>
          <p:cNvSpPr>
            <a:spLocks noGrp="1"/>
          </p:cNvSpPr>
          <p:nvPr>
            <p:ph idx="1"/>
          </p:nvPr>
        </p:nvSpPr>
        <p:spPr>
          <a:xfrm>
            <a:off x="1676400" y="2057400"/>
            <a:ext cx="6096000" cy="3657599"/>
          </a:xfrm>
        </p:spPr>
        <p:txBody>
          <a:bodyPr>
            <a:normAutofit fontScale="92500"/>
          </a:bodyPr>
          <a:lstStyle/>
          <a:p>
            <a:r>
              <a:rPr lang="en-US" dirty="0" smtClean="0"/>
              <a:t>Upward </a:t>
            </a:r>
            <a:r>
              <a:rPr lang="en-US" dirty="0"/>
              <a:t>lightning. There are a series of radio towers on top of the ridge that runs through the city. During thunderstorms, most often under the trailing </a:t>
            </a:r>
            <a:r>
              <a:rPr lang="en-US" dirty="0" err="1"/>
              <a:t>stratiform</a:t>
            </a:r>
            <a:r>
              <a:rPr lang="en-US" dirty="0"/>
              <a:t> region, lightning originates from the tip of these towers and travels upward towards the cloud base which of course is contrary to typical lightning. I'm looking further into the favorable atmospheric conditions for successful and null </a:t>
            </a:r>
            <a:r>
              <a:rPr lang="en-US" dirty="0" smtClean="0"/>
              <a:t>cases and </a:t>
            </a:r>
            <a:r>
              <a:rPr lang="en-US" dirty="0"/>
              <a:t>using photogrammetry to study the lightning's </a:t>
            </a:r>
            <a:r>
              <a:rPr lang="en-US" dirty="0" smtClean="0"/>
              <a:t>characteristics.</a:t>
            </a:r>
            <a:endParaRPr lang="en-US" dirty="0"/>
          </a:p>
        </p:txBody>
      </p:sp>
    </p:spTree>
    <p:extLst>
      <p:ext uri="{BB962C8B-B14F-4D97-AF65-F5344CB8AC3E}">
        <p14:creationId xmlns:p14="http://schemas.microsoft.com/office/powerpoint/2010/main" val="43789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685800"/>
            <a:ext cx="7543800" cy="914400"/>
          </a:xfrm>
        </p:spPr>
        <p:txBody>
          <a:bodyPr>
            <a:normAutofit fontScale="90000"/>
          </a:bodyPr>
          <a:lstStyle/>
          <a:p>
            <a:r>
              <a:rPr lang="en-US" dirty="0"/>
              <a:t>Any advice to people interested in graduate school</a:t>
            </a:r>
            <a:r>
              <a:rPr lang="en-US" dirty="0" smtClean="0"/>
              <a:t>?</a:t>
            </a:r>
            <a:endParaRPr lang="en-US" dirty="0"/>
          </a:p>
        </p:txBody>
      </p:sp>
      <p:sp>
        <p:nvSpPr>
          <p:cNvPr id="2" name="Content Placeholder 1"/>
          <p:cNvSpPr>
            <a:spLocks noGrp="1"/>
          </p:cNvSpPr>
          <p:nvPr>
            <p:ph idx="1"/>
          </p:nvPr>
        </p:nvSpPr>
        <p:spPr>
          <a:xfrm>
            <a:off x="1447800" y="2286000"/>
            <a:ext cx="6096000" cy="3657599"/>
          </a:xfrm>
        </p:spPr>
        <p:txBody>
          <a:bodyPr>
            <a:normAutofit lnSpcReduction="10000"/>
          </a:bodyPr>
          <a:lstStyle/>
          <a:p>
            <a:r>
              <a:rPr lang="en-US" dirty="0" smtClean="0"/>
              <a:t>First </a:t>
            </a:r>
            <a:r>
              <a:rPr lang="en-US" dirty="0"/>
              <a:t>of all, keep all options open. Make sure to take advantage of Cy's Eyes and other opportunities like traveling to the NWS office in Des Moines and broadcast station. I wasn't sure graduate school was the path for me until senior year. If you're interested in grad school, make sure to apply to multiple programs and get to know your adviser beforehand as much as possible. Keep yourselves in their minds - it will increase your chances. Good luck!</a:t>
            </a:r>
          </a:p>
        </p:txBody>
      </p:sp>
    </p:spTree>
    <p:extLst>
      <p:ext uri="{BB962C8B-B14F-4D97-AF65-F5344CB8AC3E}">
        <p14:creationId xmlns:p14="http://schemas.microsoft.com/office/powerpoint/2010/main" val="2252368582"/>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TotalTime>
  <Words>385</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Thatch</vt:lpstr>
      <vt:lpstr>Alumni of the Month</vt:lpstr>
      <vt:lpstr>About Ryan</vt:lpstr>
      <vt:lpstr>What is your experience in graduate school like?</vt:lpstr>
      <vt:lpstr>What are you focusing on?</vt:lpstr>
      <vt:lpstr>Any advice to people interested in graduate school?</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of the Month</dc:title>
  <dc:creator>Katie V</dc:creator>
  <cp:lastModifiedBy>Katie V</cp:lastModifiedBy>
  <cp:revision>1</cp:revision>
  <dcterms:created xsi:type="dcterms:W3CDTF">2013-01-23T00:14:45Z</dcterms:created>
  <dcterms:modified xsi:type="dcterms:W3CDTF">2013-01-23T00:20:10Z</dcterms:modified>
</cp:coreProperties>
</file>