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5" r:id="rId4"/>
    <p:sldId id="257"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9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5C00E49-F757-42A0-AECA-5CA36C1EB588}"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F6C4-FA62-4072-8189-3DBE5C7886F7}"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00E49-F757-42A0-AECA-5CA36C1EB588}"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00E49-F757-42A0-AECA-5CA36C1EB588}"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00E49-F757-42A0-AECA-5CA36C1EB588}" type="datetimeFigureOut">
              <a:rPr lang="en-US" smtClean="0"/>
              <a:t>10/26/2011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55C00E49-F757-42A0-AECA-5CA36C1EB588}" type="datetimeFigureOut">
              <a:rPr lang="en-US" smtClean="0"/>
              <a:t>10/26/2011</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323EF6C4-FA62-4072-8189-3DBE5C7886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00E49-F757-42A0-AECA-5CA36C1EB588}"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00E49-F757-42A0-AECA-5CA36C1EB588}" type="datetimeFigureOut">
              <a:rPr lang="en-US" smtClean="0"/>
              <a:t>10/26/2011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00E49-F757-42A0-AECA-5CA36C1EB588}" type="datetimeFigureOut">
              <a:rPr lang="en-US" smtClean="0"/>
              <a:t>10/26/2011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00E49-F757-42A0-AECA-5CA36C1EB588}" type="datetimeFigureOut">
              <a:rPr lang="en-US" smtClean="0"/>
              <a:t>10/26/2011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EF6C4-FA62-4072-8189-3DBE5C7886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00E49-F757-42A0-AECA-5CA36C1EB588}"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F6C4-FA62-4072-8189-3DBE5C7886F7}"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55C00E49-F757-42A0-AECA-5CA36C1EB588}" type="datetimeFigureOut">
              <a:rPr lang="en-US" smtClean="0"/>
              <a:t>10/26/2011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F6C4-FA62-4072-8189-3DBE5C7886F7}"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5C00E49-F757-42A0-AECA-5CA36C1EB588}" type="datetimeFigureOut">
              <a:rPr lang="en-US" smtClean="0"/>
              <a:t>10/26/2011</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323EF6C4-FA62-4072-8189-3DBE5C7886F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telvent.com/en/business_areas/environ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ncarlett@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5410200" cy="1600327"/>
          </a:xfrm>
        </p:spPr>
        <p:txBody>
          <a:bodyPr/>
          <a:lstStyle/>
          <a:p>
            <a:r>
              <a:rPr lang="en-US" dirty="0" smtClean="0"/>
              <a:t>AMS </a:t>
            </a:r>
            <a:br>
              <a:rPr lang="en-US" dirty="0" smtClean="0"/>
            </a:br>
            <a:r>
              <a:rPr lang="en-US" dirty="0" smtClean="0"/>
              <a:t>Alumni of the Month</a:t>
            </a:r>
            <a:endParaRPr lang="en-US" dirty="0"/>
          </a:p>
        </p:txBody>
      </p:sp>
      <p:sp>
        <p:nvSpPr>
          <p:cNvPr id="3" name="Subtitle 2"/>
          <p:cNvSpPr>
            <a:spLocks noGrp="1"/>
          </p:cNvSpPr>
          <p:nvPr>
            <p:ph type="subTitle" idx="1"/>
          </p:nvPr>
        </p:nvSpPr>
        <p:spPr/>
        <p:txBody>
          <a:bodyPr>
            <a:normAutofit/>
          </a:bodyPr>
          <a:lstStyle/>
          <a:p>
            <a:r>
              <a:rPr lang="en-US" sz="6000" dirty="0" smtClean="0"/>
              <a:t>Nick </a:t>
            </a:r>
            <a:r>
              <a:rPr lang="en-US" sz="6000" dirty="0" err="1" smtClean="0"/>
              <a:t>Carletta</a:t>
            </a:r>
            <a:r>
              <a:rPr lang="en-US" sz="6000" dirty="0" smtClean="0"/>
              <a:t> </a:t>
            </a:r>
            <a:endParaRPr lang="en-US" sz="6000" dirty="0"/>
          </a:p>
        </p:txBody>
      </p:sp>
    </p:spTree>
    <p:extLst>
      <p:ext uri="{BB962C8B-B14F-4D97-AF65-F5344CB8AC3E}">
        <p14:creationId xmlns:p14="http://schemas.microsoft.com/office/powerpoint/2010/main" val="2214285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9600" dirty="0" smtClean="0"/>
              <a:t>Q: How did you end up in the private sector?</a:t>
            </a:r>
            <a:endParaRPr lang="en-US" sz="9600" dirty="0"/>
          </a:p>
        </p:txBody>
      </p:sp>
    </p:spTree>
    <p:extLst>
      <p:ext uri="{BB962C8B-B14F-4D97-AF65-F5344CB8AC3E}">
        <p14:creationId xmlns:p14="http://schemas.microsoft.com/office/powerpoint/2010/main" val="261109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5897563"/>
          </a:xfrm>
        </p:spPr>
        <p:txBody>
          <a:bodyPr>
            <a:normAutofit fontScale="92500"/>
          </a:bodyPr>
          <a:lstStyle/>
          <a:p>
            <a:r>
              <a:rPr lang="en-US" sz="3400" dirty="0" smtClean="0"/>
              <a:t>A: “</a:t>
            </a:r>
            <a:r>
              <a:rPr lang="en-US" sz="3400" dirty="0" err="1"/>
              <a:t>Telvent</a:t>
            </a:r>
            <a:r>
              <a:rPr lang="en-US" sz="3400" dirty="0"/>
              <a:t> gives out 1 or 2 internships every summer for graduating seniors. I found out about this by going to the AMS Conference in Seattle, WA where they had a booth. So I highly recommend going to conferences and meeting with people  with or without a job fair.  At a conference you could meet your future boss! Also if you are a national member of the AMS in the back of BAMS they have a list of meteorology companies under Corporate and Institutional Members so you can get a list of companies to contact to look for a job</a:t>
            </a:r>
            <a:r>
              <a:rPr lang="en-US" sz="3400" dirty="0" smtClean="0"/>
              <a:t>.”</a:t>
            </a:r>
            <a:endParaRPr lang="en-US" sz="3400" dirty="0"/>
          </a:p>
          <a:p>
            <a:endParaRPr lang="en-US" dirty="0"/>
          </a:p>
        </p:txBody>
      </p:sp>
    </p:spTree>
    <p:extLst>
      <p:ext uri="{BB962C8B-B14F-4D97-AF65-F5344CB8AC3E}">
        <p14:creationId xmlns:p14="http://schemas.microsoft.com/office/powerpoint/2010/main" val="1260149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352098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49963"/>
          </a:xfrm>
        </p:spPr>
        <p:txBody>
          <a:bodyPr>
            <a:normAutofit lnSpcReduction="10000"/>
          </a:bodyPr>
          <a:lstStyle/>
          <a:p>
            <a:r>
              <a:rPr lang="en-US" sz="7200" dirty="0" smtClean="0"/>
              <a:t>Q: </a:t>
            </a:r>
            <a:r>
              <a:rPr lang="en-US" sz="7200" dirty="0"/>
              <a:t>What advice would you give to aspiring young meteorologists who wish to succeed in </a:t>
            </a:r>
            <a:r>
              <a:rPr lang="en-US" sz="7200" dirty="0" smtClean="0"/>
              <a:t>this </a:t>
            </a:r>
            <a:r>
              <a:rPr lang="en-US" sz="7200" dirty="0"/>
              <a:t>field?</a:t>
            </a:r>
          </a:p>
          <a:p>
            <a:endParaRPr lang="en-US" dirty="0"/>
          </a:p>
        </p:txBody>
      </p:sp>
    </p:spTree>
    <p:extLst>
      <p:ext uri="{BB962C8B-B14F-4D97-AF65-F5344CB8AC3E}">
        <p14:creationId xmlns:p14="http://schemas.microsoft.com/office/powerpoint/2010/main" val="239721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3237"/>
            <a:ext cx="8229600" cy="5897563"/>
          </a:xfrm>
        </p:spPr>
        <p:txBody>
          <a:bodyPr>
            <a:normAutofit fontScale="92500" lnSpcReduction="20000"/>
          </a:bodyPr>
          <a:lstStyle/>
          <a:p>
            <a:r>
              <a:rPr lang="en-US" sz="3000" dirty="0" smtClean="0"/>
              <a:t>A: “</a:t>
            </a:r>
            <a:r>
              <a:rPr lang="en-US" sz="3000" dirty="0"/>
              <a:t>Be outgoing and make the first step. The number one reason why I landed the internship was that I took the initiative to ask for a tour of the office.  As mentioned previously conferences are helpful. If you want to be in operational meteorology make sure to practice so be active in forecast contests. Also there is a reason why we do analysis in 311/411/417 since I do it 2-3 times a day. We do have a program to plot the isobars for us though, we just draw the fronts, highs, lows, and troughs. In the end be outgoing and make sure to practice forecasting because if you know some of their tools already such as the model animator that is one less thing for them to teach you. Also volunteer at the NWS if you want to be in operational meteorology even if you do not want to work for the NWS</a:t>
            </a:r>
            <a:r>
              <a:rPr lang="en-US" sz="3000" dirty="0" smtClean="0"/>
              <a:t>.”</a:t>
            </a:r>
            <a:endParaRPr lang="en-US" sz="3000" dirty="0"/>
          </a:p>
          <a:p>
            <a:endParaRPr lang="en-US" dirty="0"/>
          </a:p>
        </p:txBody>
      </p:sp>
    </p:spTree>
    <p:extLst>
      <p:ext uri="{BB962C8B-B14F-4D97-AF65-F5344CB8AC3E}">
        <p14:creationId xmlns:p14="http://schemas.microsoft.com/office/powerpoint/2010/main" val="2026565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291880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897563"/>
          </a:xfrm>
        </p:spPr>
        <p:txBody>
          <a:bodyPr>
            <a:normAutofit fontScale="92500" lnSpcReduction="20000"/>
          </a:bodyPr>
          <a:lstStyle/>
          <a:p>
            <a:r>
              <a:rPr lang="en-US" sz="9500" dirty="0" smtClean="0"/>
              <a:t>Q: </a:t>
            </a:r>
            <a:r>
              <a:rPr lang="en-US" sz="9500" dirty="0"/>
              <a:t>What are some details about the company you work for?</a:t>
            </a:r>
          </a:p>
          <a:p>
            <a:endParaRPr lang="en-US" dirty="0"/>
          </a:p>
        </p:txBody>
      </p:sp>
    </p:spTree>
    <p:extLst>
      <p:ext uri="{BB962C8B-B14F-4D97-AF65-F5344CB8AC3E}">
        <p14:creationId xmlns:p14="http://schemas.microsoft.com/office/powerpoint/2010/main" val="589753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6476999"/>
          </a:xfrm>
        </p:spPr>
        <p:txBody>
          <a:bodyPr>
            <a:normAutofit/>
          </a:bodyPr>
          <a:lstStyle/>
          <a:p>
            <a:r>
              <a:rPr lang="en-US" sz="3000" dirty="0" smtClean="0"/>
              <a:t>A: “</a:t>
            </a:r>
            <a:r>
              <a:rPr lang="en-US" sz="3000" dirty="0"/>
              <a:t>The Burnsville, MN weather office has been a part of many companies through the years. Currently it is a part of </a:t>
            </a:r>
            <a:r>
              <a:rPr lang="en-US" sz="3000" dirty="0" err="1"/>
              <a:t>Telvent</a:t>
            </a:r>
            <a:r>
              <a:rPr lang="en-US" sz="3000" dirty="0"/>
              <a:t> which was recently acquired by the French company Schneider Electric. Schneider is basically Europe's version of General Electric. </a:t>
            </a:r>
            <a:r>
              <a:rPr lang="en-US" sz="3000" dirty="0" err="1"/>
              <a:t>Telvent</a:t>
            </a:r>
            <a:r>
              <a:rPr lang="en-US" sz="3000" dirty="0"/>
              <a:t> is an information company that provides data for a variety of purposes. The weather group is in the environment vertical of the company. I detailed meteorology operations pretty well in the pros above. Here is the website if people wish to learn more </a:t>
            </a:r>
            <a:r>
              <a:rPr lang="en-US" sz="3000" u="sng" dirty="0">
                <a:hlinkClick r:id="rId2"/>
              </a:rPr>
              <a:t>http://www.telvent.com/en/business_areas/environment/</a:t>
            </a:r>
            <a:r>
              <a:rPr lang="en-US" sz="3000" dirty="0"/>
              <a:t>.</a:t>
            </a:r>
          </a:p>
          <a:p>
            <a:endParaRPr lang="en-US" dirty="0"/>
          </a:p>
        </p:txBody>
      </p:sp>
    </p:spTree>
    <p:extLst>
      <p:ext uri="{BB962C8B-B14F-4D97-AF65-F5344CB8AC3E}">
        <p14:creationId xmlns:p14="http://schemas.microsoft.com/office/powerpoint/2010/main" val="408232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3959541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Contact Information!</a:t>
            </a:r>
            <a:endParaRPr lang="en-US" sz="7200" dirty="0"/>
          </a:p>
        </p:txBody>
      </p:sp>
      <p:sp>
        <p:nvSpPr>
          <p:cNvPr id="3" name="Content Placeholder 2"/>
          <p:cNvSpPr>
            <a:spLocks noGrp="1"/>
          </p:cNvSpPr>
          <p:nvPr>
            <p:ph idx="1"/>
          </p:nvPr>
        </p:nvSpPr>
        <p:spPr/>
        <p:txBody>
          <a:bodyPr>
            <a:normAutofit/>
          </a:bodyPr>
          <a:lstStyle/>
          <a:p>
            <a:r>
              <a:rPr lang="en-US" sz="6600" dirty="0" smtClean="0"/>
              <a:t>Cell: </a:t>
            </a:r>
            <a:r>
              <a:rPr lang="en-US" sz="6600" dirty="0"/>
              <a:t>651-210-8776 </a:t>
            </a:r>
            <a:endParaRPr lang="en-US" sz="6600" dirty="0" smtClean="0"/>
          </a:p>
          <a:p>
            <a:endParaRPr lang="en-US" sz="6600" dirty="0"/>
          </a:p>
          <a:p>
            <a:r>
              <a:rPr lang="en-US" sz="6600" dirty="0" smtClean="0"/>
              <a:t>E-mail: </a:t>
            </a:r>
            <a:r>
              <a:rPr lang="en-US" sz="6600" u="sng" dirty="0">
                <a:hlinkClick r:id="rId2"/>
              </a:rPr>
              <a:t>ncarlett@gmail.com</a:t>
            </a:r>
            <a:endParaRPr lang="en-US" sz="6600" dirty="0"/>
          </a:p>
        </p:txBody>
      </p:sp>
    </p:spTree>
    <p:extLst>
      <p:ext uri="{BB962C8B-B14F-4D97-AF65-F5344CB8AC3E}">
        <p14:creationId xmlns:p14="http://schemas.microsoft.com/office/powerpoint/2010/main" val="721778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16291" cy="6837219"/>
          </a:xfrm>
        </p:spPr>
      </p:pic>
    </p:spTree>
    <p:extLst>
      <p:ext uri="{BB962C8B-B14F-4D97-AF65-F5344CB8AC3E}">
        <p14:creationId xmlns:p14="http://schemas.microsoft.com/office/powerpoint/2010/main" val="3767872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5" name="TextBox 4"/>
          <p:cNvSpPr txBox="1"/>
          <p:nvPr/>
        </p:nvSpPr>
        <p:spPr>
          <a:xfrm>
            <a:off x="685800" y="228600"/>
            <a:ext cx="8610600" cy="707886"/>
          </a:xfrm>
          <a:prstGeom prst="rect">
            <a:avLst/>
          </a:prstGeom>
          <a:noFill/>
        </p:spPr>
        <p:txBody>
          <a:bodyPr wrap="square" rtlCol="0">
            <a:spAutoFit/>
          </a:bodyPr>
          <a:lstStyle/>
          <a:p>
            <a:r>
              <a:rPr lang="en-US" sz="4000" dirty="0" smtClean="0"/>
              <a:t>Hampton VA – where Nick did his REU</a:t>
            </a:r>
            <a:endParaRPr lang="en-US" sz="4000" dirty="0"/>
          </a:p>
        </p:txBody>
      </p:sp>
    </p:spTree>
    <p:extLst>
      <p:ext uri="{BB962C8B-B14F-4D97-AF65-F5344CB8AC3E}">
        <p14:creationId xmlns:p14="http://schemas.microsoft.com/office/powerpoint/2010/main" val="3050585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r>
              <a:rPr lang="en-US" sz="2700" b="1" dirty="0"/>
              <a:t>My job is Graphics</a:t>
            </a:r>
            <a:r>
              <a:rPr lang="en-US" sz="2700" b="1" dirty="0" smtClean="0"/>
              <a:t>:</a:t>
            </a:r>
            <a:endParaRPr lang="en-US" sz="2700" dirty="0"/>
          </a:p>
          <a:p>
            <a:r>
              <a:rPr lang="en-US" sz="2700" dirty="0"/>
              <a:t>So I use a GIS software program to generate maps to convey various types of weather information and write some text products</a:t>
            </a:r>
            <a:r>
              <a:rPr lang="en-US" sz="2700" dirty="0" smtClean="0"/>
              <a:t>.</a:t>
            </a:r>
          </a:p>
          <a:p>
            <a:endParaRPr lang="en-US" sz="2700" dirty="0"/>
          </a:p>
          <a:p>
            <a:r>
              <a:rPr lang="en-US" sz="2700" b="1" dirty="0"/>
              <a:t>My duties are:</a:t>
            </a:r>
          </a:p>
          <a:p>
            <a:pPr lvl="0"/>
            <a:r>
              <a:rPr lang="en-US" sz="2700" dirty="0"/>
              <a:t>Surface analysis of US, Canada, Atlantic, Pacific, South America, Europe, Mexico, and Asia</a:t>
            </a:r>
          </a:p>
          <a:p>
            <a:pPr lvl="0"/>
            <a:r>
              <a:rPr lang="en-US" sz="2700" dirty="0"/>
              <a:t>Surface front forecasts for the entire world 24, 36, 48, and 60 hours out (US also has days 3-5).</a:t>
            </a:r>
          </a:p>
          <a:p>
            <a:pPr lvl="0"/>
            <a:r>
              <a:rPr lang="en-US" sz="2700" dirty="0"/>
              <a:t>Travel Hazards (fog, snow, high wind).</a:t>
            </a:r>
          </a:p>
          <a:p>
            <a:pPr lvl="0"/>
            <a:r>
              <a:rPr lang="en-US" sz="2700" dirty="0"/>
              <a:t>High Impact (rain, tropical storm, high wind, heat, snow, ice/ </a:t>
            </a:r>
            <a:r>
              <a:rPr lang="en-US" sz="2700" dirty="0" err="1"/>
              <a:t>fzra</a:t>
            </a:r>
            <a:r>
              <a:rPr lang="en-US" sz="2700" dirty="0"/>
              <a:t>)</a:t>
            </a:r>
          </a:p>
          <a:p>
            <a:pPr lvl="0"/>
            <a:r>
              <a:rPr lang="en-US" sz="2700" dirty="0"/>
              <a:t>Maps similar to </a:t>
            </a:r>
            <a:r>
              <a:rPr lang="en-US" sz="2700" dirty="0" err="1"/>
              <a:t>spc</a:t>
            </a:r>
            <a:r>
              <a:rPr lang="en-US" sz="2700" dirty="0"/>
              <a:t> convective </a:t>
            </a:r>
            <a:r>
              <a:rPr lang="en-US" sz="2700" dirty="0" err="1"/>
              <a:t>hpc</a:t>
            </a:r>
            <a:r>
              <a:rPr lang="en-US" sz="2700" dirty="0"/>
              <a:t> flash flood, and </a:t>
            </a:r>
            <a:r>
              <a:rPr lang="en-US" sz="2700" dirty="0" err="1"/>
              <a:t>cpc</a:t>
            </a:r>
            <a:r>
              <a:rPr lang="en-US" sz="2700" dirty="0"/>
              <a:t> climate outlooks.</a:t>
            </a:r>
          </a:p>
          <a:p>
            <a:pPr lvl="0"/>
            <a:r>
              <a:rPr lang="en-US" sz="2700" dirty="0"/>
              <a:t>Text forecasts for Spain, South Carolina, and Ontario, Canada.</a:t>
            </a:r>
          </a:p>
          <a:p>
            <a:pPr lvl="0"/>
            <a:r>
              <a:rPr lang="en-US" sz="2700" dirty="0"/>
              <a:t>Forecast jets</a:t>
            </a:r>
          </a:p>
          <a:p>
            <a:endParaRPr lang="en-US" dirty="0"/>
          </a:p>
        </p:txBody>
      </p:sp>
    </p:spTree>
    <p:extLst>
      <p:ext uri="{BB962C8B-B14F-4D97-AF65-F5344CB8AC3E}">
        <p14:creationId xmlns:p14="http://schemas.microsoft.com/office/powerpoint/2010/main" val="3668982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54762"/>
          </a:xfrm>
        </p:spPr>
        <p:txBody>
          <a:bodyPr>
            <a:normAutofit/>
          </a:bodyPr>
          <a:lstStyle/>
          <a:p>
            <a:r>
              <a:rPr lang="en-US" sz="6600" dirty="0" smtClean="0"/>
              <a:t>Q</a:t>
            </a:r>
            <a:r>
              <a:rPr lang="en-US" sz="6600" dirty="0"/>
              <a:t>: What are the </a:t>
            </a:r>
            <a:r>
              <a:rPr lang="en-US" sz="6600" dirty="0" smtClean="0"/>
              <a:t>pros </a:t>
            </a:r>
            <a:r>
              <a:rPr lang="en-US" sz="6600" dirty="0"/>
              <a:t>of working in the private sector compared to working a government job such as the NWS?</a:t>
            </a:r>
          </a:p>
        </p:txBody>
      </p:sp>
    </p:spTree>
    <p:extLst>
      <p:ext uri="{BB962C8B-B14F-4D97-AF65-F5344CB8AC3E}">
        <p14:creationId xmlns:p14="http://schemas.microsoft.com/office/powerpoint/2010/main" val="944989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lvl="0"/>
            <a:r>
              <a:rPr lang="en-US" sz="2800" dirty="0" smtClean="0"/>
              <a:t>A: </a:t>
            </a:r>
          </a:p>
          <a:p>
            <a:pPr lvl="0"/>
            <a:r>
              <a:rPr lang="en-US" sz="2800" dirty="0" smtClean="0"/>
              <a:t>“</a:t>
            </a:r>
            <a:r>
              <a:rPr lang="en-US" sz="2800" dirty="0"/>
              <a:t>You can work in larger groups than a WFO, </a:t>
            </a:r>
            <a:r>
              <a:rPr lang="en-US" sz="2800" dirty="0" err="1"/>
              <a:t>Telvent</a:t>
            </a:r>
            <a:r>
              <a:rPr lang="en-US" sz="2800" dirty="0"/>
              <a:t> has </a:t>
            </a:r>
            <a:r>
              <a:rPr lang="en-US" sz="2800" dirty="0" err="1"/>
              <a:t>approx</a:t>
            </a:r>
            <a:r>
              <a:rPr lang="en-US" sz="2800" dirty="0"/>
              <a:t> 40-50 </a:t>
            </a:r>
            <a:r>
              <a:rPr lang="en-US" sz="2800" dirty="0" err="1"/>
              <a:t>mets</a:t>
            </a:r>
            <a:r>
              <a:rPr lang="en-US" sz="2800" dirty="0"/>
              <a:t>.</a:t>
            </a:r>
          </a:p>
          <a:p>
            <a:pPr lvl="0"/>
            <a:r>
              <a:rPr lang="en-US" sz="2800" dirty="0"/>
              <a:t>You can specialize in specific industries, </a:t>
            </a:r>
            <a:r>
              <a:rPr lang="en-US" sz="2800" dirty="0" err="1"/>
              <a:t>Telvent</a:t>
            </a:r>
            <a:r>
              <a:rPr lang="en-US" sz="2800" dirty="0"/>
              <a:t> has customers in the aviation, professional sports, energy, and transportation industries.  Some clients include Tampa Bay </a:t>
            </a:r>
            <a:r>
              <a:rPr lang="en-US" sz="2800" dirty="0" smtClean="0"/>
              <a:t>Buccaneers, </a:t>
            </a:r>
            <a:r>
              <a:rPr lang="en-US" sz="2800" dirty="0"/>
              <a:t>Minnesota Twins, Chicago White Sox, Ohio State University, Iowa DOT, MN DOT, and many others.  While for the NWS they have to make general forecasts and issues for warnings for their whole CWA and a station has to forecast for their entire viewing area. For private sector you can forecast specifically for say Target Field</a:t>
            </a:r>
            <a:r>
              <a:rPr lang="en-US" sz="2800" dirty="0" smtClean="0"/>
              <a:t>.”</a:t>
            </a:r>
            <a:endParaRPr lang="en-US" sz="2800" dirty="0"/>
          </a:p>
          <a:p>
            <a:endParaRPr lang="en-US" dirty="0"/>
          </a:p>
        </p:txBody>
      </p:sp>
    </p:spTree>
    <p:extLst>
      <p:ext uri="{BB962C8B-B14F-4D97-AF65-F5344CB8AC3E}">
        <p14:creationId xmlns:p14="http://schemas.microsoft.com/office/powerpoint/2010/main" val="3480087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55" y="0"/>
            <a:ext cx="9157855" cy="6868392"/>
          </a:xfrm>
        </p:spPr>
      </p:pic>
    </p:spTree>
    <p:extLst>
      <p:ext uri="{BB962C8B-B14F-4D97-AF65-F5344CB8AC3E}">
        <p14:creationId xmlns:p14="http://schemas.microsoft.com/office/powerpoint/2010/main" val="1170978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sz="9600" dirty="0" smtClean="0"/>
              <a:t>Q: What are some cons associated with the job?</a:t>
            </a:r>
            <a:endParaRPr lang="en-US" sz="9600" dirty="0"/>
          </a:p>
        </p:txBody>
      </p:sp>
    </p:spTree>
    <p:extLst>
      <p:ext uri="{BB962C8B-B14F-4D97-AF65-F5344CB8AC3E}">
        <p14:creationId xmlns:p14="http://schemas.microsoft.com/office/powerpoint/2010/main" val="3253877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lvl="0"/>
            <a:r>
              <a:rPr lang="en-US" sz="3600" dirty="0" smtClean="0"/>
              <a:t>A: </a:t>
            </a:r>
          </a:p>
          <a:p>
            <a:pPr lvl="0"/>
            <a:r>
              <a:rPr lang="en-US" sz="3600" dirty="0" smtClean="0"/>
              <a:t>“</a:t>
            </a:r>
            <a:r>
              <a:rPr lang="en-US" sz="3600" dirty="0"/>
              <a:t>Job is dependent on contracts so new contracts= new employees and losing contracts= furloughs, pink slips, </a:t>
            </a:r>
            <a:r>
              <a:rPr lang="en-US" sz="3600" dirty="0" err="1"/>
              <a:t>ect</a:t>
            </a:r>
            <a:r>
              <a:rPr lang="en-US" sz="3600" dirty="0"/>
              <a:t>.</a:t>
            </a:r>
          </a:p>
          <a:p>
            <a:pPr lvl="0"/>
            <a:r>
              <a:rPr lang="en-US" sz="3600" dirty="0"/>
              <a:t>Supply is higher than demand right now for private sector jobs so starting and mid level pay is not as good as a government job but if you can get up the corporate ladder you can make much more</a:t>
            </a:r>
            <a:r>
              <a:rPr lang="en-US" sz="3600" dirty="0" smtClean="0"/>
              <a:t>.”</a:t>
            </a:r>
            <a:endParaRPr lang="en-US" sz="3600" dirty="0"/>
          </a:p>
          <a:p>
            <a:endParaRPr lang="en-US" dirty="0"/>
          </a:p>
        </p:txBody>
      </p:sp>
    </p:spTree>
    <p:extLst>
      <p:ext uri="{BB962C8B-B14F-4D97-AF65-F5344CB8AC3E}">
        <p14:creationId xmlns:p14="http://schemas.microsoft.com/office/powerpoint/2010/main" val="320084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44" y="427037"/>
            <a:ext cx="9189244" cy="6126163"/>
          </a:xfrm>
        </p:spPr>
      </p:pic>
    </p:spTree>
    <p:extLst>
      <p:ext uri="{BB962C8B-B14F-4D97-AF65-F5344CB8AC3E}">
        <p14:creationId xmlns:p14="http://schemas.microsoft.com/office/powerpoint/2010/main" val="542178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41</TotalTime>
  <Words>783</Words>
  <Application>Microsoft Office PowerPoint</Application>
  <PresentationFormat>On-screen Show (4:3)</PresentationFormat>
  <Paragraphs>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AMS  Alumni of the Month</vt:lpstr>
      <vt:lpstr>PowerPoint Presentation</vt:lpstr>
      <vt:lpstr>PowerPoint Presentation</vt:lpstr>
      <vt:lpstr>Q: What are the pros of working in the private sector compared to working a government job such as the NWS?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Information!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AMS  Alumni of the Month</dc:title>
  <dc:creator>Emily</dc:creator>
  <cp:lastModifiedBy>Ryan Lueck</cp:lastModifiedBy>
  <cp:revision>5</cp:revision>
  <dcterms:created xsi:type="dcterms:W3CDTF">2011-10-14T00:54:07Z</dcterms:created>
  <dcterms:modified xsi:type="dcterms:W3CDTF">2011-10-26T05:11:59Z</dcterms:modified>
</cp:coreProperties>
</file>