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7" r:id="rId15"/>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68" y="-112"/>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9.xml"/><Relationship Id="rId20"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 Target="slides/slide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2375957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4047149"/>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31192070"/>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7071755"/>
      </p:ext>
    </p:extLst>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3382116"/>
      </p:ext>
    </p:extLst>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3557710"/>
      </p:ext>
    </p:extLst>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6717985"/>
      </p:ext>
    </p:extLst>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705781510"/>
      </p:ext>
    </p:extLst>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635647"/>
      </p:ext>
    </p:extLst>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2024211"/>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8652644"/>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53717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3899355"/>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8336138"/>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20925650"/>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6896040"/>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0330410"/>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6715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121535"/>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7350796"/>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4645324"/>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122762"/>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044350"/>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063025"/>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79266201"/>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327489"/>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7974138"/>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31778502"/>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018356"/>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7955945"/>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819461"/>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255023"/>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4689406"/>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344860"/>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602223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6645822"/>
      </p:ext>
    </p:extLst>
  </p:cSld>
  <p:clrMapOvr>
    <a:masterClrMapping/>
  </p:clrMapOvr>
  <p:transition xmlns:p14="http://schemas.microsoft.com/office/powerpoint/2010/mai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067811"/>
      </p:ext>
    </p:extLst>
  </p:cSld>
  <p:clrMapOvr>
    <a:masterClrMapping/>
  </p:clrMapOvr>
  <p:transition xmlns:p14="http://schemas.microsoft.com/office/powerpoint/2010/mai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0467297"/>
      </p:ext>
    </p:extLst>
  </p:cSld>
  <p:clrMapOvr>
    <a:masterClrMapping/>
  </p:clrMapOvr>
  <p:transition xmlns:p14="http://schemas.microsoft.com/office/powerpoint/2010/mai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0537335"/>
      </p:ext>
    </p:extLst>
  </p:cSld>
  <p:clrMapOvr>
    <a:masterClrMapping/>
  </p:clrMapOvr>
  <p:transition xmlns:p14="http://schemas.microsoft.com/office/powerpoint/2010/mai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22440806"/>
      </p:ext>
    </p:extLst>
  </p:cSld>
  <p:clrMapOvr>
    <a:masterClrMapping/>
  </p:clrMapOvr>
  <p:transition xmlns:p14="http://schemas.microsoft.com/office/powerpoint/2010/mai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0155233"/>
      </p:ext>
    </p:extLst>
  </p:cSld>
  <p:clrMapOvr>
    <a:masterClrMapping/>
  </p:clrMapOvr>
  <p:transition xmlns:p14="http://schemas.microsoft.com/office/powerpoint/2010/mai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8782967"/>
      </p:ext>
    </p:extLst>
  </p:cSld>
  <p:clrMapOvr>
    <a:masterClrMapping/>
  </p:clrMapOvr>
  <p:transition xmlns:p14="http://schemas.microsoft.com/office/powerpoint/2010/mai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0" y="2768600"/>
            <a:ext cx="1905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829800" y="2768600"/>
            <a:ext cx="1905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5794185"/>
      </p:ext>
    </p:extLst>
  </p:cSld>
  <p:clrMapOvr>
    <a:masterClrMapping/>
  </p:clrMapOvr>
  <p:transition xmlns:p14="http://schemas.microsoft.com/office/powerpoint/2010/mai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0701841"/>
      </p:ext>
    </p:extLst>
  </p:cSld>
  <p:clrMapOvr>
    <a:masterClrMapping/>
  </p:clrMapOvr>
  <p:transition xmlns:p14="http://schemas.microsoft.com/office/powerpoint/2010/mai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1025083"/>
      </p:ext>
    </p:extLst>
  </p:cSld>
  <p:clrMapOvr>
    <a:masterClrMapping/>
  </p:clrMapOvr>
  <p:transition xmlns:p14="http://schemas.microsoft.com/office/powerpoint/2010/mai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93474"/>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7256651"/>
      </p:ext>
    </p:extLst>
  </p:cSld>
  <p:clrMapOvr>
    <a:masterClrMapping/>
  </p:clrMapOvr>
  <p:transition xmlns:p14="http://schemas.microsoft.com/office/powerpoint/2010/mai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6015007"/>
      </p:ext>
    </p:extLst>
  </p:cSld>
  <p:clrMapOvr>
    <a:masterClrMapping/>
  </p:clrMapOvr>
  <p:transition xmlns:p14="http://schemas.microsoft.com/office/powerpoint/2010/mai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7721687"/>
      </p:ext>
    </p:extLst>
  </p:cSld>
  <p:clrMapOvr>
    <a:masterClrMapping/>
  </p:clrMapOvr>
  <p:transition xmlns:p14="http://schemas.microsoft.com/office/powerpoint/2010/mai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0861018"/>
      </p:ext>
    </p:extLst>
  </p:cSld>
  <p:clrMapOvr>
    <a:masterClrMapping/>
  </p:clrMapOvr>
  <p:transition xmlns:p14="http://schemas.microsoft.com/office/powerpoint/2010/mai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8354539"/>
      </p:ext>
    </p:extLst>
  </p:cSld>
  <p:clrMapOvr>
    <a:masterClrMapping/>
  </p:clrMapOvr>
  <p:transition xmlns:p14="http://schemas.microsoft.com/office/powerpoint/2010/mai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43666486"/>
      </p:ext>
    </p:extLst>
  </p:cSld>
  <p:clrMapOvr>
    <a:masterClrMapping/>
  </p:clrMapOvr>
  <p:transition xmlns:p14="http://schemas.microsoft.com/office/powerpoint/2010/mai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382201"/>
      </p:ext>
    </p:extLst>
  </p:cSld>
  <p:clrMapOvr>
    <a:masterClrMapping/>
  </p:clrMapOvr>
  <p:transition xmlns:p14="http://schemas.microsoft.com/office/powerpoint/2010/mai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7402233"/>
      </p:ext>
    </p:extLst>
  </p:cSld>
  <p:clrMapOvr>
    <a:masterClrMapping/>
  </p:clrMapOvr>
  <p:transition xmlns:p14="http://schemas.microsoft.com/office/powerpoint/2010/mai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6715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1332364"/>
      </p:ext>
    </p:extLst>
  </p:cSld>
  <p:clrMapOvr>
    <a:masterClrMapping/>
  </p:clrMapOvr>
  <p:transition xmlns:p14="http://schemas.microsoft.com/office/powerpoint/2010/mai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7300332"/>
      </p:ext>
    </p:extLst>
  </p:cSld>
  <p:clrMapOvr>
    <a:masterClrMapping/>
  </p:clrMapOvr>
  <p:transition xmlns:p14="http://schemas.microsoft.com/office/powerpoint/2010/mai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832184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270000" y="1270000"/>
            <a:ext cx="5156200" cy="72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1270000"/>
            <a:ext cx="5156200" cy="72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324629"/>
      </p:ext>
    </p:extLst>
  </p:cSld>
  <p:clrMapOvr>
    <a:masterClrMapping/>
  </p:clrMapOvr>
  <p:transition xmlns:p14="http://schemas.microsoft.com/office/powerpoint/2010/mai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072149"/>
      </p:ext>
    </p:extLst>
  </p:cSld>
  <p:clrMapOvr>
    <a:masterClrMapping/>
  </p:clrMapOvr>
  <p:transition xmlns:p14="http://schemas.microsoft.com/office/powerpoint/2010/mai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0828281"/>
      </p:ext>
    </p:extLst>
  </p:cSld>
  <p:clrMapOvr>
    <a:masterClrMapping/>
  </p:clrMapOvr>
  <p:transition xmlns:p14="http://schemas.microsoft.com/office/powerpoint/2010/mai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1006661"/>
      </p:ext>
    </p:extLst>
  </p:cSld>
  <p:clrMapOvr>
    <a:masterClrMapping/>
  </p:clrMapOvr>
  <p:transition xmlns:p14="http://schemas.microsoft.com/office/powerpoint/2010/mai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2713532"/>
      </p:ext>
    </p:extLst>
  </p:cSld>
  <p:clrMapOvr>
    <a:masterClrMapping/>
  </p:clrMapOvr>
  <p:transition xmlns:p14="http://schemas.microsoft.com/office/powerpoint/2010/mai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0089196"/>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137663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002537317"/>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14904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116882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2337428"/>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4270711"/>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6552942"/>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0930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093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4865436"/>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94281769"/>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1306683"/>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2355356"/>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100349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379910"/>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3013450"/>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150736"/>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8878991"/>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7545617"/>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4212857"/>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087519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435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8624888"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2545912"/>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6820904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6377112"/>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7131111"/>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36210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3004942"/>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181410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190540"/>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642621"/>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316350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9219872"/>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032786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020751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10713402"/>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0811970"/>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5432700"/>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1678370"/>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3351794"/>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4845625"/>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300349"/>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579551"/>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7546703"/>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3708814"/>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580265"/>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791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8624888" cy="6791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1151519"/>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6815582"/>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5217627"/>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8230874"/>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725608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5974068"/>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5440350"/>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1398555"/>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44038"/>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2007959"/>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8921231"/>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9043010"/>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791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8624888" cy="6791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5381804"/>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83972528"/>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040886"/>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9158982"/>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504779"/>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50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449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7155570"/>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0791411"/>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0328780"/>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303261"/>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7531437"/>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2116968"/>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9329333"/>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35550" y="1409700"/>
            <a:ext cx="1466850" cy="668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0" y="1409700"/>
            <a:ext cx="4248150" cy="668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833516"/>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69606515"/>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132872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430486"/>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92279960"/>
      </p:ext>
    </p:extLst>
  </p:cSld>
  <p:clrMapOvr>
    <a:masterClrMapping/>
  </p:clrMapOvr>
  <p:transition xmlns:p14="http://schemas.microsoft.com/office/powerpoint/2010/mai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50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449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8700370"/>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4668539"/>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493276"/>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349437"/>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2000864"/>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3849645"/>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9347018"/>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35550" y="1409700"/>
            <a:ext cx="1466850" cy="668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0" y="1409700"/>
            <a:ext cx="4248150" cy="668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9880598"/>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45157500"/>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5425877"/>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1003972"/>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76333678"/>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4421922"/>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4529695"/>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3975558"/>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71573"/>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2962341"/>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2959930"/>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0927009"/>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54000"/>
            <a:ext cx="2925762" cy="845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54000"/>
            <a:ext cx="8624888" cy="8458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775269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38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1270000" y="2768600"/>
            <a:ext cx="50419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7772400" y="2768600"/>
            <a:ext cx="39624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4338" name="Rectangle 2"/>
          <p:cNvSpPr>
            <a:spLocks noGrp="1" noChangeArrowheads="1"/>
          </p:cNvSpPr>
          <p:nvPr>
            <p:ph type="body" idx="1"/>
          </p:nvPr>
        </p:nvSpPr>
        <p:spPr bwMode="auto">
          <a:xfrm>
            <a:off x="1270000" y="2768600"/>
            <a:ext cx="50419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270000" y="1270000"/>
            <a:ext cx="10464800" cy="721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382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270000" y="2971800"/>
            <a:ext cx="104648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1270000" y="5029200"/>
            <a:ext cx="10464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4098" name="Rectangle 2"/>
          <p:cNvSpPr>
            <a:spLocks noGrp="1" noChangeArrowheads="1"/>
          </p:cNvSpPr>
          <p:nvPr>
            <p:ph type="title"/>
          </p:nvPr>
        </p:nvSpPr>
        <p:spPr bwMode="auto">
          <a:xfrm>
            <a:off x="1270000" y="1638300"/>
            <a:ext cx="104648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270000" y="7366000"/>
            <a:ext cx="104648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270000" y="7366000"/>
            <a:ext cx="104648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635000" y="47879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7170" name="Rectangle 2"/>
          <p:cNvSpPr>
            <a:spLocks noGrp="1" noChangeArrowheads="1"/>
          </p:cNvSpPr>
          <p:nvPr>
            <p:ph type="title"/>
          </p:nvPr>
        </p:nvSpPr>
        <p:spPr bwMode="auto">
          <a:xfrm>
            <a:off x="635000" y="14097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xmlns:p14="http://schemas.microsoft.com/office/powerpoint/2010/main"/>
  <p:txStyles>
    <p:titleStyle>
      <a:lvl1pPr algn="ctr" rtl="0" fontAlgn="base">
        <a:spcBef>
          <a:spcPct val="0"/>
        </a:spcBef>
        <a:spcAft>
          <a:spcPct val="0"/>
        </a:spcAft>
        <a:defRPr sz="7000">
          <a:solidFill>
            <a:schemeClr val="tx1"/>
          </a:solidFill>
          <a:latin typeface="+mj-lt"/>
          <a:ea typeface="+mj-ea"/>
          <a:cs typeface="+mj-cs"/>
          <a:sym typeface="Gill Sans" charset="0"/>
        </a:defRPr>
      </a:lvl1pPr>
      <a:lvl2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400">
          <a:solidFill>
            <a:schemeClr val="tx1"/>
          </a:solidFill>
          <a:latin typeface="+mn-lt"/>
          <a:ea typeface="+mn-ea"/>
          <a:cs typeface="+mn-cs"/>
          <a:sym typeface="Gill Sans" charset="0"/>
        </a:defRPr>
      </a:lvl1pPr>
      <a:lvl2pPr algn="ctr" rtl="0" fontAlgn="base">
        <a:spcBef>
          <a:spcPct val="0"/>
        </a:spcBef>
        <a:spcAft>
          <a:spcPct val="0"/>
        </a:spcAft>
        <a:defRPr sz="3400">
          <a:solidFill>
            <a:schemeClr val="tx1"/>
          </a:solidFill>
          <a:latin typeface="+mn-lt"/>
          <a:ea typeface="+mn-ea"/>
          <a:cs typeface="+mn-cs"/>
          <a:sym typeface="Gill Sans" charset="0"/>
        </a:defRPr>
      </a:lvl2pPr>
      <a:lvl3pPr algn="ctr" rtl="0" fontAlgn="base">
        <a:spcBef>
          <a:spcPct val="0"/>
        </a:spcBef>
        <a:spcAft>
          <a:spcPct val="0"/>
        </a:spcAft>
        <a:defRPr sz="3400">
          <a:solidFill>
            <a:schemeClr val="tx1"/>
          </a:solidFill>
          <a:latin typeface="+mn-lt"/>
          <a:ea typeface="+mn-ea"/>
          <a:cs typeface="+mn-cs"/>
          <a:sym typeface="Gill Sans" charset="0"/>
        </a:defRPr>
      </a:lvl3pPr>
      <a:lvl4pPr algn="ctr" rtl="0" fontAlgn="base">
        <a:spcBef>
          <a:spcPct val="0"/>
        </a:spcBef>
        <a:spcAft>
          <a:spcPct val="0"/>
        </a:spcAft>
        <a:defRPr sz="3400">
          <a:solidFill>
            <a:schemeClr val="tx1"/>
          </a:solidFill>
          <a:latin typeface="+mn-lt"/>
          <a:ea typeface="+mn-ea"/>
          <a:cs typeface="+mn-cs"/>
          <a:sym typeface="Gill Sans" charset="0"/>
        </a:defRPr>
      </a:lvl4pPr>
      <a:lvl5pPr algn="ctr" rtl="0" fontAlgn="base">
        <a:spcBef>
          <a:spcPct val="0"/>
        </a:spcBef>
        <a:spcAft>
          <a:spcPct val="0"/>
        </a:spcAft>
        <a:defRPr sz="3400">
          <a:solidFill>
            <a:schemeClr val="tx1"/>
          </a:solidFill>
          <a:latin typeface="+mn-lt"/>
          <a:ea typeface="+mn-ea"/>
          <a:cs typeface="+mn-cs"/>
          <a:sym typeface="Gill Sans" charset="0"/>
        </a:defRPr>
      </a:lvl5pPr>
      <a:lvl6pPr marL="457200" algn="ctr" rtl="0" fontAlgn="base">
        <a:spcBef>
          <a:spcPct val="0"/>
        </a:spcBef>
        <a:spcAft>
          <a:spcPct val="0"/>
        </a:spcAft>
        <a:defRPr sz="3400">
          <a:solidFill>
            <a:schemeClr val="tx1"/>
          </a:solidFill>
          <a:latin typeface="+mn-lt"/>
          <a:ea typeface="+mn-ea"/>
          <a:cs typeface="+mn-cs"/>
          <a:sym typeface="Gill Sans" charset="0"/>
        </a:defRPr>
      </a:lvl6pPr>
      <a:lvl7pPr marL="914400" algn="ctr" rtl="0" fontAlgn="base">
        <a:spcBef>
          <a:spcPct val="0"/>
        </a:spcBef>
        <a:spcAft>
          <a:spcPct val="0"/>
        </a:spcAft>
        <a:defRPr sz="3400">
          <a:solidFill>
            <a:schemeClr val="tx1"/>
          </a:solidFill>
          <a:latin typeface="+mn-lt"/>
          <a:ea typeface="+mn-ea"/>
          <a:cs typeface="+mn-cs"/>
          <a:sym typeface="Gill Sans" charset="0"/>
        </a:defRPr>
      </a:lvl7pPr>
      <a:lvl8pPr marL="1371600" algn="ctr" rtl="0" fontAlgn="base">
        <a:spcBef>
          <a:spcPct val="0"/>
        </a:spcBef>
        <a:spcAft>
          <a:spcPct val="0"/>
        </a:spcAft>
        <a:defRPr sz="3400">
          <a:solidFill>
            <a:schemeClr val="tx1"/>
          </a:solidFill>
          <a:latin typeface="+mn-lt"/>
          <a:ea typeface="+mn-ea"/>
          <a:cs typeface="+mn-cs"/>
          <a:sym typeface="Gill Sans" charset="0"/>
        </a:defRPr>
      </a:lvl8pPr>
      <a:lvl9pPr marL="1828800" algn="ctr" rtl="0" fontAlgn="base">
        <a:spcBef>
          <a:spcPct val="0"/>
        </a:spcBef>
        <a:spcAft>
          <a:spcPct val="0"/>
        </a:spcAft>
        <a:defRPr sz="34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635000" y="47879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8194" name="Rectangle 2"/>
          <p:cNvSpPr>
            <a:spLocks noGrp="1" noChangeArrowheads="1"/>
          </p:cNvSpPr>
          <p:nvPr>
            <p:ph type="title"/>
          </p:nvPr>
        </p:nvSpPr>
        <p:spPr bwMode="auto">
          <a:xfrm>
            <a:off x="635000" y="14097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xmlns:p14="http://schemas.microsoft.com/office/powerpoint/2010/main"/>
  <p:txStyles>
    <p:titleStyle>
      <a:lvl1pPr algn="ctr" rtl="0" fontAlgn="base">
        <a:spcBef>
          <a:spcPct val="0"/>
        </a:spcBef>
        <a:spcAft>
          <a:spcPct val="0"/>
        </a:spcAft>
        <a:defRPr sz="7000">
          <a:solidFill>
            <a:schemeClr val="tx1"/>
          </a:solidFill>
          <a:latin typeface="+mj-lt"/>
          <a:ea typeface="+mj-ea"/>
          <a:cs typeface="+mj-cs"/>
          <a:sym typeface="Gill Sans" charset="0"/>
        </a:defRPr>
      </a:lvl1pPr>
      <a:lvl2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400">
          <a:solidFill>
            <a:schemeClr val="tx1"/>
          </a:solidFill>
          <a:latin typeface="+mn-lt"/>
          <a:ea typeface="+mn-ea"/>
          <a:cs typeface="+mn-cs"/>
          <a:sym typeface="Gill Sans" charset="0"/>
        </a:defRPr>
      </a:lvl1pPr>
      <a:lvl2pPr algn="ctr" rtl="0" fontAlgn="base">
        <a:spcBef>
          <a:spcPct val="0"/>
        </a:spcBef>
        <a:spcAft>
          <a:spcPct val="0"/>
        </a:spcAft>
        <a:defRPr sz="3400">
          <a:solidFill>
            <a:schemeClr val="tx1"/>
          </a:solidFill>
          <a:latin typeface="+mn-lt"/>
          <a:ea typeface="+mn-ea"/>
          <a:cs typeface="+mn-cs"/>
          <a:sym typeface="Gill Sans" charset="0"/>
        </a:defRPr>
      </a:lvl2pPr>
      <a:lvl3pPr algn="ctr" rtl="0" fontAlgn="base">
        <a:spcBef>
          <a:spcPct val="0"/>
        </a:spcBef>
        <a:spcAft>
          <a:spcPct val="0"/>
        </a:spcAft>
        <a:defRPr sz="3400">
          <a:solidFill>
            <a:schemeClr val="tx1"/>
          </a:solidFill>
          <a:latin typeface="+mn-lt"/>
          <a:ea typeface="+mn-ea"/>
          <a:cs typeface="+mn-cs"/>
          <a:sym typeface="Gill Sans" charset="0"/>
        </a:defRPr>
      </a:lvl3pPr>
      <a:lvl4pPr algn="ctr" rtl="0" fontAlgn="base">
        <a:spcBef>
          <a:spcPct val="0"/>
        </a:spcBef>
        <a:spcAft>
          <a:spcPct val="0"/>
        </a:spcAft>
        <a:defRPr sz="3400">
          <a:solidFill>
            <a:schemeClr val="tx1"/>
          </a:solidFill>
          <a:latin typeface="+mn-lt"/>
          <a:ea typeface="+mn-ea"/>
          <a:cs typeface="+mn-cs"/>
          <a:sym typeface="Gill Sans" charset="0"/>
        </a:defRPr>
      </a:lvl4pPr>
      <a:lvl5pPr algn="ctr" rtl="0" fontAlgn="base">
        <a:spcBef>
          <a:spcPct val="0"/>
        </a:spcBef>
        <a:spcAft>
          <a:spcPct val="0"/>
        </a:spcAft>
        <a:defRPr sz="3400">
          <a:solidFill>
            <a:schemeClr val="tx1"/>
          </a:solidFill>
          <a:latin typeface="+mn-lt"/>
          <a:ea typeface="+mn-ea"/>
          <a:cs typeface="+mn-cs"/>
          <a:sym typeface="Gill Sans" charset="0"/>
        </a:defRPr>
      </a:lvl5pPr>
      <a:lvl6pPr marL="457200" algn="ctr" rtl="0" fontAlgn="base">
        <a:spcBef>
          <a:spcPct val="0"/>
        </a:spcBef>
        <a:spcAft>
          <a:spcPct val="0"/>
        </a:spcAft>
        <a:defRPr sz="3400">
          <a:solidFill>
            <a:schemeClr val="tx1"/>
          </a:solidFill>
          <a:latin typeface="+mn-lt"/>
          <a:ea typeface="+mn-ea"/>
          <a:cs typeface="+mn-cs"/>
          <a:sym typeface="Gill Sans" charset="0"/>
        </a:defRPr>
      </a:lvl6pPr>
      <a:lvl7pPr marL="914400" algn="ctr" rtl="0" fontAlgn="base">
        <a:spcBef>
          <a:spcPct val="0"/>
        </a:spcBef>
        <a:spcAft>
          <a:spcPct val="0"/>
        </a:spcAft>
        <a:defRPr sz="3400">
          <a:solidFill>
            <a:schemeClr val="tx1"/>
          </a:solidFill>
          <a:latin typeface="+mn-lt"/>
          <a:ea typeface="+mn-ea"/>
          <a:cs typeface="+mn-cs"/>
          <a:sym typeface="Gill Sans" charset="0"/>
        </a:defRPr>
      </a:lvl7pPr>
      <a:lvl8pPr marL="1371600" algn="ctr" rtl="0" fontAlgn="base">
        <a:spcBef>
          <a:spcPct val="0"/>
        </a:spcBef>
        <a:spcAft>
          <a:spcPct val="0"/>
        </a:spcAft>
        <a:defRPr sz="3400">
          <a:solidFill>
            <a:schemeClr val="tx1"/>
          </a:solidFill>
          <a:latin typeface="+mn-lt"/>
          <a:ea typeface="+mn-ea"/>
          <a:cs typeface="+mn-cs"/>
          <a:sym typeface="Gill Sans" charset="0"/>
        </a:defRPr>
      </a:lvl8pPr>
      <a:lvl9pPr marL="1828800" algn="ctr" rtl="0" fontAlgn="base">
        <a:spcBef>
          <a:spcPct val="0"/>
        </a:spcBef>
        <a:spcAft>
          <a:spcPct val="0"/>
        </a:spcAft>
        <a:defRPr sz="34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xmlns:p14="http://schemas.microsoft.com/office/powerpoint/2010/mai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270000" y="0"/>
            <a:ext cx="10464800" cy="2438400"/>
          </a:xfrm>
          <a:ln/>
        </p:spPr>
        <p:txBody>
          <a:bodyPr/>
          <a:lstStyle/>
          <a:p>
            <a:r>
              <a:rPr lang="en-US" sz="6400" dirty="0"/>
              <a:t>Alum of Month</a:t>
            </a:r>
            <a:br>
              <a:rPr lang="en-US" sz="6400" dirty="0"/>
            </a:br>
            <a:r>
              <a:rPr lang="en-US" sz="6400" dirty="0"/>
              <a:t>Brittany Peterson</a:t>
            </a:r>
          </a:p>
        </p:txBody>
      </p:sp>
      <p:sp>
        <p:nvSpPr>
          <p:cNvPr id="15362" name="Rectangle 2"/>
          <p:cNvSpPr>
            <a:spLocks noGrp="1" noChangeArrowheads="1"/>
          </p:cNvSpPr>
          <p:nvPr>
            <p:ph type="body" idx="1"/>
          </p:nvPr>
        </p:nvSpPr>
        <p:spPr>
          <a:xfrm>
            <a:off x="1155700" y="5422900"/>
            <a:ext cx="10464800" cy="5715000"/>
          </a:xfrm>
          <a:ln/>
        </p:spPr>
        <p:txBody>
          <a:bodyPr/>
          <a:lstStyle/>
          <a:p>
            <a:pPr marL="889000">
              <a:buFont typeface="Lucida Grande" charset="0"/>
              <a:buChar char="•"/>
            </a:pPr>
            <a:r>
              <a:rPr lang="en-US" sz="1300">
                <a:latin typeface="Lucida Grande" charset="0"/>
                <a:cs typeface="Lucida Grande" charset="0"/>
                <a:sym typeface="Lucida Grande" charset="0"/>
              </a:rPr>
              <a:t>I'm currently a 2nd year graduate student working towards my master's degree in atmospheric science at the University of North Dakota in Grand Forks, ND. I'm also in my second year of a teaching assistantship. This year I'm the lab coordinator for our equivalent of ISU's Meteorology 206 class, so I'm in charge of the other TA's as well as teaching two sections myself.</a:t>
            </a:r>
            <a:endParaRPr lang="en-US" sz="1300">
              <a:latin typeface="Lucida Grande" charset="0"/>
              <a:sym typeface="Lucida Grande" charset="0"/>
            </a:endParaRPr>
          </a:p>
          <a:p>
            <a:pPr marL="889000">
              <a:buFont typeface="Lucida Grande" charset="0"/>
              <a:buChar char="•"/>
            </a:pPr>
            <a:r>
              <a:rPr lang="en-US" sz="1300">
                <a:latin typeface="Lucida Grande" charset="0"/>
                <a:cs typeface="Lucida Grande" charset="0"/>
                <a:sym typeface="Lucida Grande" charset="0"/>
              </a:rPr>
              <a:t>I'd say to get involved and really enjoy your undergrad experience. Really get to know your classmates and upper/underclassmen. ISU AMS is like a family. They'll help you get through the difficult classes (dynamics, calculus, physics, etc.), be your chasing buddies, and encourage you as you go into the job market, graduate school, etc!</a:t>
            </a:r>
            <a:endParaRPr lang="en-US" sz="1300">
              <a:latin typeface="Lucida Grande" charset="0"/>
              <a:sym typeface="Lucida Grande" charset="0"/>
            </a:endParaRPr>
          </a:p>
          <a:p>
            <a:pPr marL="889000">
              <a:buFont typeface="Lucida Grande" charset="0"/>
              <a:buChar char="•"/>
            </a:pPr>
            <a:r>
              <a:rPr lang="en-US" sz="1300">
                <a:latin typeface="Lucida Grande" charset="0"/>
                <a:cs typeface="Lucida Grande" charset="0"/>
                <a:sym typeface="Lucida Grande" charset="0"/>
              </a:rPr>
              <a:t>I'd also encourage people to follow what they're passionate about. You don't have to fall in love with every meteorology class for it to be the right field for you. You'll find your niche, whether it's that you love tornadoes, blizzards, broadcasting, forecasting, research, a combination, etc.</a:t>
            </a:r>
            <a:endParaRPr lang="en-US" sz="1300">
              <a:solidFill>
                <a:srgbClr val="262626"/>
              </a:solidFill>
              <a:latin typeface="Lucida Grande" charset="0"/>
              <a:sym typeface="Lucida Grande" charset="0"/>
            </a:endParaRPr>
          </a:p>
          <a:p>
            <a:pPr marL="889000">
              <a:buFont typeface="Gill Sans" charset="0"/>
              <a:buNone/>
            </a:pPr>
            <a:endParaRPr lang="en-US" sz="1300">
              <a:solidFill>
                <a:srgbClr val="262626"/>
              </a:solidFill>
              <a:latin typeface="Lucida Grande" charset="0"/>
              <a:sym typeface="Lucida Grande" charset="0"/>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00" y="2119313"/>
            <a:ext cx="6121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cSld>
  <p:clrMapOvr>
    <a:masterClrMapping/>
  </p:clrMapOvr>
  <p:transition xmlns:p14="http://schemas.microsoft.com/office/powerpoint/2010/mai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199</Words>
  <Characters>0</Characters>
  <Application>Microsoft Macintosh PowerPoint</Application>
  <PresentationFormat>Custom</PresentationFormat>
  <Lines>0</Lines>
  <Paragraphs>4</Paragraphs>
  <Slides>1</Slides>
  <Notes>0</Notes>
  <HiddenSlides>0</HiddenSlides>
  <MMClips>0</MMClips>
  <ScaleCrop>false</ScaleCrop>
  <HeadingPairs>
    <vt:vector size="4" baseType="variant">
      <vt:variant>
        <vt:lpstr>Theme</vt:lpstr>
      </vt:variant>
      <vt:variant>
        <vt:i4>14</vt:i4>
      </vt:variant>
      <vt:variant>
        <vt:lpstr>Slide Titles</vt:lpstr>
      </vt:variant>
      <vt:variant>
        <vt:i4>1</vt:i4>
      </vt:variant>
    </vt:vector>
  </HeadingPairs>
  <TitlesOfParts>
    <vt:vector size="15" baseType="lpstr">
      <vt:lpstr>Title &amp; Bullets</vt:lpstr>
      <vt:lpstr>Bullets</vt:lpstr>
      <vt:lpstr>Title - Center</vt:lpstr>
      <vt:lpstr>Title &amp; Subtitle</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Alum of Month Brittany Peterson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 of Month Brittany Peterson</dc:title>
  <dc:subject/>
  <dc:creator/>
  <cp:keywords/>
  <dc:description/>
  <cp:lastModifiedBy>Tayler Schillerberg</cp:lastModifiedBy>
  <cp:revision>1</cp:revision>
  <dcterms:modified xsi:type="dcterms:W3CDTF">2013-11-10T00:13:30Z</dcterms:modified>
</cp:coreProperties>
</file>