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4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71" r:id="rId16"/>
    <p:sldId id="268" r:id="rId17"/>
    <p:sldId id="26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3771E94-0FCA-4C66-8598-8FF41314C04C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574D585-6198-4E1D-A13D-D9A2674C38C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h.noaa.gov/dmx/?n=stude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AMS Alumni of the month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Rachel </a:t>
            </a:r>
            <a:r>
              <a:rPr lang="en-US" sz="7200" dirty="0" err="1" smtClean="0"/>
              <a:t>Hatteberg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430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392"/>
            <a:ext cx="8229600" cy="6302408"/>
          </a:xfrm>
        </p:spPr>
        <p:txBody>
          <a:bodyPr>
            <a:normAutofit/>
          </a:bodyPr>
          <a:lstStyle/>
          <a:p>
            <a:r>
              <a:rPr lang="en-US" sz="8800" dirty="0" smtClean="0"/>
              <a:t>Q: What kind of research work do you do?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28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262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Look </a:t>
            </a:r>
            <a:r>
              <a:rPr lang="en-US" sz="3200" dirty="0"/>
              <a:t>at various Regional Climate Models and analyze their ability to simulate both high and low-end winds. </a:t>
            </a:r>
            <a:endParaRPr lang="en-US" sz="3200" dirty="0" smtClean="0"/>
          </a:p>
          <a:p>
            <a:r>
              <a:rPr lang="en-US" sz="3200" dirty="0" smtClean="0"/>
              <a:t>Inspired </a:t>
            </a:r>
            <a:r>
              <a:rPr lang="en-US" sz="3200" dirty="0"/>
              <a:t>from my senior thesis that looked at models’ capabilities to simulate </a:t>
            </a:r>
            <a:r>
              <a:rPr lang="en-US" sz="3200" dirty="0" err="1"/>
              <a:t>derechos</a:t>
            </a:r>
            <a:r>
              <a:rPr lang="en-US" sz="3200" dirty="0"/>
              <a:t> in the Midwest. 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also have been looking at model-calculated near-surface wind speed </a:t>
            </a:r>
            <a:r>
              <a:rPr lang="en-US" sz="3200" dirty="0" err="1"/>
              <a:t>climatologies</a:t>
            </a:r>
            <a:r>
              <a:rPr lang="en-US" sz="3200" dirty="0"/>
              <a:t> for the Midwest as well as analyzing their temporal trends through the year 2070</a:t>
            </a:r>
            <a:r>
              <a:rPr lang="en-US" sz="3200" dirty="0" smtClean="0"/>
              <a:t>.”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74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36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31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2620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Q: What is it like working for the National Weather Service?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30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792"/>
            <a:ext cx="8229600" cy="6302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Worked part </a:t>
            </a:r>
            <a:r>
              <a:rPr lang="en-US" sz="3600" dirty="0"/>
              <a:t>time at the NWS in Des Moines for a year and a half </a:t>
            </a:r>
            <a:r>
              <a:rPr lang="en-US" sz="3600" dirty="0" smtClean="0"/>
              <a:t>now</a:t>
            </a:r>
          </a:p>
          <a:p>
            <a:r>
              <a:rPr lang="en-US" sz="3600" dirty="0" smtClean="0"/>
              <a:t>I </a:t>
            </a:r>
            <a:r>
              <a:rPr lang="en-US" sz="3600" dirty="0"/>
              <a:t>work several days a week, usually from 4:00 pm to midnight </a:t>
            </a:r>
            <a:r>
              <a:rPr lang="en-US" sz="3600" dirty="0" smtClean="0"/>
              <a:t>or </a:t>
            </a:r>
            <a:r>
              <a:rPr lang="en-US" sz="3600" dirty="0"/>
              <a:t>from 6:00 am to 2:00 pm. </a:t>
            </a:r>
            <a:endParaRPr lang="en-US" sz="3600" dirty="0" smtClean="0"/>
          </a:p>
          <a:p>
            <a:r>
              <a:rPr lang="en-US" sz="3600" dirty="0" smtClean="0"/>
              <a:t>Forecaster </a:t>
            </a:r>
            <a:r>
              <a:rPr lang="en-US" sz="3600" dirty="0"/>
              <a:t>training with severe weather, winter weather, aviation, as well as participating in outreach events like spotter talks in the spring</a:t>
            </a:r>
            <a:r>
              <a:rPr lang="en-US" sz="3600" dirty="0" smtClean="0"/>
              <a:t>.”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74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108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64770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Q: Any other useful information?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151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02408"/>
          </a:xfrm>
        </p:spPr>
        <p:txBody>
          <a:bodyPr/>
          <a:lstStyle/>
          <a:p>
            <a:r>
              <a:rPr lang="en-US" sz="3600" dirty="0" smtClean="0"/>
              <a:t>A: “</a:t>
            </a:r>
            <a:r>
              <a:rPr lang="en-US" sz="3600" dirty="0"/>
              <a:t>If you are interested in operational meteorology, I highly encourage you to apply as a volunteer or SCEP at an NWS office. Don’t feel restricted to just volunteering in Des Moines; Chanhassen also has a great program for students. Visit </a:t>
            </a:r>
            <a:r>
              <a:rPr lang="en-US" sz="3600" u="sng" dirty="0">
                <a:hlinkClick r:id="rId2"/>
              </a:rPr>
              <a:t>http://www.crh.noaa.gov/dmx/?n=students</a:t>
            </a:r>
            <a:r>
              <a:rPr lang="en-US" sz="3600" dirty="0"/>
              <a:t> for more information and contact information</a:t>
            </a:r>
            <a:r>
              <a:rPr lang="en-US" sz="3600" dirty="0" smtClean="0"/>
              <a:t>.”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Contact Information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E-mail address: rah@iastate.edu</a:t>
            </a:r>
          </a:p>
        </p:txBody>
      </p:sp>
    </p:spTree>
    <p:extLst>
      <p:ext uri="{BB962C8B-B14F-4D97-AF65-F5344CB8AC3E}">
        <p14:creationId xmlns:p14="http://schemas.microsoft.com/office/powerpoint/2010/main" val="29560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781800" cy="6858000"/>
          </a:xfrm>
        </p:spPr>
      </p:pic>
    </p:spTree>
    <p:extLst>
      <p:ext uri="{BB962C8B-B14F-4D97-AF65-F5344CB8AC3E}">
        <p14:creationId xmlns:p14="http://schemas.microsoft.com/office/powerpoint/2010/main" val="37005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0240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Q: What made you want to attend graduate school?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264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305800" cy="6454808"/>
          </a:xfrm>
        </p:spPr>
        <p:txBody>
          <a:bodyPr>
            <a:normAutofit/>
          </a:bodyPr>
          <a:lstStyle/>
          <a:p>
            <a:r>
              <a:rPr lang="en-US" sz="5200" dirty="0" smtClean="0"/>
              <a:t>A: “I </a:t>
            </a:r>
            <a:r>
              <a:rPr lang="en-US" sz="5200" dirty="0"/>
              <a:t>never considered graduate school until my senior year while working on my senior thesis with Dr. </a:t>
            </a:r>
            <a:r>
              <a:rPr lang="en-US" sz="5200" dirty="0" err="1"/>
              <a:t>Takle</a:t>
            </a:r>
            <a:r>
              <a:rPr lang="en-US" sz="5200" dirty="0"/>
              <a:t> and came to the realization that I enjoyed doing research</a:t>
            </a:r>
            <a:r>
              <a:rPr lang="en-US" sz="5200" dirty="0" smtClean="0"/>
              <a:t>.” 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3228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0976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305800" cy="630240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Q: What was the process of getting into grad school like?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615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786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Knew interests</a:t>
            </a:r>
          </a:p>
          <a:p>
            <a:r>
              <a:rPr lang="en-US" sz="3600" dirty="0" smtClean="0"/>
              <a:t>E-mailed professors with similar interests from desired schools:</a:t>
            </a:r>
          </a:p>
          <a:p>
            <a:r>
              <a:rPr lang="en-US" sz="3600" dirty="0" smtClean="0"/>
              <a:t>Introduce yourself</a:t>
            </a:r>
          </a:p>
          <a:p>
            <a:r>
              <a:rPr lang="en-US" sz="3600" dirty="0"/>
              <a:t>A</a:t>
            </a:r>
            <a:r>
              <a:rPr lang="en-US" sz="3600" dirty="0" smtClean="0"/>
              <a:t>sk </a:t>
            </a:r>
            <a:r>
              <a:rPr lang="en-US" sz="3600" dirty="0"/>
              <a:t>them for details about their current </a:t>
            </a:r>
            <a:r>
              <a:rPr lang="en-US" sz="3600" dirty="0" smtClean="0"/>
              <a:t>research</a:t>
            </a:r>
          </a:p>
          <a:p>
            <a:r>
              <a:rPr lang="en-US" sz="3600" dirty="0"/>
              <a:t>I</a:t>
            </a:r>
            <a:r>
              <a:rPr lang="en-US" sz="3600" dirty="0" smtClean="0"/>
              <a:t>nquire </a:t>
            </a:r>
            <a:r>
              <a:rPr lang="en-US" sz="3600" dirty="0"/>
              <a:t>whether they will have funding to hire a new </a:t>
            </a:r>
            <a:r>
              <a:rPr lang="en-US" sz="3600" dirty="0" smtClean="0"/>
              <a:t>student </a:t>
            </a:r>
          </a:p>
          <a:p>
            <a:r>
              <a:rPr lang="en-US" sz="3600" dirty="0"/>
              <a:t>T</a:t>
            </a:r>
            <a:r>
              <a:rPr lang="en-US" sz="3600" dirty="0" smtClean="0"/>
              <a:t>ell </a:t>
            </a:r>
            <a:r>
              <a:rPr lang="en-US" sz="3600" dirty="0"/>
              <a:t>them about what research you have previously done</a:t>
            </a:r>
          </a:p>
        </p:txBody>
      </p:sp>
    </p:spTree>
    <p:extLst>
      <p:ext uri="{BB962C8B-B14F-4D97-AF65-F5344CB8AC3E}">
        <p14:creationId xmlns:p14="http://schemas.microsoft.com/office/powerpoint/2010/main" val="33144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54808"/>
          </a:xfrm>
        </p:spPr>
        <p:txBody>
          <a:bodyPr>
            <a:normAutofit/>
          </a:bodyPr>
          <a:lstStyle/>
          <a:p>
            <a:r>
              <a:rPr lang="en-US" sz="9600" dirty="0" smtClean="0"/>
              <a:t>Q: Did you apply anywhere else?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363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192"/>
            <a:ext cx="8229600" cy="6302408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A</a:t>
            </a:r>
            <a:r>
              <a:rPr lang="en-US" sz="4800" dirty="0" smtClean="0"/>
              <a:t>pplied </a:t>
            </a:r>
            <a:r>
              <a:rPr lang="en-US" sz="4800" dirty="0"/>
              <a:t>to University of Wisconsin – Madison, and University of Alaska – Fairbanks. </a:t>
            </a:r>
          </a:p>
          <a:p>
            <a:r>
              <a:rPr lang="en-US" sz="4800" dirty="0" smtClean="0"/>
              <a:t>Decided </a:t>
            </a:r>
            <a:r>
              <a:rPr lang="en-US" sz="4800" dirty="0"/>
              <a:t>to stay in Iowa because </a:t>
            </a:r>
            <a:r>
              <a:rPr lang="en-US" sz="4800" dirty="0" smtClean="0"/>
              <a:t>of </a:t>
            </a:r>
            <a:r>
              <a:rPr lang="en-US" sz="4800" dirty="0"/>
              <a:t>SCEP offer with the NWS and because of the great program </a:t>
            </a:r>
            <a:r>
              <a:rPr lang="en-US" sz="4800" dirty="0" smtClean="0"/>
              <a:t>here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01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</TotalTime>
  <Words>367</Words>
  <Application>Microsoft Office PowerPoint</Application>
  <PresentationFormat>On-screen Show (4:3)</PresentationFormat>
  <Paragraphs>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Verve</vt:lpstr>
      <vt:lpstr>AMS Alumni of the month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Information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 Alumni of the month</dc:title>
  <dc:creator>Emily</dc:creator>
  <cp:lastModifiedBy>Ryan Lueck</cp:lastModifiedBy>
  <cp:revision>7</cp:revision>
  <dcterms:created xsi:type="dcterms:W3CDTF">2011-11-25T04:34:27Z</dcterms:created>
  <dcterms:modified xsi:type="dcterms:W3CDTF">2011-11-30T03:57:50Z</dcterms:modified>
</cp:coreProperties>
</file>