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A59D0E4-E467-4E54-9CCF-F69B4F350BB4}" type="datetimeFigureOut">
              <a:rPr lang="en-US" smtClean="0"/>
              <a:t>10/27/2012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7B8BFBD-130A-442E-865C-B9EB0F0623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59D0E4-E467-4E54-9CCF-F69B4F350BB4}" type="datetimeFigureOut">
              <a:rPr lang="en-US" smtClean="0"/>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8BFBD-130A-442E-865C-B9EB0F0623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59D0E4-E467-4E54-9CCF-F69B4F350BB4}" type="datetimeFigureOut">
              <a:rPr lang="en-US" smtClean="0"/>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8BFBD-130A-442E-865C-B9EB0F0623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A59D0E4-E467-4E54-9CCF-F69B4F350BB4}" type="datetimeFigureOut">
              <a:rPr lang="en-US" smtClean="0"/>
              <a:t>10/27/2012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7B8BFBD-130A-442E-865C-B9EB0F0623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A59D0E4-E467-4E54-9CCF-F69B4F350BB4}" type="datetimeFigureOut">
              <a:rPr lang="en-US" smtClean="0"/>
              <a:t>10/27/2012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7B8BFBD-130A-442E-865C-B9EB0F0623CB}"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A59D0E4-E467-4E54-9CCF-F69B4F350BB4}" type="datetimeFigureOut">
              <a:rPr lang="en-US" smtClean="0"/>
              <a:t>10/27/2012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7B8BFBD-130A-442E-865C-B9EB0F0623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A59D0E4-E467-4E54-9CCF-F69B4F350BB4}" type="datetimeFigureOut">
              <a:rPr lang="en-US" smtClean="0"/>
              <a:t>10/27/2012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7B8BFBD-130A-442E-865C-B9EB0F0623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59D0E4-E467-4E54-9CCF-F69B4F350BB4}" type="datetimeFigureOut">
              <a:rPr lang="en-US" smtClean="0"/>
              <a:t>10/27/2012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8BFBD-130A-442E-865C-B9EB0F0623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A59D0E4-E467-4E54-9CCF-F69B4F350BB4}" type="datetimeFigureOut">
              <a:rPr lang="en-US" smtClean="0"/>
              <a:t>10/27/2012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7B8BFBD-130A-442E-865C-B9EB0F0623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A59D0E4-E467-4E54-9CCF-F69B4F350BB4}" type="datetimeFigureOut">
              <a:rPr lang="en-US" smtClean="0"/>
              <a:t>10/27/2012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7B8BFBD-130A-442E-865C-B9EB0F0623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A59D0E4-E467-4E54-9CCF-F69B4F350BB4}" type="datetimeFigureOut">
              <a:rPr lang="en-US" smtClean="0"/>
              <a:t>10/27/2012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7B8BFBD-130A-442E-865C-B9EB0F0623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A59D0E4-E467-4E54-9CCF-F69B4F350BB4}" type="datetimeFigureOut">
              <a:rPr lang="en-US" smtClean="0"/>
              <a:t>10/27/2012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7B8BFBD-130A-442E-865C-B9EB0F0623C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Alumni of the Month</a:t>
            </a:r>
            <a:endParaRPr lang="en-US" dirty="0"/>
          </a:p>
        </p:txBody>
      </p:sp>
      <p:sp>
        <p:nvSpPr>
          <p:cNvPr id="3" name="Subtitle 2"/>
          <p:cNvSpPr>
            <a:spLocks noGrp="1"/>
          </p:cNvSpPr>
          <p:nvPr>
            <p:ph type="subTitle" idx="1"/>
          </p:nvPr>
        </p:nvSpPr>
        <p:spPr/>
        <p:txBody>
          <a:bodyPr/>
          <a:lstStyle/>
          <a:p>
            <a:r>
              <a:rPr lang="en-US" b="1" dirty="0" smtClean="0">
                <a:solidFill>
                  <a:schemeClr val="accent1"/>
                </a:solidFill>
              </a:rPr>
              <a:t>Sam Tushaus</a:t>
            </a:r>
            <a:endParaRPr lang="en-US" b="1"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21527"/>
            <a:ext cx="5105400" cy="3836385"/>
          </a:xfrm>
          <a:prstGeom prst="rect">
            <a:avLst/>
          </a:prstGeom>
        </p:spPr>
      </p:pic>
    </p:spTree>
    <p:extLst>
      <p:ext uri="{BB962C8B-B14F-4D97-AF65-F5344CB8AC3E}">
        <p14:creationId xmlns:p14="http://schemas.microsoft.com/office/powerpoint/2010/main" val="428049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your favorite part of being in the ISU AMS?</a:t>
            </a:r>
            <a:endParaRPr lang="en-US" dirty="0"/>
          </a:p>
        </p:txBody>
      </p:sp>
      <p:sp>
        <p:nvSpPr>
          <p:cNvPr id="3" name="Content Placeholder 2"/>
          <p:cNvSpPr>
            <a:spLocks noGrp="1"/>
          </p:cNvSpPr>
          <p:nvPr>
            <p:ph idx="1"/>
          </p:nvPr>
        </p:nvSpPr>
        <p:spPr/>
        <p:txBody>
          <a:bodyPr/>
          <a:lstStyle/>
          <a:p>
            <a:r>
              <a:rPr lang="en-US" dirty="0"/>
              <a:t>Getting to know people the first few years--most of my best friends are ISU meteorologists</a:t>
            </a:r>
          </a:p>
          <a:p>
            <a:r>
              <a:rPr lang="en-US" dirty="0"/>
              <a:t>Race for the Cure!</a:t>
            </a:r>
          </a:p>
          <a:p>
            <a:r>
              <a:rPr lang="en-US" dirty="0"/>
              <a:t>Fall/spring dinners/picnics</a:t>
            </a:r>
          </a:p>
        </p:txBody>
      </p:sp>
    </p:spTree>
    <p:extLst>
      <p:ext uri="{BB962C8B-B14F-4D97-AF65-F5344CB8AC3E}">
        <p14:creationId xmlns:p14="http://schemas.microsoft.com/office/powerpoint/2010/main" val="355847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has the ISU AMS taught you?</a:t>
            </a:r>
          </a:p>
        </p:txBody>
      </p:sp>
      <p:sp>
        <p:nvSpPr>
          <p:cNvPr id="3" name="Content Placeholder 2"/>
          <p:cNvSpPr>
            <a:spLocks noGrp="1"/>
          </p:cNvSpPr>
          <p:nvPr>
            <p:ph idx="1"/>
          </p:nvPr>
        </p:nvSpPr>
        <p:spPr/>
        <p:txBody>
          <a:bodyPr>
            <a:normAutofit fontScale="77500" lnSpcReduction="20000"/>
          </a:bodyPr>
          <a:lstStyle/>
          <a:p>
            <a:r>
              <a:rPr lang="en-US" dirty="0"/>
              <a:t>Teamwork is key</a:t>
            </a:r>
          </a:p>
          <a:p>
            <a:r>
              <a:rPr lang="en-US" dirty="0"/>
              <a:t>Networking is also key!  Go to meetings if you can.  I met my Ph.D. adviser at a conference and chose him because of his work that was presented at AMS last January.</a:t>
            </a:r>
          </a:p>
          <a:p>
            <a:r>
              <a:rPr lang="en-US" dirty="0"/>
              <a:t>Being involved = lots of fun + getting to know peers and professors.  Those connections are invaluable as you move through undergrad and out into the real world...or put off the real world and go to grad school :)</a:t>
            </a:r>
          </a:p>
          <a:p>
            <a:r>
              <a:rPr lang="en-US" dirty="0"/>
              <a:t>Apply for all the scholarships and fellowships you can--you'll be surprised at the number of opportunities out there if you're willing to travel and explore different areas of meteorology.</a:t>
            </a:r>
          </a:p>
        </p:txBody>
      </p:sp>
    </p:spTree>
    <p:extLst>
      <p:ext uri="{BB962C8B-B14F-4D97-AF65-F5344CB8AC3E}">
        <p14:creationId xmlns:p14="http://schemas.microsoft.com/office/powerpoint/2010/main" val="99844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you doing after graduation, and how did you get interested in your field?</a:t>
            </a:r>
          </a:p>
        </p:txBody>
      </p:sp>
      <p:sp>
        <p:nvSpPr>
          <p:cNvPr id="3" name="Content Placeholder 2"/>
          <p:cNvSpPr>
            <a:spLocks noGrp="1"/>
          </p:cNvSpPr>
          <p:nvPr>
            <p:ph idx="1"/>
          </p:nvPr>
        </p:nvSpPr>
        <p:spPr>
          <a:xfrm>
            <a:off x="457200" y="2286000"/>
            <a:ext cx="8229600" cy="4572000"/>
          </a:xfrm>
        </p:spPr>
        <p:txBody>
          <a:bodyPr>
            <a:normAutofit fontScale="70000" lnSpcReduction="20000"/>
          </a:bodyPr>
          <a:lstStyle/>
          <a:p>
            <a:r>
              <a:rPr lang="en-US" dirty="0"/>
              <a:t>I've always loved the weather and wanted to know why it worked.  I've also always liked all types of math and science.  When I found out meteorology combined all of those things, it was easy to choose that as a major!</a:t>
            </a:r>
          </a:p>
          <a:p>
            <a:r>
              <a:rPr lang="en-US" dirty="0"/>
              <a:t>I am in the atmospheric science Ph.D. program at the University of Michigan, which typically lasts 4-5 years if you come in straight from undergrad.  Due to a heavy </a:t>
            </a:r>
            <a:r>
              <a:rPr lang="en-US" dirty="0" smtClean="0"/>
              <a:t>course load</a:t>
            </a:r>
            <a:r>
              <a:rPr lang="en-US" dirty="0"/>
              <a:t>, I haven't been able to do much in the way of research.  When I start, I'll be using dual-polarization radar throughout the Great Lakes to analyze winter precipitation systems.</a:t>
            </a:r>
          </a:p>
          <a:p>
            <a:r>
              <a:rPr lang="en-US" dirty="0"/>
              <a:t>After grad school, I hope to teach meteorology at the collegiate level.  Other than that...I don't really know, I suppose I'll see what comes along as grad school winds down :)</a:t>
            </a:r>
          </a:p>
        </p:txBody>
      </p:sp>
    </p:spTree>
    <p:extLst>
      <p:ext uri="{BB962C8B-B14F-4D97-AF65-F5344CB8AC3E}">
        <p14:creationId xmlns:p14="http://schemas.microsoft.com/office/powerpoint/2010/main" val="392363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Any tips concerning academics, college life, etc...?</a:t>
            </a:r>
          </a:p>
        </p:txBody>
      </p:sp>
      <p:sp>
        <p:nvSpPr>
          <p:cNvPr id="3" name="Content Placeholder 2"/>
          <p:cNvSpPr>
            <a:spLocks noGrp="1"/>
          </p:cNvSpPr>
          <p:nvPr>
            <p:ph idx="1"/>
          </p:nvPr>
        </p:nvSpPr>
        <p:spPr/>
        <p:txBody>
          <a:bodyPr>
            <a:normAutofit fontScale="70000" lnSpcReduction="20000"/>
          </a:bodyPr>
          <a:lstStyle/>
          <a:p>
            <a:r>
              <a:rPr lang="en-US" dirty="0"/>
              <a:t>Be a part of AMS and other campus organizations, because it's harder to do so after undergrad--you get a lot busier.</a:t>
            </a:r>
          </a:p>
          <a:p>
            <a:r>
              <a:rPr lang="en-US" dirty="0"/>
              <a:t>Go to conferences!  They're awesome, and they help you figure out what you want to do with your life after college.</a:t>
            </a:r>
          </a:p>
          <a:p>
            <a:r>
              <a:rPr lang="en-US" dirty="0"/>
              <a:t>You have to be smart and hardworking to get through the meteorology program at ISU, which means all of you reading this have great potential.  Don't be afraid to try an internship that's a bit outside your comfort level--if you like hurricanes but you want to try researching cloud microphysics, do it! Or if you're a broadcaster who wants to give research a shot, go for it!</a:t>
            </a:r>
          </a:p>
          <a:p>
            <a:r>
              <a:rPr lang="en-US" dirty="0"/>
              <a:t>Make sure you enjoy what you're doing, since it's going to be for the rest of your life.</a:t>
            </a:r>
          </a:p>
        </p:txBody>
      </p:sp>
    </p:spTree>
    <p:extLst>
      <p:ext uri="{BB962C8B-B14F-4D97-AF65-F5344CB8AC3E}">
        <p14:creationId xmlns:p14="http://schemas.microsoft.com/office/powerpoint/2010/main" val="117897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p:txBody>
          <a:bodyPr/>
          <a:lstStyle/>
          <a:p>
            <a:r>
              <a:rPr lang="en-US" dirty="0"/>
              <a:t>sam.tushaus@gmail.com</a:t>
            </a:r>
          </a:p>
          <a:p>
            <a:r>
              <a:rPr lang="en-US" dirty="0"/>
              <a:t>http://www-personal.umich.edu/~ssanteiu</a:t>
            </a:r>
          </a:p>
        </p:txBody>
      </p:sp>
    </p:spTree>
    <p:extLst>
      <p:ext uri="{BB962C8B-B14F-4D97-AF65-F5344CB8AC3E}">
        <p14:creationId xmlns:p14="http://schemas.microsoft.com/office/powerpoint/2010/main" val="2472706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TotalTime>
  <Words>490</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Verve</vt:lpstr>
      <vt:lpstr>Alumni of the Month</vt:lpstr>
      <vt:lpstr>What was your favorite part of being in the ISU AMS?</vt:lpstr>
      <vt:lpstr>What has the ISU AMS taught you?</vt:lpstr>
      <vt:lpstr>What are you doing after graduation, and how did you get interested in your field?</vt:lpstr>
      <vt:lpstr>Any tips concerning academics, college life, etc...?</vt:lpstr>
      <vt:lpstr>Contact Information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of the Month</dc:title>
  <dc:creator>Katie V</dc:creator>
  <cp:lastModifiedBy>Katie V</cp:lastModifiedBy>
  <cp:revision>1</cp:revision>
  <dcterms:created xsi:type="dcterms:W3CDTF">2012-10-27T22:58:31Z</dcterms:created>
  <dcterms:modified xsi:type="dcterms:W3CDTF">2012-10-27T23:08:04Z</dcterms:modified>
</cp:coreProperties>
</file>