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6322D3A-BD71-48C7-84C1-FE8E3807595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AF9264E-11B9-440C-B400-6D2F1E419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ALUMNI OF THE MONTH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STELTEN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7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asked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70104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Name one of your fondest memories made at Iowa State. </a:t>
            </a:r>
            <a:endParaRPr lang="en-US" dirty="0" smtClean="0"/>
          </a:p>
          <a:p>
            <a:pPr lvl="1"/>
            <a:r>
              <a:rPr lang="en-US" dirty="0" smtClean="0"/>
              <a:t>Would </a:t>
            </a:r>
            <a:r>
              <a:rPr lang="en-US" dirty="0"/>
              <a:t>have to be a tie between being in band when we beat No. 2 ranked Oklahoma State in football to go to a bowl game my sophomore year and seeing one storm spawn 7 different tornadoes in one night my freshman year (one of which was a mile wide EF4).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What were the classes you struggled the most with as an undergrad? </a:t>
            </a:r>
            <a:endParaRPr lang="en-US" dirty="0" smtClean="0"/>
          </a:p>
          <a:p>
            <a:pPr lvl="1"/>
            <a:r>
              <a:rPr lang="en-US" dirty="0" smtClean="0"/>
              <a:t>DYNAMICS</a:t>
            </a:r>
            <a:r>
              <a:rPr lang="en-US" dirty="0"/>
              <a:t>. Also, any lower level humanities course, because they were so easy that I always forgot about assignments....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Who is your favorite faculty member at Iowa State? </a:t>
            </a:r>
            <a:endParaRPr lang="en-US" dirty="0" smtClean="0"/>
          </a:p>
          <a:p>
            <a:pPr lvl="1"/>
            <a:r>
              <a:rPr lang="en-US" dirty="0" smtClean="0"/>
              <a:t>Geez</a:t>
            </a:r>
            <a:r>
              <a:rPr lang="en-US" dirty="0"/>
              <a:t>, loaded question..... so....... ALL OF THE METEOROLOGY FACULTY!!!!!!!!!!!!!!!!!!!!!!!!!! Also as for non-departmental faculty, Dr. Richards, associate director of bands my junior/senior year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40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Questions asked 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4. What general advice would you give to meteorology majors about grad school? </a:t>
            </a:r>
            <a:endParaRPr lang="en-US" dirty="0" smtClean="0"/>
          </a:p>
          <a:p>
            <a:pPr lvl="1"/>
            <a:r>
              <a:rPr lang="en-US" dirty="0" smtClean="0"/>
              <a:t>Assuming </a:t>
            </a:r>
            <a:r>
              <a:rPr lang="en-US" dirty="0"/>
              <a:t>you get some sort of assistantship (teaching or research), don't get too comfortable with your money. For example, even though a TA position at Iowa State pays ~$1500 a month (after taxes), you only get paid once a month. So it disappears VERY </a:t>
            </a:r>
            <a:r>
              <a:rPr lang="en-US" dirty="0" smtClean="0"/>
              <a:t>quickly.</a:t>
            </a:r>
          </a:p>
          <a:p>
            <a:r>
              <a:rPr lang="en-US" dirty="0" smtClean="0"/>
              <a:t>5. Name the AMS event that you had the best experience at as an undergrad.</a:t>
            </a:r>
          </a:p>
          <a:p>
            <a:pPr lvl="1"/>
            <a:r>
              <a:rPr lang="en-US" dirty="0" smtClean="0"/>
              <a:t>AMS </a:t>
            </a:r>
            <a:r>
              <a:rPr lang="en-US" dirty="0"/>
              <a:t>National conference in Austin, </a:t>
            </a:r>
            <a:r>
              <a:rPr lang="en-US" dirty="0" smtClean="0"/>
              <a:t>TX.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OF THE MONTH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 #1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8400"/>
            <a:ext cx="5181600" cy="3048000"/>
          </a:xfrm>
        </p:spPr>
      </p:pic>
    </p:spTree>
    <p:extLst>
      <p:ext uri="{BB962C8B-B14F-4D97-AF65-F5344CB8AC3E}">
        <p14:creationId xmlns:p14="http://schemas.microsoft.com/office/powerpoint/2010/main" val="140750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#2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62200"/>
            <a:ext cx="4394200" cy="3048000"/>
          </a:xfrm>
        </p:spPr>
      </p:pic>
    </p:spTree>
    <p:extLst>
      <p:ext uri="{BB962C8B-B14F-4D97-AF65-F5344CB8AC3E}">
        <p14:creationId xmlns:p14="http://schemas.microsoft.com/office/powerpoint/2010/main" val="389210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#3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38400"/>
            <a:ext cx="4724400" cy="3048000"/>
          </a:xfrm>
        </p:spPr>
      </p:pic>
    </p:spTree>
    <p:extLst>
      <p:ext uri="{BB962C8B-B14F-4D97-AF65-F5344CB8AC3E}">
        <p14:creationId xmlns:p14="http://schemas.microsoft.com/office/powerpoint/2010/main" val="913542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28</TotalTime>
  <Words>267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Couture</vt:lpstr>
      <vt:lpstr>ALUMNI OF THE MONTH</vt:lpstr>
      <vt:lpstr>Questions asked</vt:lpstr>
      <vt:lpstr>Questions asked (continued)</vt:lpstr>
      <vt:lpstr>PICTURES OF THE MONTH </vt:lpstr>
      <vt:lpstr>OPTION #1</vt:lpstr>
      <vt:lpstr>OPTION #2</vt:lpstr>
      <vt:lpstr>OPTION #3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OF THE MONTH</dc:title>
  <dc:creator>owner</dc:creator>
  <cp:lastModifiedBy>owner</cp:lastModifiedBy>
  <cp:revision>3</cp:revision>
  <dcterms:created xsi:type="dcterms:W3CDTF">2014-10-28T21:50:34Z</dcterms:created>
  <dcterms:modified xsi:type="dcterms:W3CDTF">2014-10-28T22:19:27Z</dcterms:modified>
</cp:coreProperties>
</file>