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2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2597BB-431B-4487-81A8-01575BB266CA}" type="datetimeFigureOut">
              <a:rPr lang="en-US" smtClean="0"/>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70561-B9D3-46DE-B997-48BF3D1F20CC}"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597BB-431B-4487-81A8-01575BB266CA}" type="datetimeFigureOut">
              <a:rPr lang="en-US" smtClean="0"/>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70561-B9D3-46DE-B997-48BF3D1F20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597BB-431B-4487-81A8-01575BB266CA}" type="datetimeFigureOut">
              <a:rPr lang="en-US" smtClean="0"/>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70561-B9D3-46DE-B997-48BF3D1F20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597BB-431B-4487-81A8-01575BB266CA}" type="datetimeFigureOut">
              <a:rPr lang="en-US" smtClean="0"/>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70561-B9D3-46DE-B997-48BF3D1F20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2597BB-431B-4487-81A8-01575BB266CA}" type="datetimeFigureOut">
              <a:rPr lang="en-US" smtClean="0"/>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70561-B9D3-46DE-B997-48BF3D1F20CC}"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2597BB-431B-4487-81A8-01575BB266CA}" type="datetimeFigureOut">
              <a:rPr lang="en-US" smtClean="0"/>
              <a:t>9/28/2011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70561-B9D3-46DE-B997-48BF3D1F20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2597BB-431B-4487-81A8-01575BB266CA}" type="datetimeFigureOut">
              <a:rPr lang="en-US" smtClean="0"/>
              <a:t>9/28/2011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70561-B9D3-46DE-B997-48BF3D1F20CC}"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2597BB-431B-4487-81A8-01575BB266CA}" type="datetimeFigureOut">
              <a:rPr lang="en-US" smtClean="0"/>
              <a:t>9/28/2011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70561-B9D3-46DE-B997-48BF3D1F20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597BB-431B-4487-81A8-01575BB266CA}" type="datetimeFigureOut">
              <a:rPr lang="en-US" smtClean="0"/>
              <a:t>9/28/2011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70561-B9D3-46DE-B997-48BF3D1F20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597BB-431B-4487-81A8-01575BB266CA}" type="datetimeFigureOut">
              <a:rPr lang="en-US" smtClean="0"/>
              <a:t>9/28/2011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70561-B9D3-46DE-B997-48BF3D1F20CC}"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597BB-431B-4487-81A8-01575BB266CA}" type="datetimeFigureOut">
              <a:rPr lang="en-US" smtClean="0"/>
              <a:t>9/28/2011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70561-B9D3-46DE-B997-48BF3D1F20C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02597BB-431B-4487-81A8-01575BB266CA}" type="datetimeFigureOut">
              <a:rPr lang="en-US" smtClean="0"/>
              <a:t>9/28/2011</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1E70561-B9D3-46DE-B997-48BF3D1F20CC}"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AMS Alumni of the Month</a:t>
            </a:r>
            <a:endParaRPr lang="en-US" dirty="0"/>
          </a:p>
        </p:txBody>
      </p:sp>
      <p:sp>
        <p:nvSpPr>
          <p:cNvPr id="3" name="Subtitle 2"/>
          <p:cNvSpPr>
            <a:spLocks noGrp="1"/>
          </p:cNvSpPr>
          <p:nvPr>
            <p:ph type="subTitle" idx="1"/>
          </p:nvPr>
        </p:nvSpPr>
        <p:spPr/>
        <p:txBody>
          <a:bodyPr/>
          <a:lstStyle/>
          <a:p>
            <a:r>
              <a:rPr lang="en-US" dirty="0" smtClean="0"/>
              <a:t>Tyler </a:t>
            </a:r>
            <a:r>
              <a:rPr lang="en-US" dirty="0" err="1" smtClean="0"/>
              <a:t>Roney</a:t>
            </a:r>
            <a:endParaRPr lang="en-US" dirty="0"/>
          </a:p>
        </p:txBody>
      </p:sp>
    </p:spTree>
    <p:extLst>
      <p:ext uri="{BB962C8B-B14F-4D97-AF65-F5344CB8AC3E}">
        <p14:creationId xmlns:p14="http://schemas.microsoft.com/office/powerpoint/2010/main" val="2861983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20000" cy="5715000"/>
          </a:xfrm>
        </p:spPr>
        <p:txBody>
          <a:bodyPr>
            <a:normAutofit/>
          </a:bodyPr>
          <a:lstStyle/>
          <a:p>
            <a:r>
              <a:rPr lang="en-US" sz="2800" dirty="0" smtClean="0"/>
              <a:t>Answer: “Broadcasting </a:t>
            </a:r>
            <a:r>
              <a:rPr lang="en-US" sz="2800" dirty="0"/>
              <a:t>is a popular option in the meteorology field and if you have the motivation, passion, and the will to be in that position someday then never give up on your dreams. The hard work you put into all of your meteorology classes and college as a whole will pay off for you in the long run. </a:t>
            </a:r>
            <a:r>
              <a:rPr lang="en-US" sz="2800" dirty="0" smtClean="0"/>
              <a:t>I </a:t>
            </a:r>
            <a:r>
              <a:rPr lang="en-US" sz="2800" dirty="0"/>
              <a:t>can't stress enough to really take advantage of Cy's Eyes on the Skies. I know our graphics machine is tired but you can learn and grow as a broadcaster the more you go on the show. The older kids will always be willing to give a helpful critique </a:t>
            </a:r>
            <a:r>
              <a:rPr lang="en-US" sz="2800" dirty="0" smtClean="0"/>
              <a:t>that helps </a:t>
            </a:r>
            <a:r>
              <a:rPr lang="en-US" sz="2800" dirty="0"/>
              <a:t>to benefit you in the long run. </a:t>
            </a:r>
            <a:r>
              <a:rPr lang="en-US" sz="1800" dirty="0"/>
              <a:t/>
            </a:r>
            <a:br>
              <a:rPr lang="en-US" sz="1800" dirty="0"/>
            </a:br>
            <a:endParaRPr lang="en-US" sz="1800" dirty="0"/>
          </a:p>
        </p:txBody>
      </p:sp>
    </p:spTree>
    <p:extLst>
      <p:ext uri="{BB962C8B-B14F-4D97-AF65-F5344CB8AC3E}">
        <p14:creationId xmlns:p14="http://schemas.microsoft.com/office/powerpoint/2010/main" val="1877063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20000" cy="5029200"/>
          </a:xfrm>
        </p:spPr>
        <p:txBody>
          <a:bodyPr>
            <a:noAutofit/>
          </a:bodyPr>
          <a:lstStyle/>
          <a:p>
            <a:r>
              <a:rPr lang="en-US" sz="2800" dirty="0" smtClean="0"/>
              <a:t>Also</a:t>
            </a:r>
            <a:r>
              <a:rPr lang="en-US" sz="2800" dirty="0"/>
              <a:t>, taking advantage of internships whether you turn to Des Moines or if you go home for the summer and want to try to get on at a station near your home are incredibly beneficial! Speaking as a broadcast meteorologist now, going to "work" really isn't work because it's something I love to do and I look forward each day being able to tell people what the weather is going to be like and it all started with a dream and grew exponentially throughout my years at Iowa State and being involved in AMS/Cy's Eyes on the Skies.”</a:t>
            </a:r>
          </a:p>
        </p:txBody>
      </p:sp>
    </p:spTree>
    <p:extLst>
      <p:ext uri="{BB962C8B-B14F-4D97-AF65-F5344CB8AC3E}">
        <p14:creationId xmlns:p14="http://schemas.microsoft.com/office/powerpoint/2010/main" val="2820072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927"/>
            <a:ext cx="9144000" cy="6858000"/>
          </a:xfrm>
        </p:spPr>
      </p:pic>
    </p:spTree>
    <p:extLst>
      <p:ext uri="{BB962C8B-B14F-4D97-AF65-F5344CB8AC3E}">
        <p14:creationId xmlns:p14="http://schemas.microsoft.com/office/powerpoint/2010/main" val="2159622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5867400"/>
          </a:xfrm>
        </p:spPr>
        <p:txBody>
          <a:bodyPr>
            <a:normAutofit/>
          </a:bodyPr>
          <a:lstStyle/>
          <a:p>
            <a:r>
              <a:rPr lang="en-US" sz="6600" dirty="0" smtClean="0"/>
              <a:t>Contact information:</a:t>
            </a:r>
            <a:r>
              <a:rPr lang="en-US" sz="6600" dirty="0"/>
              <a:t/>
            </a:r>
            <a:br>
              <a:rPr lang="en-US" sz="6600" dirty="0"/>
            </a:br>
            <a:r>
              <a:rPr lang="en-US" sz="6600" dirty="0"/>
              <a:t>phone: </a:t>
            </a:r>
            <a:r>
              <a:rPr lang="en-US" sz="6600" dirty="0" smtClean="0"/>
              <a:t>712.229.9175</a:t>
            </a:r>
            <a:r>
              <a:rPr lang="en-US" sz="6600" dirty="0"/>
              <a:t/>
            </a:r>
            <a:br>
              <a:rPr lang="en-US" sz="6600" dirty="0"/>
            </a:br>
            <a:r>
              <a:rPr lang="en-US" sz="6600" dirty="0"/>
              <a:t>e-mail</a:t>
            </a:r>
            <a:r>
              <a:rPr lang="en-US" sz="6600"/>
              <a:t>: tylerjroney@gmail.com</a:t>
            </a:r>
            <a:r>
              <a:rPr lang="en-US" sz="6600" dirty="0"/>
              <a:t/>
            </a:r>
            <a:br>
              <a:rPr lang="en-US" sz="6600" dirty="0"/>
            </a:br>
            <a:r>
              <a:rPr lang="en-US" sz="6600" dirty="0"/>
              <a:t>company: KIMT News 3</a:t>
            </a:r>
          </a:p>
        </p:txBody>
      </p:sp>
    </p:spTree>
    <p:extLst>
      <p:ext uri="{BB962C8B-B14F-4D97-AF65-F5344CB8AC3E}">
        <p14:creationId xmlns:p14="http://schemas.microsoft.com/office/powerpoint/2010/main" val="2246013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2" y="6926"/>
            <a:ext cx="9164782" cy="6873587"/>
          </a:xfrm>
        </p:spPr>
      </p:pic>
    </p:spTree>
    <p:extLst>
      <p:ext uri="{BB962C8B-B14F-4D97-AF65-F5344CB8AC3E}">
        <p14:creationId xmlns:p14="http://schemas.microsoft.com/office/powerpoint/2010/main" val="551183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533400"/>
            <a:ext cx="7772400" cy="5029200"/>
          </a:xfrm>
        </p:spPr>
        <p:txBody>
          <a:bodyPr>
            <a:normAutofit/>
          </a:bodyPr>
          <a:lstStyle/>
          <a:p>
            <a:r>
              <a:rPr lang="en-US" sz="8000" dirty="0"/>
              <a:t>Question: </a:t>
            </a:r>
            <a:br>
              <a:rPr lang="en-US" sz="8000" dirty="0"/>
            </a:br>
            <a:r>
              <a:rPr lang="en-US" sz="8000" dirty="0" smtClean="0"/>
              <a:t>How has </a:t>
            </a:r>
            <a:r>
              <a:rPr lang="en-US" sz="8000" dirty="0"/>
              <a:t>AMS helped you with your academics? </a:t>
            </a:r>
          </a:p>
        </p:txBody>
      </p:sp>
    </p:spTree>
    <p:extLst>
      <p:ext uri="{BB962C8B-B14F-4D97-AF65-F5344CB8AC3E}">
        <p14:creationId xmlns:p14="http://schemas.microsoft.com/office/powerpoint/2010/main" val="960262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620000" cy="5715000"/>
          </a:xfrm>
        </p:spPr>
        <p:txBody>
          <a:bodyPr>
            <a:normAutofit/>
          </a:bodyPr>
          <a:lstStyle/>
          <a:p>
            <a:r>
              <a:rPr lang="en-US" sz="3200" dirty="0" smtClean="0"/>
              <a:t>Answer: “AMS </a:t>
            </a:r>
            <a:r>
              <a:rPr lang="en-US" sz="3200" dirty="0"/>
              <a:t>helped me with academics because of the older </a:t>
            </a:r>
            <a:r>
              <a:rPr lang="en-US" sz="3200" dirty="0" smtClean="0"/>
              <a:t>students’ </a:t>
            </a:r>
            <a:r>
              <a:rPr lang="en-US" sz="3200" dirty="0"/>
              <a:t>desire to help the younger ones </a:t>
            </a:r>
            <a:r>
              <a:rPr lang="en-US" sz="3200" dirty="0" smtClean="0"/>
              <a:t>out. It </a:t>
            </a:r>
            <a:r>
              <a:rPr lang="en-US" sz="3200" dirty="0"/>
              <a:t>was great that they took time to do that so they could learn from a new perspective. The study and review sessions were always a lot of fun too because everyone felt more comfortable to </a:t>
            </a:r>
            <a:r>
              <a:rPr lang="en-US" sz="3200" dirty="0" smtClean="0"/>
              <a:t>ask </a:t>
            </a:r>
            <a:r>
              <a:rPr lang="en-US" sz="3200" dirty="0"/>
              <a:t>more questions. It also was a way for classes to connect more of course... always a plus</a:t>
            </a:r>
            <a:r>
              <a:rPr lang="en-US" sz="3200" dirty="0" smtClean="0"/>
              <a:t>!”</a:t>
            </a:r>
            <a:endParaRPr lang="en-US" sz="3200" dirty="0"/>
          </a:p>
        </p:txBody>
      </p:sp>
    </p:spTree>
    <p:extLst>
      <p:ext uri="{BB962C8B-B14F-4D97-AF65-F5344CB8AC3E}">
        <p14:creationId xmlns:p14="http://schemas.microsoft.com/office/powerpoint/2010/main" val="2859816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0782"/>
            <a:ext cx="9144000" cy="6878782"/>
          </a:xfrm>
        </p:spPr>
      </p:pic>
    </p:spTree>
    <p:extLst>
      <p:ext uri="{BB962C8B-B14F-4D97-AF65-F5344CB8AC3E}">
        <p14:creationId xmlns:p14="http://schemas.microsoft.com/office/powerpoint/2010/main" val="840041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600" cy="5486400"/>
          </a:xfrm>
        </p:spPr>
        <p:txBody>
          <a:bodyPr>
            <a:noAutofit/>
          </a:bodyPr>
          <a:lstStyle/>
          <a:p>
            <a:r>
              <a:rPr lang="en-US" sz="6600" dirty="0" smtClean="0"/>
              <a:t>Question: How </a:t>
            </a:r>
            <a:r>
              <a:rPr lang="en-US" sz="6600" dirty="0"/>
              <a:t>has AMS helped you connect and interact with other students </a:t>
            </a:r>
            <a:r>
              <a:rPr lang="en-US" sz="6600" dirty="0" smtClean="0"/>
              <a:t>in meteorology?</a:t>
            </a:r>
            <a:endParaRPr lang="en-US" sz="6600" dirty="0"/>
          </a:p>
        </p:txBody>
      </p:sp>
    </p:spTree>
    <p:extLst>
      <p:ext uri="{BB962C8B-B14F-4D97-AF65-F5344CB8AC3E}">
        <p14:creationId xmlns:p14="http://schemas.microsoft.com/office/powerpoint/2010/main" val="896848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5791200"/>
          </a:xfrm>
        </p:spPr>
        <p:txBody>
          <a:bodyPr>
            <a:noAutofit/>
          </a:bodyPr>
          <a:lstStyle/>
          <a:p>
            <a:r>
              <a:rPr lang="en-US" sz="3600" dirty="0" smtClean="0"/>
              <a:t>Answer: “Getting everyone </a:t>
            </a:r>
            <a:r>
              <a:rPr lang="en-US" sz="3600" dirty="0"/>
              <a:t>together in a group like this with similar interests helps you branch out on meeting not just new people but new </a:t>
            </a:r>
            <a:r>
              <a:rPr lang="en-US" sz="3600" dirty="0" smtClean="0"/>
              <a:t>friends</a:t>
            </a:r>
            <a:r>
              <a:rPr lang="en-US" sz="3600" dirty="0"/>
              <a:t>. With everything that AMS does from meetings to social events, getting involved in something that is centered around your major and interests really produces never ending fun and great memories</a:t>
            </a:r>
            <a:r>
              <a:rPr lang="en-US" sz="3600" dirty="0" smtClean="0"/>
              <a:t>.” </a:t>
            </a:r>
            <a:endParaRPr lang="en-US" sz="3600" dirty="0"/>
          </a:p>
        </p:txBody>
      </p:sp>
    </p:spTree>
    <p:extLst>
      <p:ext uri="{BB962C8B-B14F-4D97-AF65-F5344CB8AC3E}">
        <p14:creationId xmlns:p14="http://schemas.microsoft.com/office/powerpoint/2010/main" val="2488544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099271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5638800"/>
          </a:xfrm>
        </p:spPr>
        <p:txBody>
          <a:bodyPr>
            <a:normAutofit/>
          </a:bodyPr>
          <a:lstStyle/>
          <a:p>
            <a:r>
              <a:rPr lang="en-US" sz="7200" dirty="0"/>
              <a:t>Question: </a:t>
            </a:r>
            <a:br>
              <a:rPr lang="en-US" sz="7200" dirty="0"/>
            </a:br>
            <a:r>
              <a:rPr lang="en-US" sz="7200" dirty="0"/>
              <a:t>Do you have any words of advice for those looking to go into broadcast?</a:t>
            </a:r>
          </a:p>
        </p:txBody>
      </p:sp>
    </p:spTree>
    <p:extLst>
      <p:ext uri="{BB962C8B-B14F-4D97-AF65-F5344CB8AC3E}">
        <p14:creationId xmlns:p14="http://schemas.microsoft.com/office/powerpoint/2010/main" val="23226289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354</TotalTime>
  <Words>399</Words>
  <Application>Microsoft Office PowerPoint</Application>
  <PresentationFormat>On-screen Show (4:3)</PresentationFormat>
  <Paragraphs>10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NewsPrint</vt:lpstr>
      <vt:lpstr>AMS Alumni of the Month</vt:lpstr>
      <vt:lpstr>PowerPoint Presentation</vt:lpstr>
      <vt:lpstr>Question:  How has AMS helped you with your academics? </vt:lpstr>
      <vt:lpstr>Answer: “AMS helped me with academics because of the older students’ desire to help the younger ones out. It was great that they took time to do that so they could learn from a new perspective. The study and review sessions were always a lot of fun too because everyone felt more comfortable to ask more questions. It also was a way for classes to connect more of course... always a plus!”</vt:lpstr>
      <vt:lpstr>PowerPoint Presentation</vt:lpstr>
      <vt:lpstr>Question: How has AMS helped you connect and interact with other students in meteorology?</vt:lpstr>
      <vt:lpstr>Answer: “Getting everyone together in a group like this with similar interests helps you branch out on meeting not just new people but new friends. With everything that AMS does from meetings to social events, getting involved in something that is centered around your major and interests really produces never ending fun and great memories.” </vt:lpstr>
      <vt:lpstr>PowerPoint Presentation</vt:lpstr>
      <vt:lpstr>Question:  Do you have any words of advice for those looking to go into broadcast?</vt:lpstr>
      <vt:lpstr>Answer: “Broadcasting is a popular option in the meteorology field and if you have the motivation, passion, and the will to be in that position someday then never give up on your dreams. The hard work you put into all of your meteorology classes and college as a whole will pay off for you in the long run. I can't stress enough to really take advantage of Cy's Eyes on the Skies. I know our graphics machine is tired but you can learn and grow as a broadcaster the more you go on the show. The older kids will always be willing to give a helpful critique that helps to benefit you in the long run.  </vt:lpstr>
      <vt:lpstr>Also, taking advantage of internships whether you turn to Des Moines or if you go home for the summer and want to try to get on at a station near your home are incredibly beneficial! Speaking as a broadcast meteorologist now, going to "work" really isn't work because it's something I love to do and I look forward each day being able to tell people what the weather is going to be like and it all started with a dream and grew exponentially throughout my years at Iowa State and being involved in AMS/Cy's Eyes on the Skies.”</vt:lpstr>
      <vt:lpstr>PowerPoint Presentation</vt:lpstr>
      <vt:lpstr>Contact information: phone: 712.229.9175 e-mail: tylerjroney@gmail.com company: KIMT News 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AMS Alumni of the Month</dc:title>
  <dc:creator>Emily</dc:creator>
  <cp:lastModifiedBy>Ryan Lueck</cp:lastModifiedBy>
  <cp:revision>7</cp:revision>
  <dcterms:created xsi:type="dcterms:W3CDTF">2011-09-24T17:56:17Z</dcterms:created>
  <dcterms:modified xsi:type="dcterms:W3CDTF">2011-09-28T19:50:25Z</dcterms:modified>
</cp:coreProperties>
</file>