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64"/>
  </p:notesMasterIdLst>
  <p:handoutMasterIdLst>
    <p:handoutMasterId r:id="rId65"/>
  </p:handoutMasterIdLst>
  <p:sldIdLst>
    <p:sldId id="256" r:id="rId2"/>
    <p:sldId id="351" r:id="rId3"/>
    <p:sldId id="276" r:id="rId4"/>
    <p:sldId id="277" r:id="rId5"/>
    <p:sldId id="278" r:id="rId6"/>
    <p:sldId id="352" r:id="rId7"/>
    <p:sldId id="257" r:id="rId8"/>
    <p:sldId id="258" r:id="rId9"/>
    <p:sldId id="353" r:id="rId10"/>
    <p:sldId id="356" r:id="rId11"/>
    <p:sldId id="282" r:id="rId12"/>
    <p:sldId id="354" r:id="rId13"/>
    <p:sldId id="285" r:id="rId14"/>
    <p:sldId id="286" r:id="rId15"/>
    <p:sldId id="287" r:id="rId16"/>
    <p:sldId id="259" r:id="rId17"/>
    <p:sldId id="355" r:id="rId18"/>
    <p:sldId id="260" r:id="rId19"/>
    <p:sldId id="310" r:id="rId20"/>
    <p:sldId id="312" r:id="rId21"/>
    <p:sldId id="313" r:id="rId22"/>
    <p:sldId id="291" r:id="rId23"/>
    <p:sldId id="314" r:id="rId24"/>
    <p:sldId id="262" r:id="rId25"/>
    <p:sldId id="319" r:id="rId26"/>
    <p:sldId id="357" r:id="rId27"/>
    <p:sldId id="320" r:id="rId28"/>
    <p:sldId id="338" r:id="rId29"/>
    <p:sldId id="321" r:id="rId30"/>
    <p:sldId id="266" r:id="rId31"/>
    <p:sldId id="323" r:id="rId32"/>
    <p:sldId id="358" r:id="rId33"/>
    <p:sldId id="322" r:id="rId34"/>
    <p:sldId id="325" r:id="rId35"/>
    <p:sldId id="332" r:id="rId36"/>
    <p:sldId id="331" r:id="rId37"/>
    <p:sldId id="326" r:id="rId38"/>
    <p:sldId id="268" r:id="rId39"/>
    <p:sldId id="302" r:id="rId40"/>
    <p:sldId id="269" r:id="rId41"/>
    <p:sldId id="303" r:id="rId42"/>
    <p:sldId id="333" r:id="rId43"/>
    <p:sldId id="270" r:id="rId44"/>
    <p:sldId id="340" r:id="rId45"/>
    <p:sldId id="304" r:id="rId46"/>
    <p:sldId id="341" r:id="rId47"/>
    <p:sldId id="342" r:id="rId48"/>
    <p:sldId id="335" r:id="rId49"/>
    <p:sldId id="343" r:id="rId50"/>
    <p:sldId id="344" r:id="rId51"/>
    <p:sldId id="359" r:id="rId52"/>
    <p:sldId id="306" r:id="rId53"/>
    <p:sldId id="272" r:id="rId54"/>
    <p:sldId id="295" r:id="rId55"/>
    <p:sldId id="296" r:id="rId56"/>
    <p:sldId id="297" r:id="rId57"/>
    <p:sldId id="301" r:id="rId58"/>
    <p:sldId id="274" r:id="rId59"/>
    <p:sldId id="349" r:id="rId60"/>
    <p:sldId id="350" r:id="rId61"/>
    <p:sldId id="275" r:id="rId62"/>
    <p:sldId id="360" r:id="rId6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AE22F-8790-4058-8365-7FD84F1F7F62}" type="doc">
      <dgm:prSet loTypeId="urn:diagrams.loki3.com/BracketList" loCatId="officeonline" qsTypeId="urn:microsoft.com/office/officeart/2005/8/quickstyle/simple3" qsCatId="simple" csTypeId="urn:microsoft.com/office/officeart/2005/8/colors/colorful3" csCatId="colorful" phldr="1"/>
      <dgm:spPr/>
      <dgm:t>
        <a:bodyPr/>
        <a:lstStyle/>
        <a:p>
          <a:endParaRPr lang="en-CA"/>
        </a:p>
      </dgm:t>
    </dgm:pt>
    <dgm:pt modelId="{11AE8EB1-92B2-409A-ACEC-CD3865394109}">
      <dgm:prSet phldrT="[Text]" custT="1"/>
      <dgm:spPr/>
      <dgm:t>
        <a:bodyPr/>
        <a:lstStyle/>
        <a:p>
          <a:r>
            <a:rPr lang="en-CA" sz="2400" dirty="0" smtClean="0"/>
            <a:t>User requirements</a:t>
          </a:r>
          <a:endParaRPr lang="en-CA" sz="2400" dirty="0"/>
        </a:p>
      </dgm:t>
    </dgm:pt>
    <dgm:pt modelId="{97F71E7E-C950-480E-A4B8-022DB27449FA}" type="parTrans" cxnId="{7F4D416C-509E-45B3-B01A-91EBF593799A}">
      <dgm:prSet/>
      <dgm:spPr/>
      <dgm:t>
        <a:bodyPr/>
        <a:lstStyle/>
        <a:p>
          <a:endParaRPr lang="en-CA" sz="2800"/>
        </a:p>
      </dgm:t>
    </dgm:pt>
    <dgm:pt modelId="{80FF28FE-06D5-4C25-B91B-D7CAE1740332}" type="sibTrans" cxnId="{7F4D416C-509E-45B3-B01A-91EBF593799A}">
      <dgm:prSet/>
      <dgm:spPr/>
      <dgm:t>
        <a:bodyPr/>
        <a:lstStyle/>
        <a:p>
          <a:endParaRPr lang="en-CA" sz="2800"/>
        </a:p>
      </dgm:t>
    </dgm:pt>
    <dgm:pt modelId="{01F06DEF-82D1-4BD3-83C8-56B38C686C74}">
      <dgm:prSet phldrT="[Text]" custT="1"/>
      <dgm:spPr/>
      <dgm:t>
        <a:bodyPr/>
        <a:lstStyle/>
        <a:p>
          <a:r>
            <a:rPr lang="en-GB" sz="2400" dirty="0" smtClean="0"/>
            <a:t>Statements in natural language plus diagrams of the services the system provides and its operational constraints. Written for customers.</a:t>
          </a:r>
          <a:endParaRPr lang="en-CA" sz="2400" dirty="0"/>
        </a:p>
      </dgm:t>
    </dgm:pt>
    <dgm:pt modelId="{D43ECB4D-442D-4EEF-A56A-6F01DE012D81}" type="parTrans" cxnId="{0E794AC8-1D4A-4C5A-8FD4-764B3608E709}">
      <dgm:prSet/>
      <dgm:spPr/>
      <dgm:t>
        <a:bodyPr/>
        <a:lstStyle/>
        <a:p>
          <a:endParaRPr lang="en-CA" sz="2800"/>
        </a:p>
      </dgm:t>
    </dgm:pt>
    <dgm:pt modelId="{1F6E6B18-07B1-41A1-B96C-05D7B61B7685}" type="sibTrans" cxnId="{0E794AC8-1D4A-4C5A-8FD4-764B3608E709}">
      <dgm:prSet/>
      <dgm:spPr/>
      <dgm:t>
        <a:bodyPr/>
        <a:lstStyle/>
        <a:p>
          <a:endParaRPr lang="en-CA" sz="2800"/>
        </a:p>
      </dgm:t>
    </dgm:pt>
    <dgm:pt modelId="{A076960A-DA64-4B2E-9561-81EC508358EC}">
      <dgm:prSet phldrT="[Text]" custT="1"/>
      <dgm:spPr/>
      <dgm:t>
        <a:bodyPr/>
        <a:lstStyle/>
        <a:p>
          <a:r>
            <a:rPr lang="en-CA" sz="2400" dirty="0" smtClean="0"/>
            <a:t>System requirements</a:t>
          </a:r>
          <a:endParaRPr lang="en-CA" sz="2400" dirty="0"/>
        </a:p>
      </dgm:t>
    </dgm:pt>
    <dgm:pt modelId="{71574DFE-4E7E-4E39-8E60-A23F3EF432A0}" type="parTrans" cxnId="{6B90CADC-522B-4CE2-8C58-30CBACA046DC}">
      <dgm:prSet/>
      <dgm:spPr/>
      <dgm:t>
        <a:bodyPr/>
        <a:lstStyle/>
        <a:p>
          <a:endParaRPr lang="en-CA" sz="2800"/>
        </a:p>
      </dgm:t>
    </dgm:pt>
    <dgm:pt modelId="{30C3F212-3DC3-4472-AE28-797FF217D285}" type="sibTrans" cxnId="{6B90CADC-522B-4CE2-8C58-30CBACA046DC}">
      <dgm:prSet/>
      <dgm:spPr/>
      <dgm:t>
        <a:bodyPr/>
        <a:lstStyle/>
        <a:p>
          <a:endParaRPr lang="en-CA" sz="2800"/>
        </a:p>
      </dgm:t>
    </dgm:pt>
    <dgm:pt modelId="{75C01FC7-A3D9-455C-8D70-BBB660DB6707}">
      <dgm:prSet phldrT="[Text]" custT="1"/>
      <dgm:spPr/>
      <dgm:t>
        <a:bodyPr/>
        <a:lstStyle/>
        <a:p>
          <a:r>
            <a:rPr lang="en-GB" sz="2400" dirty="0" smtClean="0"/>
            <a:t>A structured document setting out detailed descriptions of the system’s functions, services and operational constraints. </a:t>
          </a:r>
          <a:r>
            <a:rPr lang="en-GB" sz="2400" smtClean="0"/>
            <a:t>Defines what should be implemented so may be part of a contract between client and contractor.</a:t>
          </a:r>
          <a:endParaRPr lang="en-CA" sz="2400"/>
        </a:p>
      </dgm:t>
    </dgm:pt>
    <dgm:pt modelId="{0A8DF7D8-F698-45F2-AF37-90E89D639733}" type="parTrans" cxnId="{136B0DC5-8320-4EE0-8490-7910947AC269}">
      <dgm:prSet/>
      <dgm:spPr/>
      <dgm:t>
        <a:bodyPr/>
        <a:lstStyle/>
        <a:p>
          <a:endParaRPr lang="en-CA" sz="2800"/>
        </a:p>
      </dgm:t>
    </dgm:pt>
    <dgm:pt modelId="{4A8CA0D8-1F39-42E0-B9D6-C61331B7D2BC}" type="sibTrans" cxnId="{136B0DC5-8320-4EE0-8490-7910947AC269}">
      <dgm:prSet/>
      <dgm:spPr/>
      <dgm:t>
        <a:bodyPr/>
        <a:lstStyle/>
        <a:p>
          <a:endParaRPr lang="en-CA" sz="2800"/>
        </a:p>
      </dgm:t>
    </dgm:pt>
    <dgm:pt modelId="{7413C3D3-A908-4740-9CCD-C9ACF2145C9B}" type="pres">
      <dgm:prSet presAssocID="{EECAE22F-8790-4058-8365-7FD84F1F7F62}" presName="Name0" presStyleCnt="0">
        <dgm:presLayoutVars>
          <dgm:dir/>
          <dgm:animLvl val="lvl"/>
          <dgm:resizeHandles val="exact"/>
        </dgm:presLayoutVars>
      </dgm:prSet>
      <dgm:spPr/>
      <dgm:t>
        <a:bodyPr/>
        <a:lstStyle/>
        <a:p>
          <a:endParaRPr lang="en-CA"/>
        </a:p>
      </dgm:t>
    </dgm:pt>
    <dgm:pt modelId="{09B86D79-8221-4706-BB7B-589EC6EFA693}" type="pres">
      <dgm:prSet presAssocID="{11AE8EB1-92B2-409A-ACEC-CD3865394109}" presName="linNode" presStyleCnt="0"/>
      <dgm:spPr/>
    </dgm:pt>
    <dgm:pt modelId="{FE63DE99-0630-4059-B2CA-57F0E107A45A}" type="pres">
      <dgm:prSet presAssocID="{11AE8EB1-92B2-409A-ACEC-CD3865394109}" presName="parTx" presStyleLbl="revTx" presStyleIdx="0" presStyleCnt="2" custScaleX="112397">
        <dgm:presLayoutVars>
          <dgm:chMax val="1"/>
          <dgm:bulletEnabled val="1"/>
        </dgm:presLayoutVars>
      </dgm:prSet>
      <dgm:spPr/>
      <dgm:t>
        <a:bodyPr/>
        <a:lstStyle/>
        <a:p>
          <a:endParaRPr lang="en-CA"/>
        </a:p>
      </dgm:t>
    </dgm:pt>
    <dgm:pt modelId="{E768F2D9-37A9-46FB-BB45-24A2F8AF45B9}" type="pres">
      <dgm:prSet presAssocID="{11AE8EB1-92B2-409A-ACEC-CD3865394109}" presName="bracket" presStyleLbl="parChTrans1D1" presStyleIdx="0" presStyleCnt="2"/>
      <dgm:spPr/>
    </dgm:pt>
    <dgm:pt modelId="{BB4F9A47-2310-4463-8DB3-70AB45F8827B}" type="pres">
      <dgm:prSet presAssocID="{11AE8EB1-92B2-409A-ACEC-CD3865394109}" presName="spH" presStyleCnt="0"/>
      <dgm:spPr/>
    </dgm:pt>
    <dgm:pt modelId="{782600B6-EB08-40F7-B6AD-5EE6389CE3F2}" type="pres">
      <dgm:prSet presAssocID="{11AE8EB1-92B2-409A-ACEC-CD3865394109}" presName="desTx" presStyleLbl="node1" presStyleIdx="0" presStyleCnt="2">
        <dgm:presLayoutVars>
          <dgm:bulletEnabled val="1"/>
        </dgm:presLayoutVars>
      </dgm:prSet>
      <dgm:spPr/>
      <dgm:t>
        <a:bodyPr/>
        <a:lstStyle/>
        <a:p>
          <a:endParaRPr lang="en-CA"/>
        </a:p>
      </dgm:t>
    </dgm:pt>
    <dgm:pt modelId="{C6A6BE79-0FB8-4A76-B906-40B8277FAA6E}" type="pres">
      <dgm:prSet presAssocID="{80FF28FE-06D5-4C25-B91B-D7CAE1740332}" presName="spV" presStyleCnt="0"/>
      <dgm:spPr/>
    </dgm:pt>
    <dgm:pt modelId="{426EC991-CC50-4940-AAE6-2C6809608AC8}" type="pres">
      <dgm:prSet presAssocID="{A076960A-DA64-4B2E-9561-81EC508358EC}" presName="linNode" presStyleCnt="0"/>
      <dgm:spPr/>
    </dgm:pt>
    <dgm:pt modelId="{6FE1719F-C7D9-4581-926C-F1DB79F641C2}" type="pres">
      <dgm:prSet presAssocID="{A076960A-DA64-4B2E-9561-81EC508358EC}" presName="parTx" presStyleLbl="revTx" presStyleIdx="1" presStyleCnt="2" custScaleX="126100" custLinFactNeighborX="-17993">
        <dgm:presLayoutVars>
          <dgm:chMax val="1"/>
          <dgm:bulletEnabled val="1"/>
        </dgm:presLayoutVars>
      </dgm:prSet>
      <dgm:spPr/>
      <dgm:t>
        <a:bodyPr/>
        <a:lstStyle/>
        <a:p>
          <a:endParaRPr lang="en-CA"/>
        </a:p>
      </dgm:t>
    </dgm:pt>
    <dgm:pt modelId="{F68D75C7-3263-4205-91A2-CC7D4184A970}" type="pres">
      <dgm:prSet presAssocID="{A076960A-DA64-4B2E-9561-81EC508358EC}" presName="bracket" presStyleLbl="parChTrans1D1" presStyleIdx="1" presStyleCnt="2"/>
      <dgm:spPr/>
    </dgm:pt>
    <dgm:pt modelId="{591D7E9F-AB90-4D8D-BF71-CEAAA2C980C7}" type="pres">
      <dgm:prSet presAssocID="{A076960A-DA64-4B2E-9561-81EC508358EC}" presName="spH" presStyleCnt="0"/>
      <dgm:spPr/>
    </dgm:pt>
    <dgm:pt modelId="{DB7E879D-3721-4BDA-BFD0-F64B0499521E}" type="pres">
      <dgm:prSet presAssocID="{A076960A-DA64-4B2E-9561-81EC508358EC}" presName="desTx" presStyleLbl="node1" presStyleIdx="1" presStyleCnt="2">
        <dgm:presLayoutVars>
          <dgm:bulletEnabled val="1"/>
        </dgm:presLayoutVars>
      </dgm:prSet>
      <dgm:spPr/>
      <dgm:t>
        <a:bodyPr/>
        <a:lstStyle/>
        <a:p>
          <a:endParaRPr lang="en-CA"/>
        </a:p>
      </dgm:t>
    </dgm:pt>
  </dgm:ptLst>
  <dgm:cxnLst>
    <dgm:cxn modelId="{7F4D416C-509E-45B3-B01A-91EBF593799A}" srcId="{EECAE22F-8790-4058-8365-7FD84F1F7F62}" destId="{11AE8EB1-92B2-409A-ACEC-CD3865394109}" srcOrd="0" destOrd="0" parTransId="{97F71E7E-C950-480E-A4B8-022DB27449FA}" sibTransId="{80FF28FE-06D5-4C25-B91B-D7CAE1740332}"/>
    <dgm:cxn modelId="{6B90CADC-522B-4CE2-8C58-30CBACA046DC}" srcId="{EECAE22F-8790-4058-8365-7FD84F1F7F62}" destId="{A076960A-DA64-4B2E-9561-81EC508358EC}" srcOrd="1" destOrd="0" parTransId="{71574DFE-4E7E-4E39-8E60-A23F3EF432A0}" sibTransId="{30C3F212-3DC3-4472-AE28-797FF217D285}"/>
    <dgm:cxn modelId="{0686022C-C6BF-4338-A96D-193C2F2583C3}" type="presOf" srcId="{EECAE22F-8790-4058-8365-7FD84F1F7F62}" destId="{7413C3D3-A908-4740-9CCD-C9ACF2145C9B}" srcOrd="0" destOrd="0" presId="urn:diagrams.loki3.com/BracketList"/>
    <dgm:cxn modelId="{89551CB8-7B82-4D84-A0B2-1F12C21569A0}" type="presOf" srcId="{A076960A-DA64-4B2E-9561-81EC508358EC}" destId="{6FE1719F-C7D9-4581-926C-F1DB79F641C2}" srcOrd="0" destOrd="0" presId="urn:diagrams.loki3.com/BracketList"/>
    <dgm:cxn modelId="{136B0DC5-8320-4EE0-8490-7910947AC269}" srcId="{A076960A-DA64-4B2E-9561-81EC508358EC}" destId="{75C01FC7-A3D9-455C-8D70-BBB660DB6707}" srcOrd="0" destOrd="0" parTransId="{0A8DF7D8-F698-45F2-AF37-90E89D639733}" sibTransId="{4A8CA0D8-1F39-42E0-B9D6-C61331B7D2BC}"/>
    <dgm:cxn modelId="{19DAAA2D-6BFF-4BB3-961B-2CEAF97F516B}" type="presOf" srcId="{01F06DEF-82D1-4BD3-83C8-56B38C686C74}" destId="{782600B6-EB08-40F7-B6AD-5EE6389CE3F2}" srcOrd="0" destOrd="0" presId="urn:diagrams.loki3.com/BracketList"/>
    <dgm:cxn modelId="{40F84D08-0572-456A-B7ED-B31DDF8C4459}" type="presOf" srcId="{11AE8EB1-92B2-409A-ACEC-CD3865394109}" destId="{FE63DE99-0630-4059-B2CA-57F0E107A45A}" srcOrd="0" destOrd="0" presId="urn:diagrams.loki3.com/BracketList"/>
    <dgm:cxn modelId="{0E794AC8-1D4A-4C5A-8FD4-764B3608E709}" srcId="{11AE8EB1-92B2-409A-ACEC-CD3865394109}" destId="{01F06DEF-82D1-4BD3-83C8-56B38C686C74}" srcOrd="0" destOrd="0" parTransId="{D43ECB4D-442D-4EEF-A56A-6F01DE012D81}" sibTransId="{1F6E6B18-07B1-41A1-B96C-05D7B61B7685}"/>
    <dgm:cxn modelId="{D40278A1-F9DB-48F0-B968-F4B003270D52}" type="presOf" srcId="{75C01FC7-A3D9-455C-8D70-BBB660DB6707}" destId="{DB7E879D-3721-4BDA-BFD0-F64B0499521E}" srcOrd="0" destOrd="0" presId="urn:diagrams.loki3.com/BracketList"/>
    <dgm:cxn modelId="{9CE79805-0214-45B6-AA45-06471C64C80E}" type="presParOf" srcId="{7413C3D3-A908-4740-9CCD-C9ACF2145C9B}" destId="{09B86D79-8221-4706-BB7B-589EC6EFA693}" srcOrd="0" destOrd="0" presId="urn:diagrams.loki3.com/BracketList"/>
    <dgm:cxn modelId="{02F058BA-DD75-46CD-B08D-ECFD4E17388A}" type="presParOf" srcId="{09B86D79-8221-4706-BB7B-589EC6EFA693}" destId="{FE63DE99-0630-4059-B2CA-57F0E107A45A}" srcOrd="0" destOrd="0" presId="urn:diagrams.loki3.com/BracketList"/>
    <dgm:cxn modelId="{12D54620-6748-48F5-8901-B9F0FF42C863}" type="presParOf" srcId="{09B86D79-8221-4706-BB7B-589EC6EFA693}" destId="{E768F2D9-37A9-46FB-BB45-24A2F8AF45B9}" srcOrd="1" destOrd="0" presId="urn:diagrams.loki3.com/BracketList"/>
    <dgm:cxn modelId="{F7D5B18A-DAFD-4039-B886-10264CF2E2CA}" type="presParOf" srcId="{09B86D79-8221-4706-BB7B-589EC6EFA693}" destId="{BB4F9A47-2310-4463-8DB3-70AB45F8827B}" srcOrd="2" destOrd="0" presId="urn:diagrams.loki3.com/BracketList"/>
    <dgm:cxn modelId="{70077989-FCD4-4C83-9303-BCEB1F9B55FB}" type="presParOf" srcId="{09B86D79-8221-4706-BB7B-589EC6EFA693}" destId="{782600B6-EB08-40F7-B6AD-5EE6389CE3F2}" srcOrd="3" destOrd="0" presId="urn:diagrams.loki3.com/BracketList"/>
    <dgm:cxn modelId="{51F76658-2C22-4F40-95CE-87F87C5E2859}" type="presParOf" srcId="{7413C3D3-A908-4740-9CCD-C9ACF2145C9B}" destId="{C6A6BE79-0FB8-4A76-B906-40B8277FAA6E}" srcOrd="1" destOrd="0" presId="urn:diagrams.loki3.com/BracketList"/>
    <dgm:cxn modelId="{AE6BFD5F-DC77-4F90-B355-BC74C2D423A2}" type="presParOf" srcId="{7413C3D3-A908-4740-9CCD-C9ACF2145C9B}" destId="{426EC991-CC50-4940-AAE6-2C6809608AC8}" srcOrd="2" destOrd="0" presId="urn:diagrams.loki3.com/BracketList"/>
    <dgm:cxn modelId="{73A2C73E-D6B2-493F-B50F-220B0952306E}" type="presParOf" srcId="{426EC991-CC50-4940-AAE6-2C6809608AC8}" destId="{6FE1719F-C7D9-4581-926C-F1DB79F641C2}" srcOrd="0" destOrd="0" presId="urn:diagrams.loki3.com/BracketList"/>
    <dgm:cxn modelId="{D4A7405B-418E-4A25-A702-19025FAA91B2}" type="presParOf" srcId="{426EC991-CC50-4940-AAE6-2C6809608AC8}" destId="{F68D75C7-3263-4205-91A2-CC7D4184A970}" srcOrd="1" destOrd="0" presId="urn:diagrams.loki3.com/BracketList"/>
    <dgm:cxn modelId="{BAB7BA6F-02B6-48C4-AF0B-643F96E8D340}" type="presParOf" srcId="{426EC991-CC50-4940-AAE6-2C6809608AC8}" destId="{591D7E9F-AB90-4D8D-BF71-CEAAA2C980C7}" srcOrd="2" destOrd="0" presId="urn:diagrams.loki3.com/BracketList"/>
    <dgm:cxn modelId="{A452FA08-5837-4204-B073-018A3641F5D0}" type="presParOf" srcId="{426EC991-CC50-4940-AAE6-2C6809608AC8}" destId="{DB7E879D-3721-4BDA-BFD0-F64B0499521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C6FC0-2AC0-43F7-8483-E441AA72CF7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CA"/>
        </a:p>
      </dgm:t>
    </dgm:pt>
    <dgm:pt modelId="{A9CB9F2E-458C-493E-A5DC-FDA541A7A4B5}">
      <dgm:prSet phldrT="[Text]"/>
      <dgm:spPr/>
      <dgm:t>
        <a:bodyPr/>
        <a:lstStyle/>
        <a:p>
          <a:r>
            <a:rPr lang="en-GB" dirty="0" smtClean="0"/>
            <a:t>Functional requirements</a:t>
          </a:r>
          <a:endParaRPr lang="en-CA" dirty="0"/>
        </a:p>
      </dgm:t>
    </dgm:pt>
    <dgm:pt modelId="{EBD22D0D-FA32-420D-AE18-FC90BAB0F520}" type="parTrans" cxnId="{005CB7DD-F8D4-4F33-838F-0925C100483C}">
      <dgm:prSet/>
      <dgm:spPr/>
      <dgm:t>
        <a:bodyPr/>
        <a:lstStyle/>
        <a:p>
          <a:endParaRPr lang="en-CA"/>
        </a:p>
      </dgm:t>
    </dgm:pt>
    <dgm:pt modelId="{14977B5F-5D7C-44C1-AA14-E90E3372C828}" type="sibTrans" cxnId="{005CB7DD-F8D4-4F33-838F-0925C100483C}">
      <dgm:prSet/>
      <dgm:spPr/>
      <dgm:t>
        <a:bodyPr/>
        <a:lstStyle/>
        <a:p>
          <a:endParaRPr lang="en-CA"/>
        </a:p>
      </dgm:t>
    </dgm:pt>
    <dgm:pt modelId="{713EF234-E5CE-4F2B-95EA-135057220CED}">
      <dgm:prSet phldrT="[Text]"/>
      <dgm:spPr/>
      <dgm:t>
        <a:bodyPr/>
        <a:lstStyle/>
        <a:p>
          <a:r>
            <a:rPr lang="en-GB" dirty="0" smtClean="0"/>
            <a:t>Statements of services the system should provide, how the system should react to particular inputs and how the system should behave in particular situations.</a:t>
          </a:r>
          <a:endParaRPr lang="en-CA" dirty="0"/>
        </a:p>
      </dgm:t>
    </dgm:pt>
    <dgm:pt modelId="{610E41A7-4256-4AD2-88B0-1ABF36C0120D}" type="parTrans" cxnId="{A0FCCDAE-F76F-4DEC-92B7-DEC0FAB9A6B5}">
      <dgm:prSet/>
      <dgm:spPr/>
      <dgm:t>
        <a:bodyPr/>
        <a:lstStyle/>
        <a:p>
          <a:endParaRPr lang="en-CA"/>
        </a:p>
      </dgm:t>
    </dgm:pt>
    <dgm:pt modelId="{818621D1-054F-4489-8A0E-8A94C8765A87}" type="sibTrans" cxnId="{A0FCCDAE-F76F-4DEC-92B7-DEC0FAB9A6B5}">
      <dgm:prSet/>
      <dgm:spPr/>
      <dgm:t>
        <a:bodyPr/>
        <a:lstStyle/>
        <a:p>
          <a:endParaRPr lang="en-CA"/>
        </a:p>
      </dgm:t>
    </dgm:pt>
    <dgm:pt modelId="{A8B0869F-9E15-48D6-A465-A9A91523F992}">
      <dgm:prSet phldrT="[Text]"/>
      <dgm:spPr/>
      <dgm:t>
        <a:bodyPr/>
        <a:lstStyle/>
        <a:p>
          <a:r>
            <a:rPr lang="en-GB" b="1" dirty="0" smtClean="0"/>
            <a:t>May state what the system should not do.</a:t>
          </a:r>
          <a:endParaRPr lang="en-CA" b="1" dirty="0"/>
        </a:p>
      </dgm:t>
    </dgm:pt>
    <dgm:pt modelId="{B30477F5-29DD-40D2-908C-81E6C5799408}" type="parTrans" cxnId="{08751A66-F685-460D-86B1-FBEF681ED597}">
      <dgm:prSet/>
      <dgm:spPr/>
      <dgm:t>
        <a:bodyPr/>
        <a:lstStyle/>
        <a:p>
          <a:endParaRPr lang="en-CA"/>
        </a:p>
      </dgm:t>
    </dgm:pt>
    <dgm:pt modelId="{A05E6CA7-40C3-401E-8C28-3C2A73FFFEDE}" type="sibTrans" cxnId="{08751A66-F685-460D-86B1-FBEF681ED597}">
      <dgm:prSet/>
      <dgm:spPr/>
      <dgm:t>
        <a:bodyPr/>
        <a:lstStyle/>
        <a:p>
          <a:endParaRPr lang="en-CA"/>
        </a:p>
      </dgm:t>
    </dgm:pt>
    <dgm:pt modelId="{38ADEAE2-B58D-425F-AD50-D8C61552862B}">
      <dgm:prSet phldrT="[Text]"/>
      <dgm:spPr/>
      <dgm:t>
        <a:bodyPr/>
        <a:lstStyle/>
        <a:p>
          <a:r>
            <a:rPr lang="en-GB" dirty="0" smtClean="0"/>
            <a:t>Non-functional requirements</a:t>
          </a:r>
          <a:endParaRPr lang="en-CA" dirty="0"/>
        </a:p>
      </dgm:t>
    </dgm:pt>
    <dgm:pt modelId="{CD505BFA-34FD-4EE4-A2F6-699FE77D6BA1}" type="parTrans" cxnId="{A585E33F-60CC-44C3-B63E-BA4F3831BC3D}">
      <dgm:prSet/>
      <dgm:spPr/>
      <dgm:t>
        <a:bodyPr/>
        <a:lstStyle/>
        <a:p>
          <a:endParaRPr lang="en-CA"/>
        </a:p>
      </dgm:t>
    </dgm:pt>
    <dgm:pt modelId="{FC77D48A-1F5C-454B-8E9C-4819FF15E954}" type="sibTrans" cxnId="{A585E33F-60CC-44C3-B63E-BA4F3831BC3D}">
      <dgm:prSet/>
      <dgm:spPr/>
      <dgm:t>
        <a:bodyPr/>
        <a:lstStyle/>
        <a:p>
          <a:endParaRPr lang="en-CA"/>
        </a:p>
      </dgm:t>
    </dgm:pt>
    <dgm:pt modelId="{197AAA4D-3780-45F3-B057-907E3881DA3F}">
      <dgm:prSet phldrT="[Text]"/>
      <dgm:spPr/>
      <dgm:t>
        <a:bodyPr/>
        <a:lstStyle/>
        <a:p>
          <a:r>
            <a:rPr lang="en-GB" dirty="0" smtClean="0"/>
            <a:t>Constraints on the services or functions offered by the system such as timing constraints, constraints on the development process, standards, etc.</a:t>
          </a:r>
          <a:endParaRPr lang="en-CA" dirty="0"/>
        </a:p>
      </dgm:t>
    </dgm:pt>
    <dgm:pt modelId="{96055F0D-C76A-4DD6-9584-5CC29309B0EE}" type="parTrans" cxnId="{31D03CD6-F29C-4E6F-96E6-499BE13A70AE}">
      <dgm:prSet/>
      <dgm:spPr/>
      <dgm:t>
        <a:bodyPr/>
        <a:lstStyle/>
        <a:p>
          <a:endParaRPr lang="en-CA"/>
        </a:p>
      </dgm:t>
    </dgm:pt>
    <dgm:pt modelId="{42CBE9E4-5C02-4507-9E65-E2C8FAD98B6A}" type="sibTrans" cxnId="{31D03CD6-F29C-4E6F-96E6-499BE13A70AE}">
      <dgm:prSet/>
      <dgm:spPr/>
      <dgm:t>
        <a:bodyPr/>
        <a:lstStyle/>
        <a:p>
          <a:endParaRPr lang="en-CA"/>
        </a:p>
      </dgm:t>
    </dgm:pt>
    <dgm:pt modelId="{5870DCB2-E3B7-4C30-94ED-8208850E05D3}">
      <dgm:prSet phldrT="[Text]"/>
      <dgm:spPr/>
      <dgm:t>
        <a:bodyPr/>
        <a:lstStyle/>
        <a:p>
          <a:r>
            <a:rPr lang="en-GB" b="1" dirty="0" smtClean="0"/>
            <a:t>Often apply to the system as a whole rather than individual features or services.</a:t>
          </a:r>
          <a:endParaRPr lang="en-CA" b="1" dirty="0"/>
        </a:p>
      </dgm:t>
    </dgm:pt>
    <dgm:pt modelId="{9A6DDAC0-67D9-47C4-80EA-995323286888}" type="parTrans" cxnId="{E8902BDA-360B-4713-953A-32A604010D6E}">
      <dgm:prSet/>
      <dgm:spPr/>
      <dgm:t>
        <a:bodyPr/>
        <a:lstStyle/>
        <a:p>
          <a:endParaRPr lang="en-CA"/>
        </a:p>
      </dgm:t>
    </dgm:pt>
    <dgm:pt modelId="{C2E2FFAD-C8B8-4948-B538-474098816F25}" type="sibTrans" cxnId="{E8902BDA-360B-4713-953A-32A604010D6E}">
      <dgm:prSet/>
      <dgm:spPr/>
      <dgm:t>
        <a:bodyPr/>
        <a:lstStyle/>
        <a:p>
          <a:endParaRPr lang="en-CA"/>
        </a:p>
      </dgm:t>
    </dgm:pt>
    <dgm:pt modelId="{E6908D8B-D806-4A97-A7E4-8040CD3FF18F}" type="pres">
      <dgm:prSet presAssocID="{713C6FC0-2AC0-43F7-8483-E441AA72CF74}" presName="Name0" presStyleCnt="0">
        <dgm:presLayoutVars>
          <dgm:dir/>
          <dgm:animLvl val="lvl"/>
          <dgm:resizeHandles val="exact"/>
        </dgm:presLayoutVars>
      </dgm:prSet>
      <dgm:spPr/>
      <dgm:t>
        <a:bodyPr/>
        <a:lstStyle/>
        <a:p>
          <a:endParaRPr lang="en-CA"/>
        </a:p>
      </dgm:t>
    </dgm:pt>
    <dgm:pt modelId="{2D57F0A8-F69A-4B1F-AE2E-EF66DB37F722}" type="pres">
      <dgm:prSet presAssocID="{A9CB9F2E-458C-493E-A5DC-FDA541A7A4B5}" presName="composite" presStyleCnt="0"/>
      <dgm:spPr/>
    </dgm:pt>
    <dgm:pt modelId="{1B7F73E4-E64C-47A9-8DDE-9E6C9EC4F726}" type="pres">
      <dgm:prSet presAssocID="{A9CB9F2E-458C-493E-A5DC-FDA541A7A4B5}" presName="parTx" presStyleLbl="alignNode1" presStyleIdx="0" presStyleCnt="2">
        <dgm:presLayoutVars>
          <dgm:chMax val="0"/>
          <dgm:chPref val="0"/>
          <dgm:bulletEnabled val="1"/>
        </dgm:presLayoutVars>
      </dgm:prSet>
      <dgm:spPr/>
      <dgm:t>
        <a:bodyPr/>
        <a:lstStyle/>
        <a:p>
          <a:endParaRPr lang="en-CA"/>
        </a:p>
      </dgm:t>
    </dgm:pt>
    <dgm:pt modelId="{46F66EF1-ADC4-4138-B861-5002AEC572EC}" type="pres">
      <dgm:prSet presAssocID="{A9CB9F2E-458C-493E-A5DC-FDA541A7A4B5}" presName="desTx" presStyleLbl="alignAccFollowNode1" presStyleIdx="0" presStyleCnt="2">
        <dgm:presLayoutVars>
          <dgm:bulletEnabled val="1"/>
        </dgm:presLayoutVars>
      </dgm:prSet>
      <dgm:spPr/>
      <dgm:t>
        <a:bodyPr/>
        <a:lstStyle/>
        <a:p>
          <a:endParaRPr lang="en-CA"/>
        </a:p>
      </dgm:t>
    </dgm:pt>
    <dgm:pt modelId="{2BC034F3-4647-42D2-89A1-595429537581}" type="pres">
      <dgm:prSet presAssocID="{14977B5F-5D7C-44C1-AA14-E90E3372C828}" presName="space" presStyleCnt="0"/>
      <dgm:spPr/>
    </dgm:pt>
    <dgm:pt modelId="{12508840-FCDA-48C9-B390-23A22D468268}" type="pres">
      <dgm:prSet presAssocID="{38ADEAE2-B58D-425F-AD50-D8C61552862B}" presName="composite" presStyleCnt="0"/>
      <dgm:spPr/>
    </dgm:pt>
    <dgm:pt modelId="{9752B6F2-E4A1-4CFF-81A4-D77B05239187}" type="pres">
      <dgm:prSet presAssocID="{38ADEAE2-B58D-425F-AD50-D8C61552862B}" presName="parTx" presStyleLbl="alignNode1" presStyleIdx="1" presStyleCnt="2">
        <dgm:presLayoutVars>
          <dgm:chMax val="0"/>
          <dgm:chPref val="0"/>
          <dgm:bulletEnabled val="1"/>
        </dgm:presLayoutVars>
      </dgm:prSet>
      <dgm:spPr/>
      <dgm:t>
        <a:bodyPr/>
        <a:lstStyle/>
        <a:p>
          <a:endParaRPr lang="en-CA"/>
        </a:p>
      </dgm:t>
    </dgm:pt>
    <dgm:pt modelId="{E2E062F6-62EB-49EE-866C-9861C2AEC5DF}" type="pres">
      <dgm:prSet presAssocID="{38ADEAE2-B58D-425F-AD50-D8C61552862B}" presName="desTx" presStyleLbl="alignAccFollowNode1" presStyleIdx="1" presStyleCnt="2">
        <dgm:presLayoutVars>
          <dgm:bulletEnabled val="1"/>
        </dgm:presLayoutVars>
      </dgm:prSet>
      <dgm:spPr/>
      <dgm:t>
        <a:bodyPr/>
        <a:lstStyle/>
        <a:p>
          <a:endParaRPr lang="en-CA"/>
        </a:p>
      </dgm:t>
    </dgm:pt>
  </dgm:ptLst>
  <dgm:cxnLst>
    <dgm:cxn modelId="{62D925D3-818D-4B86-9605-A350D9DE5C6C}" type="presOf" srcId="{5870DCB2-E3B7-4C30-94ED-8208850E05D3}" destId="{E2E062F6-62EB-49EE-866C-9861C2AEC5DF}" srcOrd="0" destOrd="1" presId="urn:microsoft.com/office/officeart/2005/8/layout/hList1"/>
    <dgm:cxn modelId="{A0FCCDAE-F76F-4DEC-92B7-DEC0FAB9A6B5}" srcId="{A9CB9F2E-458C-493E-A5DC-FDA541A7A4B5}" destId="{713EF234-E5CE-4F2B-95EA-135057220CED}" srcOrd="0" destOrd="0" parTransId="{610E41A7-4256-4AD2-88B0-1ABF36C0120D}" sibTransId="{818621D1-054F-4489-8A0E-8A94C8765A87}"/>
    <dgm:cxn modelId="{005CB7DD-F8D4-4F33-838F-0925C100483C}" srcId="{713C6FC0-2AC0-43F7-8483-E441AA72CF74}" destId="{A9CB9F2E-458C-493E-A5DC-FDA541A7A4B5}" srcOrd="0" destOrd="0" parTransId="{EBD22D0D-FA32-420D-AE18-FC90BAB0F520}" sibTransId="{14977B5F-5D7C-44C1-AA14-E90E3372C828}"/>
    <dgm:cxn modelId="{568B6502-79EF-4B69-ACFB-1CD320C439F1}" type="presOf" srcId="{713EF234-E5CE-4F2B-95EA-135057220CED}" destId="{46F66EF1-ADC4-4138-B861-5002AEC572EC}" srcOrd="0" destOrd="0" presId="urn:microsoft.com/office/officeart/2005/8/layout/hList1"/>
    <dgm:cxn modelId="{E8902BDA-360B-4713-953A-32A604010D6E}" srcId="{38ADEAE2-B58D-425F-AD50-D8C61552862B}" destId="{5870DCB2-E3B7-4C30-94ED-8208850E05D3}" srcOrd="1" destOrd="0" parTransId="{9A6DDAC0-67D9-47C4-80EA-995323286888}" sibTransId="{C2E2FFAD-C8B8-4948-B538-474098816F25}"/>
    <dgm:cxn modelId="{31D03CD6-F29C-4E6F-96E6-499BE13A70AE}" srcId="{38ADEAE2-B58D-425F-AD50-D8C61552862B}" destId="{197AAA4D-3780-45F3-B057-907E3881DA3F}" srcOrd="0" destOrd="0" parTransId="{96055F0D-C76A-4DD6-9584-5CC29309B0EE}" sibTransId="{42CBE9E4-5C02-4507-9E65-E2C8FAD98B6A}"/>
    <dgm:cxn modelId="{B22B33A8-524C-40D0-A33D-51CE2EB89B19}" type="presOf" srcId="{713C6FC0-2AC0-43F7-8483-E441AA72CF74}" destId="{E6908D8B-D806-4A97-A7E4-8040CD3FF18F}" srcOrd="0" destOrd="0" presId="urn:microsoft.com/office/officeart/2005/8/layout/hList1"/>
    <dgm:cxn modelId="{610279AA-3B13-4806-826C-210A47A1343A}" type="presOf" srcId="{197AAA4D-3780-45F3-B057-907E3881DA3F}" destId="{E2E062F6-62EB-49EE-866C-9861C2AEC5DF}" srcOrd="0" destOrd="0" presId="urn:microsoft.com/office/officeart/2005/8/layout/hList1"/>
    <dgm:cxn modelId="{3DABF1B4-41F1-4A06-85E2-03108F44BB6A}" type="presOf" srcId="{A9CB9F2E-458C-493E-A5DC-FDA541A7A4B5}" destId="{1B7F73E4-E64C-47A9-8DDE-9E6C9EC4F726}" srcOrd="0" destOrd="0" presId="urn:microsoft.com/office/officeart/2005/8/layout/hList1"/>
    <dgm:cxn modelId="{08751A66-F685-460D-86B1-FBEF681ED597}" srcId="{A9CB9F2E-458C-493E-A5DC-FDA541A7A4B5}" destId="{A8B0869F-9E15-48D6-A465-A9A91523F992}" srcOrd="1" destOrd="0" parTransId="{B30477F5-29DD-40D2-908C-81E6C5799408}" sibTransId="{A05E6CA7-40C3-401E-8C28-3C2A73FFFEDE}"/>
    <dgm:cxn modelId="{A585E33F-60CC-44C3-B63E-BA4F3831BC3D}" srcId="{713C6FC0-2AC0-43F7-8483-E441AA72CF74}" destId="{38ADEAE2-B58D-425F-AD50-D8C61552862B}" srcOrd="1" destOrd="0" parTransId="{CD505BFA-34FD-4EE4-A2F6-699FE77D6BA1}" sibTransId="{FC77D48A-1F5C-454B-8E9C-4819FF15E954}"/>
    <dgm:cxn modelId="{7FCC9185-A590-4EE6-BAE4-A8A551E78A49}" type="presOf" srcId="{38ADEAE2-B58D-425F-AD50-D8C61552862B}" destId="{9752B6F2-E4A1-4CFF-81A4-D77B05239187}" srcOrd="0" destOrd="0" presId="urn:microsoft.com/office/officeart/2005/8/layout/hList1"/>
    <dgm:cxn modelId="{3B00CF92-EBB5-4210-811D-776E2832F847}" type="presOf" srcId="{A8B0869F-9E15-48D6-A465-A9A91523F992}" destId="{46F66EF1-ADC4-4138-B861-5002AEC572EC}" srcOrd="0" destOrd="1" presId="urn:microsoft.com/office/officeart/2005/8/layout/hList1"/>
    <dgm:cxn modelId="{E128D6AF-C023-40AF-923B-9F5C4B75B94A}" type="presParOf" srcId="{E6908D8B-D806-4A97-A7E4-8040CD3FF18F}" destId="{2D57F0A8-F69A-4B1F-AE2E-EF66DB37F722}" srcOrd="0" destOrd="0" presId="urn:microsoft.com/office/officeart/2005/8/layout/hList1"/>
    <dgm:cxn modelId="{5B736840-A933-46DA-B15A-56191987097B}" type="presParOf" srcId="{2D57F0A8-F69A-4B1F-AE2E-EF66DB37F722}" destId="{1B7F73E4-E64C-47A9-8DDE-9E6C9EC4F726}" srcOrd="0" destOrd="0" presId="urn:microsoft.com/office/officeart/2005/8/layout/hList1"/>
    <dgm:cxn modelId="{0FD6E4E7-E151-4EA5-A894-7BF57241365D}" type="presParOf" srcId="{2D57F0A8-F69A-4B1F-AE2E-EF66DB37F722}" destId="{46F66EF1-ADC4-4138-B861-5002AEC572EC}" srcOrd="1" destOrd="0" presId="urn:microsoft.com/office/officeart/2005/8/layout/hList1"/>
    <dgm:cxn modelId="{1F5C52CC-D600-4190-8C05-C042D813084F}" type="presParOf" srcId="{E6908D8B-D806-4A97-A7E4-8040CD3FF18F}" destId="{2BC034F3-4647-42D2-89A1-595429537581}" srcOrd="1" destOrd="0" presId="urn:microsoft.com/office/officeart/2005/8/layout/hList1"/>
    <dgm:cxn modelId="{57F050E3-96DF-4978-A491-D2DCED749B88}" type="presParOf" srcId="{E6908D8B-D806-4A97-A7E4-8040CD3FF18F}" destId="{12508840-FCDA-48C9-B390-23A22D468268}" srcOrd="2" destOrd="0" presId="urn:microsoft.com/office/officeart/2005/8/layout/hList1"/>
    <dgm:cxn modelId="{06396E88-5D3B-4C75-A1AF-CA4C79F24F58}" type="presParOf" srcId="{12508840-FCDA-48C9-B390-23A22D468268}" destId="{9752B6F2-E4A1-4CFF-81A4-D77B05239187}" srcOrd="0" destOrd="0" presId="urn:microsoft.com/office/officeart/2005/8/layout/hList1"/>
    <dgm:cxn modelId="{C806C534-0B76-4A03-B68E-BF644105ECF3}" type="presParOf" srcId="{12508840-FCDA-48C9-B390-23A22D468268}" destId="{E2E062F6-62EB-49EE-866C-9861C2AEC5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C46DCA-9936-4A96-B470-C907059E062F}"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CA"/>
        </a:p>
      </dgm:t>
    </dgm:pt>
    <dgm:pt modelId="{3585D09F-3E13-4839-A73A-DF98E70B9D26}">
      <dgm:prSet phldrT="[Text]" custT="1"/>
      <dgm:spPr/>
      <dgm:t>
        <a:bodyPr/>
        <a:lstStyle/>
        <a:p>
          <a:pPr algn="ctr"/>
          <a:r>
            <a:rPr lang="en-US" sz="2400" dirty="0" smtClean="0"/>
            <a:t>A user shall be able to search the appointments lists for all clinics.</a:t>
          </a:r>
          <a:endParaRPr lang="en-CA" sz="2400" dirty="0"/>
        </a:p>
      </dgm:t>
    </dgm:pt>
    <dgm:pt modelId="{96580E64-5CCB-479C-A90C-8C11C2E025B6}" type="parTrans" cxnId="{68FFB207-3998-44C2-85D1-72EE3DEC1A7E}">
      <dgm:prSet/>
      <dgm:spPr/>
      <dgm:t>
        <a:bodyPr/>
        <a:lstStyle/>
        <a:p>
          <a:pPr algn="ctr"/>
          <a:endParaRPr lang="en-CA" sz="2800"/>
        </a:p>
      </dgm:t>
    </dgm:pt>
    <dgm:pt modelId="{75829115-048D-4F33-B0C8-2486366F014B}" type="sibTrans" cxnId="{68FFB207-3998-44C2-85D1-72EE3DEC1A7E}">
      <dgm:prSet custT="1"/>
      <dgm:spPr/>
      <dgm:t>
        <a:bodyPr/>
        <a:lstStyle/>
        <a:p>
          <a:pPr algn="ctr"/>
          <a:endParaRPr lang="en-CA" sz="4400"/>
        </a:p>
      </dgm:t>
    </dgm:pt>
    <dgm:pt modelId="{774E10C3-B665-4C68-BA0E-5BF0B3928F6D}">
      <dgm:prSet phldrT="[Text]" custT="1"/>
      <dgm:spPr/>
      <dgm:t>
        <a:bodyPr/>
        <a:lstStyle/>
        <a:p>
          <a:pPr algn="ctr"/>
          <a:r>
            <a:rPr lang="en-US" sz="2400" dirty="0" smtClean="0"/>
            <a:t>The system shall generate each day, for each clinic, a list of patients who are expected to attend appointments that day. </a:t>
          </a:r>
          <a:endParaRPr lang="en-CA" sz="2400" dirty="0"/>
        </a:p>
      </dgm:t>
    </dgm:pt>
    <dgm:pt modelId="{408DB772-3D89-447C-AF81-82EB5F25461C}" type="parTrans" cxnId="{A5D29584-34CD-4189-860F-8E8821D8B8AC}">
      <dgm:prSet/>
      <dgm:spPr/>
      <dgm:t>
        <a:bodyPr/>
        <a:lstStyle/>
        <a:p>
          <a:pPr algn="ctr"/>
          <a:endParaRPr lang="en-CA" sz="2800"/>
        </a:p>
      </dgm:t>
    </dgm:pt>
    <dgm:pt modelId="{ECF8A7DA-0EEF-4933-B558-F00BF873A9F5}" type="sibTrans" cxnId="{A5D29584-34CD-4189-860F-8E8821D8B8AC}">
      <dgm:prSet custT="1"/>
      <dgm:spPr/>
      <dgm:t>
        <a:bodyPr/>
        <a:lstStyle/>
        <a:p>
          <a:pPr algn="ctr"/>
          <a:endParaRPr lang="en-CA" sz="4400"/>
        </a:p>
      </dgm:t>
    </dgm:pt>
    <dgm:pt modelId="{D1EA0B04-BDDF-48D6-A191-9BBB4FF0CF66}">
      <dgm:prSet phldrT="[Text]" custT="1"/>
      <dgm:spPr/>
      <dgm:t>
        <a:bodyPr/>
        <a:lstStyle/>
        <a:p>
          <a:pPr algn="ctr"/>
          <a:r>
            <a:rPr lang="en-US" sz="2400" dirty="0" smtClean="0"/>
            <a:t>Each staff member using the system shall be uniquely identified by his or her 8-digit employee number.</a:t>
          </a:r>
          <a:r>
            <a:rPr lang="en-GB" sz="2400" dirty="0" smtClean="0"/>
            <a:t> </a:t>
          </a:r>
          <a:endParaRPr lang="en-CA" sz="2400" dirty="0"/>
        </a:p>
      </dgm:t>
    </dgm:pt>
    <dgm:pt modelId="{FC597EC5-0A99-4E43-91A6-BA59D11162BE}" type="parTrans" cxnId="{9D058AE0-5FB8-4ADA-BD45-087625A8DBD7}">
      <dgm:prSet/>
      <dgm:spPr/>
      <dgm:t>
        <a:bodyPr/>
        <a:lstStyle/>
        <a:p>
          <a:pPr algn="ctr"/>
          <a:endParaRPr lang="en-CA" sz="2800"/>
        </a:p>
      </dgm:t>
    </dgm:pt>
    <dgm:pt modelId="{F446885D-6A36-4C1B-A603-4B175F59A994}" type="sibTrans" cxnId="{9D058AE0-5FB8-4ADA-BD45-087625A8DBD7}">
      <dgm:prSet/>
      <dgm:spPr/>
      <dgm:t>
        <a:bodyPr/>
        <a:lstStyle/>
        <a:p>
          <a:pPr algn="ctr"/>
          <a:endParaRPr lang="en-CA" sz="2800"/>
        </a:p>
      </dgm:t>
    </dgm:pt>
    <dgm:pt modelId="{CE3E7541-0BEB-4240-AE6E-30A9515B0B75}" type="pres">
      <dgm:prSet presAssocID="{6FC46DCA-9936-4A96-B470-C907059E062F}" presName="outerComposite" presStyleCnt="0">
        <dgm:presLayoutVars>
          <dgm:chMax val="5"/>
          <dgm:dir/>
          <dgm:resizeHandles val="exact"/>
        </dgm:presLayoutVars>
      </dgm:prSet>
      <dgm:spPr/>
      <dgm:t>
        <a:bodyPr/>
        <a:lstStyle/>
        <a:p>
          <a:endParaRPr lang="en-CA"/>
        </a:p>
      </dgm:t>
    </dgm:pt>
    <dgm:pt modelId="{B3D37C97-AEBE-4112-8992-BF283D5C99B7}" type="pres">
      <dgm:prSet presAssocID="{6FC46DCA-9936-4A96-B470-C907059E062F}" presName="dummyMaxCanvas" presStyleCnt="0">
        <dgm:presLayoutVars/>
      </dgm:prSet>
      <dgm:spPr/>
    </dgm:pt>
    <dgm:pt modelId="{902CB4A4-2ADF-462E-A47E-90720EA3AF2C}" type="pres">
      <dgm:prSet presAssocID="{6FC46DCA-9936-4A96-B470-C907059E062F}" presName="ThreeNodes_1" presStyleLbl="node1" presStyleIdx="0" presStyleCnt="3" custScaleX="117647">
        <dgm:presLayoutVars>
          <dgm:bulletEnabled val="1"/>
        </dgm:presLayoutVars>
      </dgm:prSet>
      <dgm:spPr/>
      <dgm:t>
        <a:bodyPr/>
        <a:lstStyle/>
        <a:p>
          <a:endParaRPr lang="en-CA"/>
        </a:p>
      </dgm:t>
    </dgm:pt>
    <dgm:pt modelId="{8CC0536E-63FB-49B3-83BD-C6A600219E0E}" type="pres">
      <dgm:prSet presAssocID="{6FC46DCA-9936-4A96-B470-C907059E062F}" presName="ThreeNodes_2" presStyleLbl="node1" presStyleIdx="1" presStyleCnt="3" custScaleX="114533">
        <dgm:presLayoutVars>
          <dgm:bulletEnabled val="1"/>
        </dgm:presLayoutVars>
      </dgm:prSet>
      <dgm:spPr/>
      <dgm:t>
        <a:bodyPr/>
        <a:lstStyle/>
        <a:p>
          <a:endParaRPr lang="en-CA"/>
        </a:p>
      </dgm:t>
    </dgm:pt>
    <dgm:pt modelId="{FD2FBE73-F59C-43A3-8AC3-C2CD6483558B}" type="pres">
      <dgm:prSet presAssocID="{6FC46DCA-9936-4A96-B470-C907059E062F}" presName="ThreeNodes_3" presStyleLbl="node1" presStyleIdx="2" presStyleCnt="3" custScaleX="112226">
        <dgm:presLayoutVars>
          <dgm:bulletEnabled val="1"/>
        </dgm:presLayoutVars>
      </dgm:prSet>
      <dgm:spPr/>
      <dgm:t>
        <a:bodyPr/>
        <a:lstStyle/>
        <a:p>
          <a:endParaRPr lang="en-CA"/>
        </a:p>
      </dgm:t>
    </dgm:pt>
    <dgm:pt modelId="{74297603-0546-45D5-9901-9B52DDD72CCF}" type="pres">
      <dgm:prSet presAssocID="{6FC46DCA-9936-4A96-B470-C907059E062F}" presName="ThreeConn_1-2" presStyleLbl="fgAccFollowNode1" presStyleIdx="0" presStyleCnt="2">
        <dgm:presLayoutVars>
          <dgm:bulletEnabled val="1"/>
        </dgm:presLayoutVars>
      </dgm:prSet>
      <dgm:spPr/>
      <dgm:t>
        <a:bodyPr/>
        <a:lstStyle/>
        <a:p>
          <a:endParaRPr lang="en-CA"/>
        </a:p>
      </dgm:t>
    </dgm:pt>
    <dgm:pt modelId="{882C6249-FF65-4C67-B943-5225E881418F}" type="pres">
      <dgm:prSet presAssocID="{6FC46DCA-9936-4A96-B470-C907059E062F}" presName="ThreeConn_2-3" presStyleLbl="fgAccFollowNode1" presStyleIdx="1" presStyleCnt="2">
        <dgm:presLayoutVars>
          <dgm:bulletEnabled val="1"/>
        </dgm:presLayoutVars>
      </dgm:prSet>
      <dgm:spPr/>
      <dgm:t>
        <a:bodyPr/>
        <a:lstStyle/>
        <a:p>
          <a:endParaRPr lang="en-CA"/>
        </a:p>
      </dgm:t>
    </dgm:pt>
    <dgm:pt modelId="{A046CA8B-08D3-4461-9148-35C2211C0F43}" type="pres">
      <dgm:prSet presAssocID="{6FC46DCA-9936-4A96-B470-C907059E062F}" presName="ThreeNodes_1_text" presStyleLbl="node1" presStyleIdx="2" presStyleCnt="3">
        <dgm:presLayoutVars>
          <dgm:bulletEnabled val="1"/>
        </dgm:presLayoutVars>
      </dgm:prSet>
      <dgm:spPr/>
      <dgm:t>
        <a:bodyPr/>
        <a:lstStyle/>
        <a:p>
          <a:endParaRPr lang="en-CA"/>
        </a:p>
      </dgm:t>
    </dgm:pt>
    <dgm:pt modelId="{C6682F74-295B-47C2-8F64-0CB6C29C56EB}" type="pres">
      <dgm:prSet presAssocID="{6FC46DCA-9936-4A96-B470-C907059E062F}" presName="ThreeNodes_2_text" presStyleLbl="node1" presStyleIdx="2" presStyleCnt="3">
        <dgm:presLayoutVars>
          <dgm:bulletEnabled val="1"/>
        </dgm:presLayoutVars>
      </dgm:prSet>
      <dgm:spPr/>
      <dgm:t>
        <a:bodyPr/>
        <a:lstStyle/>
        <a:p>
          <a:endParaRPr lang="en-CA"/>
        </a:p>
      </dgm:t>
    </dgm:pt>
    <dgm:pt modelId="{E93697BB-2363-4401-B0B3-1C6AF2F01D73}" type="pres">
      <dgm:prSet presAssocID="{6FC46DCA-9936-4A96-B470-C907059E062F}" presName="ThreeNodes_3_text" presStyleLbl="node1" presStyleIdx="2" presStyleCnt="3">
        <dgm:presLayoutVars>
          <dgm:bulletEnabled val="1"/>
        </dgm:presLayoutVars>
      </dgm:prSet>
      <dgm:spPr/>
      <dgm:t>
        <a:bodyPr/>
        <a:lstStyle/>
        <a:p>
          <a:endParaRPr lang="en-CA"/>
        </a:p>
      </dgm:t>
    </dgm:pt>
  </dgm:ptLst>
  <dgm:cxnLst>
    <dgm:cxn modelId="{537FCDB2-F470-4393-8EBB-C6BD3314BDE3}" type="presOf" srcId="{6FC46DCA-9936-4A96-B470-C907059E062F}" destId="{CE3E7541-0BEB-4240-AE6E-30A9515B0B75}" srcOrd="0" destOrd="0" presId="urn:microsoft.com/office/officeart/2005/8/layout/vProcess5"/>
    <dgm:cxn modelId="{68FFB207-3998-44C2-85D1-72EE3DEC1A7E}" srcId="{6FC46DCA-9936-4A96-B470-C907059E062F}" destId="{3585D09F-3E13-4839-A73A-DF98E70B9D26}" srcOrd="0" destOrd="0" parTransId="{96580E64-5CCB-479C-A90C-8C11C2E025B6}" sibTransId="{75829115-048D-4F33-B0C8-2486366F014B}"/>
    <dgm:cxn modelId="{8930E468-FCA2-4911-927C-0E0321D8DA3D}" type="presOf" srcId="{ECF8A7DA-0EEF-4933-B558-F00BF873A9F5}" destId="{882C6249-FF65-4C67-B943-5225E881418F}" srcOrd="0" destOrd="0" presId="urn:microsoft.com/office/officeart/2005/8/layout/vProcess5"/>
    <dgm:cxn modelId="{4E1D7D36-9044-4BB3-9F4F-93CFC3E4DCDD}" type="presOf" srcId="{3585D09F-3E13-4839-A73A-DF98E70B9D26}" destId="{902CB4A4-2ADF-462E-A47E-90720EA3AF2C}" srcOrd="0" destOrd="0" presId="urn:microsoft.com/office/officeart/2005/8/layout/vProcess5"/>
    <dgm:cxn modelId="{961FC093-0BFC-4A1D-BA8F-9F2D722E0E0E}" type="presOf" srcId="{774E10C3-B665-4C68-BA0E-5BF0B3928F6D}" destId="{C6682F74-295B-47C2-8F64-0CB6C29C56EB}" srcOrd="1" destOrd="0" presId="urn:microsoft.com/office/officeart/2005/8/layout/vProcess5"/>
    <dgm:cxn modelId="{DE42B560-4470-4AA7-A448-A7E9957BBB9D}" type="presOf" srcId="{774E10C3-B665-4C68-BA0E-5BF0B3928F6D}" destId="{8CC0536E-63FB-49B3-83BD-C6A600219E0E}" srcOrd="0" destOrd="0" presId="urn:microsoft.com/office/officeart/2005/8/layout/vProcess5"/>
    <dgm:cxn modelId="{A5D29584-34CD-4189-860F-8E8821D8B8AC}" srcId="{6FC46DCA-9936-4A96-B470-C907059E062F}" destId="{774E10C3-B665-4C68-BA0E-5BF0B3928F6D}" srcOrd="1" destOrd="0" parTransId="{408DB772-3D89-447C-AF81-82EB5F25461C}" sibTransId="{ECF8A7DA-0EEF-4933-B558-F00BF873A9F5}"/>
    <dgm:cxn modelId="{9B03A9CB-8249-425E-97BF-59C29FB231A9}" type="presOf" srcId="{D1EA0B04-BDDF-48D6-A191-9BBB4FF0CF66}" destId="{E93697BB-2363-4401-B0B3-1C6AF2F01D73}" srcOrd="1" destOrd="0" presId="urn:microsoft.com/office/officeart/2005/8/layout/vProcess5"/>
    <dgm:cxn modelId="{87592CA4-0CF9-46B2-8EF3-A6F54647A259}" type="presOf" srcId="{3585D09F-3E13-4839-A73A-DF98E70B9D26}" destId="{A046CA8B-08D3-4461-9148-35C2211C0F43}" srcOrd="1" destOrd="0" presId="urn:microsoft.com/office/officeart/2005/8/layout/vProcess5"/>
    <dgm:cxn modelId="{D5257636-E05B-45CB-B930-C6B601E733ED}" type="presOf" srcId="{D1EA0B04-BDDF-48D6-A191-9BBB4FF0CF66}" destId="{FD2FBE73-F59C-43A3-8AC3-C2CD6483558B}" srcOrd="0" destOrd="0" presId="urn:microsoft.com/office/officeart/2005/8/layout/vProcess5"/>
    <dgm:cxn modelId="{E3F0255C-E1B5-406D-AF58-BABC081D38B3}" type="presOf" srcId="{75829115-048D-4F33-B0C8-2486366F014B}" destId="{74297603-0546-45D5-9901-9B52DDD72CCF}" srcOrd="0" destOrd="0" presId="urn:microsoft.com/office/officeart/2005/8/layout/vProcess5"/>
    <dgm:cxn modelId="{9D058AE0-5FB8-4ADA-BD45-087625A8DBD7}" srcId="{6FC46DCA-9936-4A96-B470-C907059E062F}" destId="{D1EA0B04-BDDF-48D6-A191-9BBB4FF0CF66}" srcOrd="2" destOrd="0" parTransId="{FC597EC5-0A99-4E43-91A6-BA59D11162BE}" sibTransId="{F446885D-6A36-4C1B-A603-4B175F59A994}"/>
    <dgm:cxn modelId="{C29FAAA7-0142-40E3-B446-98A468996660}" type="presParOf" srcId="{CE3E7541-0BEB-4240-AE6E-30A9515B0B75}" destId="{B3D37C97-AEBE-4112-8992-BF283D5C99B7}" srcOrd="0" destOrd="0" presId="urn:microsoft.com/office/officeart/2005/8/layout/vProcess5"/>
    <dgm:cxn modelId="{653BD734-9462-49C9-B103-7114A076E4ED}" type="presParOf" srcId="{CE3E7541-0BEB-4240-AE6E-30A9515B0B75}" destId="{902CB4A4-2ADF-462E-A47E-90720EA3AF2C}" srcOrd="1" destOrd="0" presId="urn:microsoft.com/office/officeart/2005/8/layout/vProcess5"/>
    <dgm:cxn modelId="{0780C96E-2C00-4910-9453-255B81B8FE12}" type="presParOf" srcId="{CE3E7541-0BEB-4240-AE6E-30A9515B0B75}" destId="{8CC0536E-63FB-49B3-83BD-C6A600219E0E}" srcOrd="2" destOrd="0" presId="urn:microsoft.com/office/officeart/2005/8/layout/vProcess5"/>
    <dgm:cxn modelId="{38347BB0-BB6E-41A4-9595-6DF3BD0AA59E}" type="presParOf" srcId="{CE3E7541-0BEB-4240-AE6E-30A9515B0B75}" destId="{FD2FBE73-F59C-43A3-8AC3-C2CD6483558B}" srcOrd="3" destOrd="0" presId="urn:microsoft.com/office/officeart/2005/8/layout/vProcess5"/>
    <dgm:cxn modelId="{208B9CCB-1BFC-461F-8B26-F9DBC5CB863E}" type="presParOf" srcId="{CE3E7541-0BEB-4240-AE6E-30A9515B0B75}" destId="{74297603-0546-45D5-9901-9B52DDD72CCF}" srcOrd="4" destOrd="0" presId="urn:microsoft.com/office/officeart/2005/8/layout/vProcess5"/>
    <dgm:cxn modelId="{8721E551-A4DC-4591-A2C4-1F840E167E0D}" type="presParOf" srcId="{CE3E7541-0BEB-4240-AE6E-30A9515B0B75}" destId="{882C6249-FF65-4C67-B943-5225E881418F}" srcOrd="5" destOrd="0" presId="urn:microsoft.com/office/officeart/2005/8/layout/vProcess5"/>
    <dgm:cxn modelId="{F5C989F4-A057-4342-99F2-733BFB23FC08}" type="presParOf" srcId="{CE3E7541-0BEB-4240-AE6E-30A9515B0B75}" destId="{A046CA8B-08D3-4461-9148-35C2211C0F43}" srcOrd="6" destOrd="0" presId="urn:microsoft.com/office/officeart/2005/8/layout/vProcess5"/>
    <dgm:cxn modelId="{9408D33B-0C33-4993-BCD5-47364B9B2F7F}" type="presParOf" srcId="{CE3E7541-0BEB-4240-AE6E-30A9515B0B75}" destId="{C6682F74-295B-47C2-8F64-0CB6C29C56EB}" srcOrd="7" destOrd="0" presId="urn:microsoft.com/office/officeart/2005/8/layout/vProcess5"/>
    <dgm:cxn modelId="{7769F35E-98B3-474F-91CE-94FC46070D94}" type="presParOf" srcId="{CE3E7541-0BEB-4240-AE6E-30A9515B0B75}" destId="{E93697BB-2363-4401-B0B3-1C6AF2F01D7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553C8-9134-449C-A78F-082943A87801}"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CA"/>
        </a:p>
      </dgm:t>
    </dgm:pt>
    <dgm:pt modelId="{E9251480-061B-4ECF-8F75-89D9F0A39F78}">
      <dgm:prSet phldrT="[Text]" custT="1"/>
      <dgm:spPr/>
      <dgm:t>
        <a:bodyPr/>
        <a:lstStyle/>
        <a:p>
          <a:r>
            <a:rPr lang="en-GB" sz="2800" dirty="0" smtClean="0"/>
            <a:t>Product requirements</a:t>
          </a:r>
          <a:endParaRPr lang="en-CA" sz="2800" dirty="0"/>
        </a:p>
      </dgm:t>
    </dgm:pt>
    <dgm:pt modelId="{19F3104C-3550-4AAC-9E18-4EEF87BF80D7}" type="parTrans" cxnId="{BE68A28B-2BA3-4C53-83D0-5903B1C3C950}">
      <dgm:prSet/>
      <dgm:spPr/>
      <dgm:t>
        <a:bodyPr/>
        <a:lstStyle/>
        <a:p>
          <a:endParaRPr lang="en-CA" sz="2000"/>
        </a:p>
      </dgm:t>
    </dgm:pt>
    <dgm:pt modelId="{850C7EAD-8FFA-4F43-BE8F-A4D4412D6AF5}" type="sibTrans" cxnId="{BE68A28B-2BA3-4C53-83D0-5903B1C3C950}">
      <dgm:prSet/>
      <dgm:spPr/>
      <dgm:t>
        <a:bodyPr/>
        <a:lstStyle/>
        <a:p>
          <a:endParaRPr lang="en-CA" sz="2000"/>
        </a:p>
      </dgm:t>
    </dgm:pt>
    <dgm:pt modelId="{5AF0DE80-C996-455A-8311-EFFCF8895AFB}">
      <dgm:prSet phldrT="[Text]" custT="1"/>
      <dgm:spPr/>
      <dgm:t>
        <a:bodyPr/>
        <a:lstStyle/>
        <a:p>
          <a:r>
            <a:rPr lang="en-GB" sz="1800" dirty="0" smtClean="0"/>
            <a:t>Requirements which specify that the delivered product must behave in a particular way e.g. execution speed, reliability, etc.</a:t>
          </a:r>
          <a:endParaRPr lang="en-CA" sz="1800" dirty="0"/>
        </a:p>
      </dgm:t>
    </dgm:pt>
    <dgm:pt modelId="{7B3F6AD7-0D3D-4C5D-ACED-31AE090B0E5A}" type="parTrans" cxnId="{38C10C61-F37A-4127-8088-1701F113CE73}">
      <dgm:prSet/>
      <dgm:spPr/>
      <dgm:t>
        <a:bodyPr/>
        <a:lstStyle/>
        <a:p>
          <a:endParaRPr lang="en-CA" sz="2000"/>
        </a:p>
      </dgm:t>
    </dgm:pt>
    <dgm:pt modelId="{7B4A6ED7-67D7-426A-9249-DD2EAC3AA2E3}" type="sibTrans" cxnId="{38C10C61-F37A-4127-8088-1701F113CE73}">
      <dgm:prSet/>
      <dgm:spPr/>
      <dgm:t>
        <a:bodyPr/>
        <a:lstStyle/>
        <a:p>
          <a:endParaRPr lang="en-CA" sz="2000"/>
        </a:p>
      </dgm:t>
    </dgm:pt>
    <dgm:pt modelId="{D316F846-9A79-4239-B749-1EE09F8DA364}">
      <dgm:prSet phldrT="[Text]" custT="1"/>
      <dgm:spPr/>
      <dgm:t>
        <a:bodyPr/>
        <a:lstStyle/>
        <a:p>
          <a:r>
            <a:rPr lang="en-GB" sz="2800" dirty="0" smtClean="0"/>
            <a:t>Organisational requirements</a:t>
          </a:r>
          <a:endParaRPr lang="en-CA" sz="2800" dirty="0"/>
        </a:p>
      </dgm:t>
    </dgm:pt>
    <dgm:pt modelId="{0C967A5D-8594-4940-BA2F-ABCC61C90CD9}" type="parTrans" cxnId="{5E3FE985-74A6-410D-9F49-A04FA3094E1D}">
      <dgm:prSet/>
      <dgm:spPr/>
      <dgm:t>
        <a:bodyPr/>
        <a:lstStyle/>
        <a:p>
          <a:endParaRPr lang="en-CA" sz="2000"/>
        </a:p>
      </dgm:t>
    </dgm:pt>
    <dgm:pt modelId="{40D59532-86EF-4893-8AEE-FC6D2400A958}" type="sibTrans" cxnId="{5E3FE985-74A6-410D-9F49-A04FA3094E1D}">
      <dgm:prSet/>
      <dgm:spPr/>
      <dgm:t>
        <a:bodyPr/>
        <a:lstStyle/>
        <a:p>
          <a:endParaRPr lang="en-CA" sz="2000"/>
        </a:p>
      </dgm:t>
    </dgm:pt>
    <dgm:pt modelId="{B274608D-69C7-42F2-925D-735A8C186799}">
      <dgm:prSet phldrT="[Text]" custT="1"/>
      <dgm:spPr/>
      <dgm:t>
        <a:bodyPr/>
        <a:lstStyle/>
        <a:p>
          <a:r>
            <a:rPr lang="en-GB" sz="1800" dirty="0" smtClean="0"/>
            <a:t>Requirements which are a consequence of organisational policies and procedures e.g. process standards used, implementation requirements, etc.</a:t>
          </a:r>
          <a:endParaRPr lang="en-CA" sz="1800" dirty="0"/>
        </a:p>
      </dgm:t>
    </dgm:pt>
    <dgm:pt modelId="{DF1DB8B0-D40A-4EE4-A60B-7A8645B8925E}" type="parTrans" cxnId="{75BA4D37-2DD8-4F34-8930-404847F423B5}">
      <dgm:prSet/>
      <dgm:spPr/>
      <dgm:t>
        <a:bodyPr/>
        <a:lstStyle/>
        <a:p>
          <a:endParaRPr lang="en-CA" sz="2000"/>
        </a:p>
      </dgm:t>
    </dgm:pt>
    <dgm:pt modelId="{90A119ED-7DD0-4938-9F37-155F7C8A38CB}" type="sibTrans" cxnId="{75BA4D37-2DD8-4F34-8930-404847F423B5}">
      <dgm:prSet/>
      <dgm:spPr/>
      <dgm:t>
        <a:bodyPr/>
        <a:lstStyle/>
        <a:p>
          <a:endParaRPr lang="en-CA" sz="2000"/>
        </a:p>
      </dgm:t>
    </dgm:pt>
    <dgm:pt modelId="{3613C1C7-55CE-4625-8F8F-7899322756EA}">
      <dgm:prSet phldrT="[Text]" custT="1"/>
      <dgm:spPr/>
      <dgm:t>
        <a:bodyPr/>
        <a:lstStyle/>
        <a:p>
          <a:r>
            <a:rPr lang="en-GB" sz="2800" dirty="0" smtClean="0"/>
            <a:t>External requirements</a:t>
          </a:r>
          <a:endParaRPr lang="en-CA" sz="2800" dirty="0"/>
        </a:p>
      </dgm:t>
    </dgm:pt>
    <dgm:pt modelId="{E472A8EC-7D43-4B2C-9767-917CB3E8DE0A}" type="parTrans" cxnId="{3D446B61-DF17-4DAF-8E02-DC6AD03E63BD}">
      <dgm:prSet/>
      <dgm:spPr/>
      <dgm:t>
        <a:bodyPr/>
        <a:lstStyle/>
        <a:p>
          <a:endParaRPr lang="en-CA" sz="2000"/>
        </a:p>
      </dgm:t>
    </dgm:pt>
    <dgm:pt modelId="{4947EF3E-3D39-4FA6-9681-1A3583B3ABB6}" type="sibTrans" cxnId="{3D446B61-DF17-4DAF-8E02-DC6AD03E63BD}">
      <dgm:prSet/>
      <dgm:spPr/>
      <dgm:t>
        <a:bodyPr/>
        <a:lstStyle/>
        <a:p>
          <a:endParaRPr lang="en-CA" sz="2000"/>
        </a:p>
      </dgm:t>
    </dgm:pt>
    <dgm:pt modelId="{0316AF53-C8E8-4CFE-92F7-12533882B38B}">
      <dgm:prSet phldrT="[Text]" custT="1"/>
      <dgm:spPr/>
      <dgm:t>
        <a:bodyPr/>
        <a:lstStyle/>
        <a:p>
          <a:r>
            <a:rPr lang="en-GB" sz="1800" dirty="0" smtClean="0"/>
            <a:t>Requirements which arise from factors which are external to the system and its development process e.g. interoperability requirements, </a:t>
          </a:r>
          <a:r>
            <a:rPr lang="en-GB" sz="1800" dirty="0" err="1" smtClean="0"/>
            <a:t>lawmaking</a:t>
          </a:r>
          <a:r>
            <a:rPr lang="en-GB" sz="1800" dirty="0" smtClean="0"/>
            <a:t> requirements, etc.</a:t>
          </a:r>
          <a:endParaRPr lang="en-CA" sz="1800" dirty="0"/>
        </a:p>
      </dgm:t>
    </dgm:pt>
    <dgm:pt modelId="{A28F9C04-1B84-4217-9117-8EB9248A3F51}" type="parTrans" cxnId="{0D11CA43-2548-45C4-8B19-566E90B31CCF}">
      <dgm:prSet/>
      <dgm:spPr/>
      <dgm:t>
        <a:bodyPr/>
        <a:lstStyle/>
        <a:p>
          <a:endParaRPr lang="en-CA" sz="2000"/>
        </a:p>
      </dgm:t>
    </dgm:pt>
    <dgm:pt modelId="{1C21F846-04DE-4F02-91D1-F4C8B934DB3D}" type="sibTrans" cxnId="{0D11CA43-2548-45C4-8B19-566E90B31CCF}">
      <dgm:prSet/>
      <dgm:spPr/>
      <dgm:t>
        <a:bodyPr/>
        <a:lstStyle/>
        <a:p>
          <a:endParaRPr lang="en-CA" sz="2000"/>
        </a:p>
      </dgm:t>
    </dgm:pt>
    <dgm:pt modelId="{AA4AC957-902F-4067-857D-C918F1D3AAFA}" type="pres">
      <dgm:prSet presAssocID="{C1C553C8-9134-449C-A78F-082943A87801}" presName="Name0" presStyleCnt="0">
        <dgm:presLayoutVars>
          <dgm:dir/>
          <dgm:animLvl val="lvl"/>
          <dgm:resizeHandles val="exact"/>
        </dgm:presLayoutVars>
      </dgm:prSet>
      <dgm:spPr/>
      <dgm:t>
        <a:bodyPr/>
        <a:lstStyle/>
        <a:p>
          <a:endParaRPr lang="en-CA"/>
        </a:p>
      </dgm:t>
    </dgm:pt>
    <dgm:pt modelId="{BFFA6846-A100-4523-BDA2-C5B24AF96007}" type="pres">
      <dgm:prSet presAssocID="{E9251480-061B-4ECF-8F75-89D9F0A39F78}" presName="linNode" presStyleCnt="0"/>
      <dgm:spPr/>
    </dgm:pt>
    <dgm:pt modelId="{06EFE814-4017-4834-962B-D9A084D64FFD}" type="pres">
      <dgm:prSet presAssocID="{E9251480-061B-4ECF-8F75-89D9F0A39F78}" presName="parentText" presStyleLbl="node1" presStyleIdx="0" presStyleCnt="3">
        <dgm:presLayoutVars>
          <dgm:chMax val="1"/>
          <dgm:bulletEnabled val="1"/>
        </dgm:presLayoutVars>
      </dgm:prSet>
      <dgm:spPr/>
      <dgm:t>
        <a:bodyPr/>
        <a:lstStyle/>
        <a:p>
          <a:endParaRPr lang="en-CA"/>
        </a:p>
      </dgm:t>
    </dgm:pt>
    <dgm:pt modelId="{2F6368EF-F8F0-4CF9-B979-6614CFACC24C}" type="pres">
      <dgm:prSet presAssocID="{E9251480-061B-4ECF-8F75-89D9F0A39F78}" presName="descendantText" presStyleLbl="alignAccFollowNode1" presStyleIdx="0" presStyleCnt="3">
        <dgm:presLayoutVars>
          <dgm:bulletEnabled val="1"/>
        </dgm:presLayoutVars>
      </dgm:prSet>
      <dgm:spPr/>
      <dgm:t>
        <a:bodyPr/>
        <a:lstStyle/>
        <a:p>
          <a:endParaRPr lang="en-CA"/>
        </a:p>
      </dgm:t>
    </dgm:pt>
    <dgm:pt modelId="{59130E00-B0AB-436D-AD07-3B370050E766}" type="pres">
      <dgm:prSet presAssocID="{850C7EAD-8FFA-4F43-BE8F-A4D4412D6AF5}" presName="sp" presStyleCnt="0"/>
      <dgm:spPr/>
    </dgm:pt>
    <dgm:pt modelId="{0069832B-E872-442D-B570-CD32FF6BBCB4}" type="pres">
      <dgm:prSet presAssocID="{D316F846-9A79-4239-B749-1EE09F8DA364}" presName="linNode" presStyleCnt="0"/>
      <dgm:spPr/>
    </dgm:pt>
    <dgm:pt modelId="{DFED0D45-310E-47F9-BCD1-9DE816025B93}" type="pres">
      <dgm:prSet presAssocID="{D316F846-9A79-4239-B749-1EE09F8DA364}" presName="parentText" presStyleLbl="node1" presStyleIdx="1" presStyleCnt="3">
        <dgm:presLayoutVars>
          <dgm:chMax val="1"/>
          <dgm:bulletEnabled val="1"/>
        </dgm:presLayoutVars>
      </dgm:prSet>
      <dgm:spPr/>
      <dgm:t>
        <a:bodyPr/>
        <a:lstStyle/>
        <a:p>
          <a:endParaRPr lang="en-CA"/>
        </a:p>
      </dgm:t>
    </dgm:pt>
    <dgm:pt modelId="{8C14C85F-5AD1-4421-B049-60762FFB8324}" type="pres">
      <dgm:prSet presAssocID="{D316F846-9A79-4239-B749-1EE09F8DA364}" presName="descendantText" presStyleLbl="alignAccFollowNode1" presStyleIdx="1" presStyleCnt="3">
        <dgm:presLayoutVars>
          <dgm:bulletEnabled val="1"/>
        </dgm:presLayoutVars>
      </dgm:prSet>
      <dgm:spPr/>
      <dgm:t>
        <a:bodyPr/>
        <a:lstStyle/>
        <a:p>
          <a:endParaRPr lang="en-CA"/>
        </a:p>
      </dgm:t>
    </dgm:pt>
    <dgm:pt modelId="{810B15E1-3B42-4C7C-A8B8-D07190528796}" type="pres">
      <dgm:prSet presAssocID="{40D59532-86EF-4893-8AEE-FC6D2400A958}" presName="sp" presStyleCnt="0"/>
      <dgm:spPr/>
    </dgm:pt>
    <dgm:pt modelId="{7899584C-680F-458B-9DEC-906781DBFB5D}" type="pres">
      <dgm:prSet presAssocID="{3613C1C7-55CE-4625-8F8F-7899322756EA}" presName="linNode" presStyleCnt="0"/>
      <dgm:spPr/>
    </dgm:pt>
    <dgm:pt modelId="{AA745699-1938-43E2-8DC3-7F7E3176D42E}" type="pres">
      <dgm:prSet presAssocID="{3613C1C7-55CE-4625-8F8F-7899322756EA}" presName="parentText" presStyleLbl="node1" presStyleIdx="2" presStyleCnt="3">
        <dgm:presLayoutVars>
          <dgm:chMax val="1"/>
          <dgm:bulletEnabled val="1"/>
        </dgm:presLayoutVars>
      </dgm:prSet>
      <dgm:spPr/>
      <dgm:t>
        <a:bodyPr/>
        <a:lstStyle/>
        <a:p>
          <a:endParaRPr lang="en-CA"/>
        </a:p>
      </dgm:t>
    </dgm:pt>
    <dgm:pt modelId="{725B0900-552B-4063-8602-086F4FF96CAC}" type="pres">
      <dgm:prSet presAssocID="{3613C1C7-55CE-4625-8F8F-7899322756EA}" presName="descendantText" presStyleLbl="alignAccFollowNode1" presStyleIdx="2" presStyleCnt="3">
        <dgm:presLayoutVars>
          <dgm:bulletEnabled val="1"/>
        </dgm:presLayoutVars>
      </dgm:prSet>
      <dgm:spPr/>
      <dgm:t>
        <a:bodyPr/>
        <a:lstStyle/>
        <a:p>
          <a:endParaRPr lang="en-CA"/>
        </a:p>
      </dgm:t>
    </dgm:pt>
  </dgm:ptLst>
  <dgm:cxnLst>
    <dgm:cxn modelId="{0D11CA43-2548-45C4-8B19-566E90B31CCF}" srcId="{3613C1C7-55CE-4625-8F8F-7899322756EA}" destId="{0316AF53-C8E8-4CFE-92F7-12533882B38B}" srcOrd="0" destOrd="0" parTransId="{A28F9C04-1B84-4217-9117-8EB9248A3F51}" sibTransId="{1C21F846-04DE-4F02-91D1-F4C8B934DB3D}"/>
    <dgm:cxn modelId="{38C10C61-F37A-4127-8088-1701F113CE73}" srcId="{E9251480-061B-4ECF-8F75-89D9F0A39F78}" destId="{5AF0DE80-C996-455A-8311-EFFCF8895AFB}" srcOrd="0" destOrd="0" parTransId="{7B3F6AD7-0D3D-4C5D-ACED-31AE090B0E5A}" sibTransId="{7B4A6ED7-67D7-426A-9249-DD2EAC3AA2E3}"/>
    <dgm:cxn modelId="{CEA1859C-4666-4231-9636-865DD7A964E9}" type="presOf" srcId="{C1C553C8-9134-449C-A78F-082943A87801}" destId="{AA4AC957-902F-4067-857D-C918F1D3AAFA}" srcOrd="0" destOrd="0" presId="urn:microsoft.com/office/officeart/2005/8/layout/vList5"/>
    <dgm:cxn modelId="{BB0C6872-9C01-4C24-903A-C9C7509EE246}" type="presOf" srcId="{E9251480-061B-4ECF-8F75-89D9F0A39F78}" destId="{06EFE814-4017-4834-962B-D9A084D64FFD}" srcOrd="0" destOrd="0" presId="urn:microsoft.com/office/officeart/2005/8/layout/vList5"/>
    <dgm:cxn modelId="{865865BD-F5DC-4505-942C-62A4A9612A47}" type="presOf" srcId="{0316AF53-C8E8-4CFE-92F7-12533882B38B}" destId="{725B0900-552B-4063-8602-086F4FF96CAC}" srcOrd="0" destOrd="0" presId="urn:microsoft.com/office/officeart/2005/8/layout/vList5"/>
    <dgm:cxn modelId="{BE68A28B-2BA3-4C53-83D0-5903B1C3C950}" srcId="{C1C553C8-9134-449C-A78F-082943A87801}" destId="{E9251480-061B-4ECF-8F75-89D9F0A39F78}" srcOrd="0" destOrd="0" parTransId="{19F3104C-3550-4AAC-9E18-4EEF87BF80D7}" sibTransId="{850C7EAD-8FFA-4F43-BE8F-A4D4412D6AF5}"/>
    <dgm:cxn modelId="{286D6E39-F4F8-4805-A3F6-469627213DC8}" type="presOf" srcId="{3613C1C7-55CE-4625-8F8F-7899322756EA}" destId="{AA745699-1938-43E2-8DC3-7F7E3176D42E}" srcOrd="0" destOrd="0" presId="urn:microsoft.com/office/officeart/2005/8/layout/vList5"/>
    <dgm:cxn modelId="{5E3FE985-74A6-410D-9F49-A04FA3094E1D}" srcId="{C1C553C8-9134-449C-A78F-082943A87801}" destId="{D316F846-9A79-4239-B749-1EE09F8DA364}" srcOrd="1" destOrd="0" parTransId="{0C967A5D-8594-4940-BA2F-ABCC61C90CD9}" sibTransId="{40D59532-86EF-4893-8AEE-FC6D2400A958}"/>
    <dgm:cxn modelId="{E562221D-8446-4DA7-B401-DBFBFE4EEC46}" type="presOf" srcId="{5AF0DE80-C996-455A-8311-EFFCF8895AFB}" destId="{2F6368EF-F8F0-4CF9-B979-6614CFACC24C}" srcOrd="0" destOrd="0" presId="urn:microsoft.com/office/officeart/2005/8/layout/vList5"/>
    <dgm:cxn modelId="{3D446B61-DF17-4DAF-8E02-DC6AD03E63BD}" srcId="{C1C553C8-9134-449C-A78F-082943A87801}" destId="{3613C1C7-55CE-4625-8F8F-7899322756EA}" srcOrd="2" destOrd="0" parTransId="{E472A8EC-7D43-4B2C-9767-917CB3E8DE0A}" sibTransId="{4947EF3E-3D39-4FA6-9681-1A3583B3ABB6}"/>
    <dgm:cxn modelId="{773C2459-9CAC-4B5B-9061-0AE730AABD96}" type="presOf" srcId="{D316F846-9A79-4239-B749-1EE09F8DA364}" destId="{DFED0D45-310E-47F9-BCD1-9DE816025B93}" srcOrd="0" destOrd="0" presId="urn:microsoft.com/office/officeart/2005/8/layout/vList5"/>
    <dgm:cxn modelId="{75BA4D37-2DD8-4F34-8930-404847F423B5}" srcId="{D316F846-9A79-4239-B749-1EE09F8DA364}" destId="{B274608D-69C7-42F2-925D-735A8C186799}" srcOrd="0" destOrd="0" parTransId="{DF1DB8B0-D40A-4EE4-A60B-7A8645B8925E}" sibTransId="{90A119ED-7DD0-4938-9F37-155F7C8A38CB}"/>
    <dgm:cxn modelId="{06A0E8C2-0343-4AE5-A698-3DC5FBA748FD}" type="presOf" srcId="{B274608D-69C7-42F2-925D-735A8C186799}" destId="{8C14C85F-5AD1-4421-B049-60762FFB8324}" srcOrd="0" destOrd="0" presId="urn:microsoft.com/office/officeart/2005/8/layout/vList5"/>
    <dgm:cxn modelId="{B74B8772-09DD-4057-8015-8EFE1ABDC271}" type="presParOf" srcId="{AA4AC957-902F-4067-857D-C918F1D3AAFA}" destId="{BFFA6846-A100-4523-BDA2-C5B24AF96007}" srcOrd="0" destOrd="0" presId="urn:microsoft.com/office/officeart/2005/8/layout/vList5"/>
    <dgm:cxn modelId="{EE0485B6-024F-4715-9236-5CCAF6E8FFB5}" type="presParOf" srcId="{BFFA6846-A100-4523-BDA2-C5B24AF96007}" destId="{06EFE814-4017-4834-962B-D9A084D64FFD}" srcOrd="0" destOrd="0" presId="urn:microsoft.com/office/officeart/2005/8/layout/vList5"/>
    <dgm:cxn modelId="{7C5A9FA3-EFCC-40FC-A605-0E6AF05C408D}" type="presParOf" srcId="{BFFA6846-A100-4523-BDA2-C5B24AF96007}" destId="{2F6368EF-F8F0-4CF9-B979-6614CFACC24C}" srcOrd="1" destOrd="0" presId="urn:microsoft.com/office/officeart/2005/8/layout/vList5"/>
    <dgm:cxn modelId="{89C6B7A5-1F79-42E1-A2F7-F66D1600C014}" type="presParOf" srcId="{AA4AC957-902F-4067-857D-C918F1D3AAFA}" destId="{59130E00-B0AB-436D-AD07-3B370050E766}" srcOrd="1" destOrd="0" presId="urn:microsoft.com/office/officeart/2005/8/layout/vList5"/>
    <dgm:cxn modelId="{DC6F5C2E-5BE9-4502-A64E-B4BE7E064E68}" type="presParOf" srcId="{AA4AC957-902F-4067-857D-C918F1D3AAFA}" destId="{0069832B-E872-442D-B570-CD32FF6BBCB4}" srcOrd="2" destOrd="0" presId="urn:microsoft.com/office/officeart/2005/8/layout/vList5"/>
    <dgm:cxn modelId="{2468E27E-901C-4637-AA9E-5031BE3B3850}" type="presParOf" srcId="{0069832B-E872-442D-B570-CD32FF6BBCB4}" destId="{DFED0D45-310E-47F9-BCD1-9DE816025B93}" srcOrd="0" destOrd="0" presId="urn:microsoft.com/office/officeart/2005/8/layout/vList5"/>
    <dgm:cxn modelId="{DF5B2C66-A199-4528-9F25-3DEE4DF5E0E7}" type="presParOf" srcId="{0069832B-E872-442D-B570-CD32FF6BBCB4}" destId="{8C14C85F-5AD1-4421-B049-60762FFB8324}" srcOrd="1" destOrd="0" presId="urn:microsoft.com/office/officeart/2005/8/layout/vList5"/>
    <dgm:cxn modelId="{0B3767FF-313E-47F4-BCD3-ECB1C0F13122}" type="presParOf" srcId="{AA4AC957-902F-4067-857D-C918F1D3AAFA}" destId="{810B15E1-3B42-4C7C-A8B8-D07190528796}" srcOrd="3" destOrd="0" presId="urn:microsoft.com/office/officeart/2005/8/layout/vList5"/>
    <dgm:cxn modelId="{D6635E4F-E9CD-4318-B2F1-3BA2FEAEF460}" type="presParOf" srcId="{AA4AC957-902F-4067-857D-C918F1D3AAFA}" destId="{7899584C-680F-458B-9DEC-906781DBFB5D}" srcOrd="4" destOrd="0" presId="urn:microsoft.com/office/officeart/2005/8/layout/vList5"/>
    <dgm:cxn modelId="{CC5A4D1A-CDC8-476F-965D-F87B9F8B0946}" type="presParOf" srcId="{7899584C-680F-458B-9DEC-906781DBFB5D}" destId="{AA745699-1938-43E2-8DC3-7F7E3176D42E}" srcOrd="0" destOrd="0" presId="urn:microsoft.com/office/officeart/2005/8/layout/vList5"/>
    <dgm:cxn modelId="{E29896AD-FE13-4A49-9BC6-B9E820E4EA20}" type="presParOf" srcId="{7899584C-680F-458B-9DEC-906781DBFB5D}" destId="{725B0900-552B-4063-8602-086F4FF96CA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3DE99-0630-4059-B2CA-57F0E107A45A}">
      <dsp:nvSpPr>
        <dsp:cNvPr id="0" name=""/>
        <dsp:cNvSpPr/>
      </dsp:nvSpPr>
      <dsp:spPr>
        <a:xfrm>
          <a:off x="946" y="371892"/>
          <a:ext cx="2354539"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CA" sz="2400" kern="1200" dirty="0" smtClean="0"/>
            <a:t>User requirements</a:t>
          </a:r>
          <a:endParaRPr lang="en-CA" sz="2400" kern="1200" dirty="0"/>
        </a:p>
      </dsp:txBody>
      <dsp:txXfrm>
        <a:off x="946" y="371892"/>
        <a:ext cx="2354539" cy="1287000"/>
      </dsp:txXfrm>
    </dsp:sp>
    <dsp:sp modelId="{E768F2D9-37A9-46FB-BB45-24A2F8AF45B9}">
      <dsp:nvSpPr>
        <dsp:cNvPr id="0" name=""/>
        <dsp:cNvSpPr/>
      </dsp:nvSpPr>
      <dsp:spPr>
        <a:xfrm>
          <a:off x="2355486" y="183366"/>
          <a:ext cx="418968" cy="166405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2600B6-EB08-40F7-B6AD-5EE6389CE3F2}">
      <dsp:nvSpPr>
        <dsp:cNvPr id="0" name=""/>
        <dsp:cNvSpPr/>
      </dsp:nvSpPr>
      <dsp:spPr>
        <a:xfrm>
          <a:off x="2942042" y="183366"/>
          <a:ext cx="5697970" cy="1664050"/>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smtClean="0"/>
            <a:t>Statements in natural language plus diagrams of the services the system provides and its operational constraints. Written for customers.</a:t>
          </a:r>
          <a:endParaRPr lang="en-CA" sz="2400" kern="1200" dirty="0"/>
        </a:p>
      </dsp:txBody>
      <dsp:txXfrm>
        <a:off x="2942042" y="183366"/>
        <a:ext cx="5697970" cy="1664050"/>
      </dsp:txXfrm>
    </dsp:sp>
    <dsp:sp modelId="{6FE1719F-C7D9-4581-926C-F1DB79F641C2}">
      <dsp:nvSpPr>
        <dsp:cNvPr id="0" name=""/>
        <dsp:cNvSpPr/>
      </dsp:nvSpPr>
      <dsp:spPr>
        <a:xfrm>
          <a:off x="0" y="2839333"/>
          <a:ext cx="2556468" cy="1245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CA" sz="2400" kern="1200" dirty="0" smtClean="0"/>
            <a:t>System requirements</a:t>
          </a:r>
          <a:endParaRPr lang="en-CA" sz="2400" kern="1200" dirty="0"/>
        </a:p>
      </dsp:txBody>
      <dsp:txXfrm>
        <a:off x="0" y="2839333"/>
        <a:ext cx="2556468" cy="1245543"/>
      </dsp:txXfrm>
    </dsp:sp>
    <dsp:sp modelId="{F68D75C7-3263-4205-91A2-CC7D4184A970}">
      <dsp:nvSpPr>
        <dsp:cNvPr id="0" name=""/>
        <dsp:cNvSpPr/>
      </dsp:nvSpPr>
      <dsp:spPr>
        <a:xfrm>
          <a:off x="2557415" y="2067017"/>
          <a:ext cx="405466" cy="2790175"/>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E879D-3721-4BDA-BFD0-F64B0499521E}">
      <dsp:nvSpPr>
        <dsp:cNvPr id="0" name=""/>
        <dsp:cNvSpPr/>
      </dsp:nvSpPr>
      <dsp:spPr>
        <a:xfrm>
          <a:off x="3125069" y="2067017"/>
          <a:ext cx="5514350" cy="2790175"/>
        </a:xfrm>
        <a:prstGeom prst="rect">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smtClean="0"/>
            <a:t>A structured document setting out detailed descriptions of the system’s functions, services and operational constraints. </a:t>
          </a:r>
          <a:r>
            <a:rPr lang="en-GB" sz="2400" kern="1200" smtClean="0"/>
            <a:t>Defines what should be implemented so may be part of a contract between client and contractor.</a:t>
          </a:r>
          <a:endParaRPr lang="en-CA" sz="2400" kern="1200"/>
        </a:p>
      </dsp:txBody>
      <dsp:txXfrm>
        <a:off x="3125069" y="2067017"/>
        <a:ext cx="5514350" cy="2790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F73E4-E64C-47A9-8DDE-9E6C9EC4F726}">
      <dsp:nvSpPr>
        <dsp:cNvPr id="0" name=""/>
        <dsp:cNvSpPr/>
      </dsp:nvSpPr>
      <dsp:spPr>
        <a:xfrm>
          <a:off x="38" y="181479"/>
          <a:ext cx="3685337"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kern="1200" dirty="0" smtClean="0"/>
            <a:t>Functional requirements</a:t>
          </a:r>
          <a:endParaRPr lang="en-CA" sz="2000" kern="1200" dirty="0"/>
        </a:p>
      </dsp:txBody>
      <dsp:txXfrm>
        <a:off x="38" y="181479"/>
        <a:ext cx="3685337" cy="576000"/>
      </dsp:txXfrm>
    </dsp:sp>
    <dsp:sp modelId="{46F66EF1-ADC4-4138-B861-5002AEC572EC}">
      <dsp:nvSpPr>
        <dsp:cNvPr id="0" name=""/>
        <dsp:cNvSpPr/>
      </dsp:nvSpPr>
      <dsp:spPr>
        <a:xfrm>
          <a:off x="38" y="757479"/>
          <a:ext cx="3685337" cy="341237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dirty="0" smtClean="0"/>
            <a:t>Statements of services the system should provide, how the system should react to particular inputs and how the system should behave in particular situations.</a:t>
          </a:r>
          <a:endParaRPr lang="en-CA" sz="2000" kern="1200" dirty="0"/>
        </a:p>
        <a:p>
          <a:pPr marL="228600" lvl="1" indent="-228600" algn="l" defTabSz="889000">
            <a:lnSpc>
              <a:spcPct val="90000"/>
            </a:lnSpc>
            <a:spcBef>
              <a:spcPct val="0"/>
            </a:spcBef>
            <a:spcAft>
              <a:spcPct val="15000"/>
            </a:spcAft>
            <a:buChar char="••"/>
          </a:pPr>
          <a:r>
            <a:rPr lang="en-GB" sz="2000" b="1" kern="1200" dirty="0" smtClean="0"/>
            <a:t>May state what the system should not do.</a:t>
          </a:r>
          <a:endParaRPr lang="en-CA" sz="2000" b="1" kern="1200" dirty="0"/>
        </a:p>
      </dsp:txBody>
      <dsp:txXfrm>
        <a:off x="38" y="757479"/>
        <a:ext cx="3685337" cy="3412378"/>
      </dsp:txXfrm>
    </dsp:sp>
    <dsp:sp modelId="{9752B6F2-E4A1-4CFF-81A4-D77B05239187}">
      <dsp:nvSpPr>
        <dsp:cNvPr id="0" name=""/>
        <dsp:cNvSpPr/>
      </dsp:nvSpPr>
      <dsp:spPr>
        <a:xfrm>
          <a:off x="4201323" y="181479"/>
          <a:ext cx="3685337" cy="5760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kern="1200" dirty="0" smtClean="0"/>
            <a:t>Non-functional requirements</a:t>
          </a:r>
          <a:endParaRPr lang="en-CA" sz="2000" kern="1200" dirty="0"/>
        </a:p>
      </dsp:txBody>
      <dsp:txXfrm>
        <a:off x="4201323" y="181479"/>
        <a:ext cx="3685337" cy="576000"/>
      </dsp:txXfrm>
    </dsp:sp>
    <dsp:sp modelId="{E2E062F6-62EB-49EE-866C-9861C2AEC5DF}">
      <dsp:nvSpPr>
        <dsp:cNvPr id="0" name=""/>
        <dsp:cNvSpPr/>
      </dsp:nvSpPr>
      <dsp:spPr>
        <a:xfrm>
          <a:off x="4201323" y="757479"/>
          <a:ext cx="3685337" cy="3412378"/>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dirty="0" smtClean="0"/>
            <a:t>Constraints on the services or functions offered by the system such as timing constraints, constraints on the development process, standards, etc.</a:t>
          </a:r>
          <a:endParaRPr lang="en-CA" sz="2000" kern="1200" dirty="0"/>
        </a:p>
        <a:p>
          <a:pPr marL="228600" lvl="1" indent="-228600" algn="l" defTabSz="889000">
            <a:lnSpc>
              <a:spcPct val="90000"/>
            </a:lnSpc>
            <a:spcBef>
              <a:spcPct val="0"/>
            </a:spcBef>
            <a:spcAft>
              <a:spcPct val="15000"/>
            </a:spcAft>
            <a:buChar char="••"/>
          </a:pPr>
          <a:r>
            <a:rPr lang="en-GB" sz="2000" b="1" kern="1200" dirty="0" smtClean="0"/>
            <a:t>Often apply to the system as a whole rather than individual features or services.</a:t>
          </a:r>
          <a:endParaRPr lang="en-CA" sz="2000" b="1" kern="1200" dirty="0"/>
        </a:p>
      </dsp:txBody>
      <dsp:txXfrm>
        <a:off x="4201323" y="757479"/>
        <a:ext cx="3685337" cy="3412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CB4A4-2ADF-462E-A47E-90720EA3AF2C}">
      <dsp:nvSpPr>
        <dsp:cNvPr id="0" name=""/>
        <dsp:cNvSpPr/>
      </dsp:nvSpPr>
      <dsp:spPr>
        <a:xfrm>
          <a:off x="-466249" y="0"/>
          <a:ext cx="7344812" cy="146896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 user shall be able to search the appointments lists for all clinics.</a:t>
          </a:r>
          <a:endParaRPr lang="en-CA" sz="2400" kern="1200" dirty="0"/>
        </a:p>
      </dsp:txBody>
      <dsp:txXfrm>
        <a:off x="-423225" y="43024"/>
        <a:ext cx="5495145" cy="1382915"/>
      </dsp:txXfrm>
    </dsp:sp>
    <dsp:sp modelId="{8CC0536E-63FB-49B3-83BD-C6A600219E0E}">
      <dsp:nvSpPr>
        <dsp:cNvPr id="0" name=""/>
        <dsp:cNvSpPr/>
      </dsp:nvSpPr>
      <dsp:spPr>
        <a:xfrm>
          <a:off x="181816" y="1713790"/>
          <a:ext cx="7150402" cy="1468963"/>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The system shall generate each day, for each clinic, a list of patients who are expected to attend appointments that day. </a:t>
          </a:r>
          <a:endParaRPr lang="en-CA" sz="2400" kern="1200" dirty="0"/>
        </a:p>
      </dsp:txBody>
      <dsp:txXfrm>
        <a:off x="224840" y="1756814"/>
        <a:ext cx="5339845" cy="1382915"/>
      </dsp:txXfrm>
    </dsp:sp>
    <dsp:sp modelId="{FD2FBE73-F59C-43A3-8AC3-C2CD6483558B}">
      <dsp:nvSpPr>
        <dsp:cNvPr id="0" name=""/>
        <dsp:cNvSpPr/>
      </dsp:nvSpPr>
      <dsp:spPr>
        <a:xfrm>
          <a:off x="804691" y="3427580"/>
          <a:ext cx="7006374" cy="1468963"/>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Each staff member using the system shall be uniquely identified by his or her 8-digit employee number.</a:t>
          </a:r>
          <a:r>
            <a:rPr lang="en-GB" sz="2400" kern="1200" dirty="0" smtClean="0"/>
            <a:t> </a:t>
          </a:r>
          <a:endParaRPr lang="en-CA" sz="2400" kern="1200" dirty="0"/>
        </a:p>
      </dsp:txBody>
      <dsp:txXfrm>
        <a:off x="847715" y="3470604"/>
        <a:ext cx="5230553" cy="1382915"/>
      </dsp:txXfrm>
    </dsp:sp>
    <dsp:sp modelId="{74297603-0546-45D5-9901-9B52DDD72CCF}">
      <dsp:nvSpPr>
        <dsp:cNvPr id="0" name=""/>
        <dsp:cNvSpPr/>
      </dsp:nvSpPr>
      <dsp:spPr>
        <a:xfrm>
          <a:off x="5372877" y="1113963"/>
          <a:ext cx="954826" cy="95482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CA" sz="4400" kern="1200"/>
        </a:p>
      </dsp:txBody>
      <dsp:txXfrm>
        <a:off x="5587713" y="1113963"/>
        <a:ext cx="525154" cy="718507"/>
      </dsp:txXfrm>
    </dsp:sp>
    <dsp:sp modelId="{882C6249-FF65-4C67-B943-5225E881418F}">
      <dsp:nvSpPr>
        <dsp:cNvPr id="0" name=""/>
        <dsp:cNvSpPr/>
      </dsp:nvSpPr>
      <dsp:spPr>
        <a:xfrm>
          <a:off x="5923738" y="2817961"/>
          <a:ext cx="954826" cy="954826"/>
        </a:xfrm>
        <a:prstGeom prst="downArrow">
          <a:avLst>
            <a:gd name="adj1" fmla="val 55000"/>
            <a:gd name="adj2" fmla="val 45000"/>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CA" sz="4400" kern="1200"/>
        </a:p>
      </dsp:txBody>
      <dsp:txXfrm>
        <a:off x="6138574" y="2817961"/>
        <a:ext cx="525154" cy="7185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368EF-F8F0-4CF9-B979-6614CFACC24C}">
      <dsp:nvSpPr>
        <dsp:cNvPr id="0" name=""/>
        <dsp:cNvSpPr/>
      </dsp:nvSpPr>
      <dsp:spPr>
        <a:xfrm rot="5400000">
          <a:off x="4943497" y="-1873680"/>
          <a:ext cx="1155952" cy="519668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Requirements which specify that the delivered product must behave in a particular way e.g. execution speed, reliability, etc.</a:t>
          </a:r>
          <a:endParaRPr lang="en-CA" sz="1800" kern="1200" dirty="0"/>
        </a:p>
      </dsp:txBody>
      <dsp:txXfrm rot="-5400000">
        <a:off x="2923134" y="203112"/>
        <a:ext cx="5140251" cy="1043094"/>
      </dsp:txXfrm>
    </dsp:sp>
    <dsp:sp modelId="{06EFE814-4017-4834-962B-D9A084D64FFD}">
      <dsp:nvSpPr>
        <dsp:cNvPr id="0" name=""/>
        <dsp:cNvSpPr/>
      </dsp:nvSpPr>
      <dsp:spPr>
        <a:xfrm>
          <a:off x="0" y="2189"/>
          <a:ext cx="2923133" cy="14449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Product requirements</a:t>
          </a:r>
          <a:endParaRPr lang="en-CA" sz="2800" kern="1200" dirty="0"/>
        </a:p>
      </dsp:txBody>
      <dsp:txXfrm>
        <a:off x="70536" y="72725"/>
        <a:ext cx="2782061" cy="1303868"/>
      </dsp:txXfrm>
    </dsp:sp>
    <dsp:sp modelId="{8C14C85F-5AD1-4421-B049-60762FFB8324}">
      <dsp:nvSpPr>
        <dsp:cNvPr id="0" name=""/>
        <dsp:cNvSpPr/>
      </dsp:nvSpPr>
      <dsp:spPr>
        <a:xfrm rot="5400000">
          <a:off x="4943497" y="-356492"/>
          <a:ext cx="1155952" cy="5196680"/>
        </a:xfrm>
        <a:prstGeom prst="round2Same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Requirements which are a consequence of organisational policies and procedures e.g. process standards used, implementation requirements, etc.</a:t>
          </a:r>
          <a:endParaRPr lang="en-CA" sz="1800" kern="1200" dirty="0"/>
        </a:p>
      </dsp:txBody>
      <dsp:txXfrm rot="-5400000">
        <a:off x="2923134" y="1720300"/>
        <a:ext cx="5140251" cy="1043094"/>
      </dsp:txXfrm>
    </dsp:sp>
    <dsp:sp modelId="{DFED0D45-310E-47F9-BCD1-9DE816025B93}">
      <dsp:nvSpPr>
        <dsp:cNvPr id="0" name=""/>
        <dsp:cNvSpPr/>
      </dsp:nvSpPr>
      <dsp:spPr>
        <a:xfrm>
          <a:off x="0" y="1519377"/>
          <a:ext cx="2923133" cy="144494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Organisational requirements</a:t>
          </a:r>
          <a:endParaRPr lang="en-CA" sz="2800" kern="1200" dirty="0"/>
        </a:p>
      </dsp:txBody>
      <dsp:txXfrm>
        <a:off x="70536" y="1589913"/>
        <a:ext cx="2782061" cy="1303868"/>
      </dsp:txXfrm>
    </dsp:sp>
    <dsp:sp modelId="{725B0900-552B-4063-8602-086F4FF96CAC}">
      <dsp:nvSpPr>
        <dsp:cNvPr id="0" name=""/>
        <dsp:cNvSpPr/>
      </dsp:nvSpPr>
      <dsp:spPr>
        <a:xfrm rot="5400000">
          <a:off x="4943497" y="1160694"/>
          <a:ext cx="1155952" cy="5196680"/>
        </a:xfrm>
        <a:prstGeom prst="round2Same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Requirements which arise from factors which are external to the system and its development process e.g. interoperability requirements, </a:t>
          </a:r>
          <a:r>
            <a:rPr lang="en-GB" sz="1800" kern="1200" dirty="0" err="1" smtClean="0"/>
            <a:t>lawmaking</a:t>
          </a:r>
          <a:r>
            <a:rPr lang="en-GB" sz="1800" kern="1200" dirty="0" smtClean="0"/>
            <a:t> requirements, etc.</a:t>
          </a:r>
          <a:endParaRPr lang="en-CA" sz="1800" kern="1200" dirty="0"/>
        </a:p>
      </dsp:txBody>
      <dsp:txXfrm rot="-5400000">
        <a:off x="2923134" y="3237487"/>
        <a:ext cx="5140251" cy="1043094"/>
      </dsp:txXfrm>
    </dsp:sp>
    <dsp:sp modelId="{AA745699-1938-43E2-8DC3-7F7E3176D42E}">
      <dsp:nvSpPr>
        <dsp:cNvPr id="0" name=""/>
        <dsp:cNvSpPr/>
      </dsp:nvSpPr>
      <dsp:spPr>
        <a:xfrm>
          <a:off x="0" y="3036564"/>
          <a:ext cx="2923133" cy="144494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External requirements</a:t>
          </a:r>
          <a:endParaRPr lang="en-CA" sz="2800" kern="1200" dirty="0"/>
        </a:p>
      </dsp:txBody>
      <dsp:txXfrm>
        <a:off x="70536" y="3107100"/>
        <a:ext cx="2782061" cy="1303868"/>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265142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384702650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patient information system for mental health care</a:t>
            </a:r>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12</a:t>
            </a:fld>
            <a:endParaRPr lang="en-US"/>
          </a:p>
        </p:txBody>
      </p:sp>
    </p:spTree>
    <p:extLst>
      <p:ext uri="{BB962C8B-B14F-4D97-AF65-F5344CB8AC3E}">
        <p14:creationId xmlns:p14="http://schemas.microsoft.com/office/powerpoint/2010/main" val="316806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CA"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a:defRPr/>
            </a:pPr>
            <a:fld id="{0B7B8CCC-C6F6-C744-8767-7124C04F432F}" type="datetime1">
              <a:rPr lang="en-US" smtClean="0"/>
              <a:t>2/13/2019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4054104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B6CDEEB-0315-E64A-962D-B94AA3A20008}" type="datetime1">
              <a:rPr lang="en-US" smtClean="0"/>
              <a:t>2/13/2019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365440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99260568-3727-E744-9DC3-F092D60BBC91}" type="datetime1">
              <a:rPr lang="en-US" smtClean="0"/>
              <a:t>2/13/2019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9463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D904E52A-2476-1340-A5C3-5A2D80BAD226}" type="datetime1">
              <a:rPr lang="en-US" smtClean="0"/>
              <a:t>2/13/2019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988379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C7F83E1-178D-8C43-BF4A-AE3EB8F3FFD3}" type="datetime1">
              <a:rPr lang="en-US" smtClean="0"/>
              <a:t>2/13/2019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9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F33490DA-C9DF-CB45-8664-ABF7A824EA6C}" type="datetime1">
              <a:rPr lang="en-US" smtClean="0"/>
              <a:t>2/13/2019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407817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EDDC695B-01A5-4C45-BEA1-8984F49CB2EF}" type="datetime1">
              <a:rPr lang="en-US" smtClean="0"/>
              <a:t>2/13/2019</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36612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EA413090-8E42-D147-A70A-C9AE1F079D69}" type="datetime1">
              <a:rPr lang="en-US" smtClean="0"/>
              <a:t>2/13/2019</a:t>
            </a:fld>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425935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5D02FA-23E5-9145-8D5A-9638243413AD}" type="datetime1">
              <a:rPr lang="en-US" smtClean="0"/>
              <a:t>2/13/2019</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67256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02FC95B-596E-0D40-A740-F50075B914A9}" type="datetime1">
              <a:rPr lang="en-US" smtClean="0"/>
              <a:t>2/13/2019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369281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500769-F39E-4A4D-A4CE-92D09FFFECC9}" type="datetime1">
              <a:rPr lang="en-US" smtClean="0"/>
              <a:t>2/13/2019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767980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C440C91-0FBE-0F48-8DA2-B770B0FEE374}" type="datetime1">
              <a:rPr lang="en-US" smtClean="0"/>
              <a:t>2/13/2019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85582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3568" y="692696"/>
            <a:ext cx="7831782" cy="2387600"/>
          </a:xfrm>
        </p:spPr>
        <p:txBody>
          <a:bodyPr/>
          <a:lstStyle/>
          <a:p>
            <a:pPr eaLnBrk="1" hangingPunct="1"/>
            <a:r>
              <a:rPr lang="en-US" dirty="0" smtClean="0"/>
              <a:t>Chapter 4 – Requirements Engineering</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9"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10" name="Rectangle 9"/>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smtClean="0">
                <a:ln>
                  <a:noFill/>
                </a:ln>
                <a:solidFill>
                  <a:srgbClr val="595959"/>
                </a:solidFill>
                <a:effectLst/>
                <a:uLnTx/>
                <a:uFillTx/>
              </a:rPr>
              <a:t>Note: These are a slightly modified version of Ch4 slides available from the author’s site </a:t>
            </a:r>
            <a:r>
              <a:rPr kumimoji="0" lang="en-US" altLang="en-US" sz="1400" b="0" i="0" u="none" strike="noStrike" kern="0" cap="none" spc="0" normalizeH="0" baseline="0" noProof="0" dirty="0" smtClean="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smtClean="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vs. non-functional requirements</a:t>
            </a:r>
            <a:endParaRPr lang="en-US" dirty="0"/>
          </a:p>
        </p:txBody>
      </p:sp>
      <p:sp>
        <p:nvSpPr>
          <p:cNvPr id="3" name="Content Placeholder 2"/>
          <p:cNvSpPr>
            <a:spLocks noGrp="1"/>
          </p:cNvSpPr>
          <p:nvPr>
            <p:ph idx="1"/>
          </p:nvPr>
        </p:nvSpPr>
        <p:spPr/>
        <p:txBody>
          <a:bodyPr/>
          <a:lstStyle/>
          <a:p>
            <a:pPr fontAlgn="base"/>
            <a:r>
              <a:rPr lang="en-US" b="1" dirty="0"/>
              <a:t>A functional requirement describes </a:t>
            </a:r>
            <a:r>
              <a:rPr lang="en-US" b="1" i="1" dirty="0"/>
              <a:t>what</a:t>
            </a:r>
            <a:r>
              <a:rPr lang="en-US" b="1" dirty="0"/>
              <a:t> a software system should do, while non-functional requirements place constraints on </a:t>
            </a:r>
            <a:r>
              <a:rPr lang="en-US" b="1" i="1" dirty="0"/>
              <a:t>how</a:t>
            </a:r>
            <a:r>
              <a:rPr lang="en-US" b="1" dirty="0"/>
              <a:t> the system will do so</a:t>
            </a:r>
            <a:r>
              <a:rPr lang="en-US" b="1"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Rectangle 5"/>
          <p:cNvSpPr/>
          <p:nvPr/>
        </p:nvSpPr>
        <p:spPr>
          <a:xfrm>
            <a:off x="468560" y="4437112"/>
            <a:ext cx="8351912" cy="193899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sz="2000" dirty="0"/>
              <a:t>An example of a </a:t>
            </a:r>
            <a:r>
              <a:rPr lang="en-US" sz="2000" b="1" dirty="0"/>
              <a:t>functional requirement</a:t>
            </a:r>
            <a:r>
              <a:rPr lang="en-US" sz="2000" dirty="0"/>
              <a:t> would </a:t>
            </a:r>
            <a:r>
              <a:rPr lang="en-US" sz="2000" dirty="0" smtClean="0"/>
              <a:t>be:</a:t>
            </a:r>
          </a:p>
          <a:p>
            <a:pPr marL="800100" lvl="1" indent="-342900">
              <a:buFont typeface="Wingdings" panose="05000000000000000000" pitchFamily="2" charset="2"/>
              <a:buChar char="v"/>
            </a:pPr>
            <a:r>
              <a:rPr lang="en-US" sz="2000" dirty="0" smtClean="0"/>
              <a:t>A </a:t>
            </a:r>
            <a:r>
              <a:rPr lang="en-US" sz="2000" dirty="0"/>
              <a:t>system must send an email whenever a certain condition is met (e.g. an order is placed, a customer signs up, </a:t>
            </a:r>
            <a:r>
              <a:rPr lang="en-US" sz="2000" dirty="0" err="1"/>
              <a:t>etc</a:t>
            </a:r>
            <a:r>
              <a:rPr lang="en-US" sz="2000" dirty="0"/>
              <a:t>).</a:t>
            </a:r>
          </a:p>
          <a:p>
            <a:pPr marL="285750" indent="-285750">
              <a:buFont typeface="Arial" panose="020B0604020202020204" pitchFamily="34" charset="0"/>
              <a:buChar char="•"/>
            </a:pPr>
            <a:r>
              <a:rPr lang="en-US" sz="2000" dirty="0"/>
              <a:t>A related </a:t>
            </a:r>
            <a:r>
              <a:rPr lang="en-US" sz="2000" b="1" dirty="0"/>
              <a:t>non-functional requirement</a:t>
            </a:r>
            <a:r>
              <a:rPr lang="en-US" sz="2000" dirty="0"/>
              <a:t> for the system may </a:t>
            </a:r>
            <a:r>
              <a:rPr lang="en-US" sz="2000" dirty="0" smtClean="0"/>
              <a:t>be:</a:t>
            </a:r>
          </a:p>
          <a:p>
            <a:pPr marL="800100" lvl="1" indent="-342900">
              <a:buFont typeface="Wingdings" panose="05000000000000000000" pitchFamily="2" charset="2"/>
              <a:buChar char="v"/>
            </a:pPr>
            <a:r>
              <a:rPr lang="en-US" sz="2000" dirty="0" smtClean="0"/>
              <a:t>Emails </a:t>
            </a:r>
            <a:r>
              <a:rPr lang="en-US" sz="2000" dirty="0"/>
              <a:t>should be sent with a latency of no greater than 12 hours from such an activity.</a:t>
            </a:r>
          </a:p>
        </p:txBody>
      </p:sp>
    </p:spTree>
    <p:extLst>
      <p:ext uri="{BB962C8B-B14F-4D97-AF65-F5344CB8AC3E}">
        <p14:creationId xmlns:p14="http://schemas.microsoft.com/office/powerpoint/2010/main" val="2985132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normAutofit fontScale="92500" lnSpcReduction="20000"/>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graphicFrame>
        <p:nvGraphicFramePr>
          <p:cNvPr id="6" name="Diagram 5"/>
          <p:cNvGraphicFramePr/>
          <p:nvPr>
            <p:extLst>
              <p:ext uri="{D42A27DB-BD31-4B8C-83A1-F6EECF244321}">
                <p14:modId xmlns:p14="http://schemas.microsoft.com/office/powerpoint/2010/main" val="1449155711"/>
              </p:ext>
            </p:extLst>
          </p:nvPr>
        </p:nvGraphicFramePr>
        <p:xfrm>
          <a:off x="1043608" y="1556792"/>
          <a:ext cx="734481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2"/>
          <p:cNvSpPr>
            <a:spLocks noGrp="1" noChangeArrowheads="1"/>
          </p:cNvSpPr>
          <p:nvPr>
            <p:ph type="title"/>
          </p:nvPr>
        </p:nvSpPr>
        <p:spPr>
          <a:xfrm>
            <a:off x="628650" y="332656"/>
            <a:ext cx="7886700" cy="1325563"/>
          </a:xfrm>
        </p:spPr>
        <p:txBody>
          <a:bodyPr/>
          <a:lstStyle/>
          <a:p>
            <a:r>
              <a:rPr lang="en-US" dirty="0" smtClean="0"/>
              <a:t>Functional requirements for the MHC-PMS</a:t>
            </a:r>
            <a:endParaRPr lang="en-US" dirty="0"/>
          </a:p>
        </p:txBody>
      </p:sp>
    </p:spTree>
    <p:extLst>
      <p:ext uri="{BB962C8B-B14F-4D97-AF65-F5344CB8AC3E}">
        <p14:creationId xmlns:p14="http://schemas.microsoft.com/office/powerpoint/2010/main" val="3983424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Rectangle 1"/>
          <p:cNvSpPr/>
          <p:nvPr/>
        </p:nvSpPr>
        <p:spPr>
          <a:xfrm>
            <a:off x="5076056" y="2980235"/>
            <a:ext cx="4032448" cy="286232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GB" sz="2000" dirty="0"/>
              <a:t>Consider the term ‘search’ in requirement </a:t>
            </a:r>
            <a:r>
              <a:rPr lang="en-GB" sz="2000" dirty="0" smtClean="0"/>
              <a:t>1</a:t>
            </a:r>
          </a:p>
          <a:p>
            <a:pPr marL="742950" lvl="1" indent="-285750">
              <a:buFont typeface="Arial" panose="020B0604020202020204" pitchFamily="34" charset="0"/>
              <a:buChar char="•"/>
            </a:pPr>
            <a:r>
              <a:rPr lang="en-GB" sz="2000" dirty="0" smtClean="0"/>
              <a:t>User intention – search for a patient name across all appointments in all clinics;</a:t>
            </a:r>
          </a:p>
          <a:p>
            <a:pPr marL="742950" lvl="1" indent="-285750">
              <a:buFont typeface="Arial" panose="020B0604020202020204" pitchFamily="34" charset="0"/>
              <a:buChar char="•"/>
            </a:pPr>
            <a:r>
              <a:rPr lang="en-GB" sz="2000" dirty="0" smtClean="0"/>
              <a:t>Developer </a:t>
            </a:r>
            <a:r>
              <a:rPr lang="en-GB" sz="2000" dirty="0"/>
              <a:t>interpretation – search for a patient name in an individual clinic. User chooses clinic then search.</a:t>
            </a:r>
          </a:p>
        </p:txBody>
      </p:sp>
      <p:pic>
        <p:nvPicPr>
          <p:cNvPr id="134148" name="Picture 4" descr="Image result for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1685244" cy="1567459"/>
          </a:xfrm>
          <a:prstGeom prst="rect">
            <a:avLst/>
          </a:prstGeom>
          <a:noFill/>
          <a:extLst>
            <a:ext uri="{909E8E84-426E-40DD-AFC4-6F175D3DCCD1}">
              <a14:hiddenFill xmlns:a14="http://schemas.microsoft.com/office/drawing/2010/main">
                <a:solidFill>
                  <a:srgbClr val="FFFFFF"/>
                </a:solidFill>
              </a14:hiddenFill>
            </a:ext>
          </a:extLst>
        </p:spPr>
      </p:pic>
      <p:sp>
        <p:nvSpPr>
          <p:cNvPr id="41987" name="Rectangle 3"/>
          <p:cNvSpPr>
            <a:spLocks noGrp="1" noChangeArrowheads="1"/>
          </p:cNvSpPr>
          <p:nvPr>
            <p:ph idx="1"/>
          </p:nvPr>
        </p:nvSpPr>
        <p:spPr>
          <a:xfrm>
            <a:off x="628650" y="1825625"/>
            <a:ext cx="4447406" cy="4351338"/>
          </a:xfrm>
        </p:spPr>
        <p:txBody>
          <a:bodyPr>
            <a:normAutofit fontScale="92500"/>
          </a:bodyPr>
          <a:lstStyle/>
          <a:p>
            <a:r>
              <a:rPr lang="en-GB" dirty="0"/>
              <a:t>Problems arise when requirements are not precisely stated.</a:t>
            </a:r>
          </a:p>
          <a:p>
            <a:r>
              <a:rPr lang="en-GB" b="1" dirty="0"/>
              <a:t>Ambiguous</a:t>
            </a:r>
            <a:r>
              <a:rPr lang="en-GB" dirty="0"/>
              <a:t> requirements may be interpreted in different ways by developers and users</a:t>
            </a:r>
            <a:r>
              <a:rPr lang="en-GB" dirty="0" smtClean="0"/>
              <a: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a:xfrm>
            <a:off x="323528" y="1825625"/>
            <a:ext cx="8568952" cy="4351338"/>
          </a:xfrm>
        </p:spPr>
        <p:txBody>
          <a:bodyPr>
            <a:noAutofit/>
          </a:bodyPr>
          <a:lstStyle/>
          <a:p>
            <a:r>
              <a:rPr lang="en-GB" sz="3300" dirty="0"/>
              <a:t>In principle, requirements should be both complete and consistent.</a:t>
            </a:r>
          </a:p>
          <a:p>
            <a:r>
              <a:rPr lang="en-GB" sz="3300" b="1" dirty="0"/>
              <a:t>Complete</a:t>
            </a:r>
          </a:p>
          <a:p>
            <a:pPr lvl="1"/>
            <a:r>
              <a:rPr lang="en-GB" sz="2400" dirty="0"/>
              <a:t>They should include descriptions of all facilities required.</a:t>
            </a:r>
          </a:p>
          <a:p>
            <a:r>
              <a:rPr lang="en-GB" sz="3300" b="1" dirty="0"/>
              <a:t>Consistent</a:t>
            </a:r>
          </a:p>
          <a:p>
            <a:pPr lvl="1"/>
            <a:r>
              <a:rPr lang="en-GB" sz="2400" dirty="0"/>
              <a:t>There should be no conflicts or contradictions in the descriptions of the system facilities.</a:t>
            </a:r>
          </a:p>
          <a:p>
            <a:r>
              <a:rPr lang="en-GB" sz="3300" dirty="0"/>
              <a:t>In practice, it is </a:t>
            </a:r>
            <a:r>
              <a:rPr lang="en-GB" sz="3300" i="1" u="sng" dirty="0"/>
              <a:t>impossible</a:t>
            </a:r>
            <a:r>
              <a:rPr lang="en-GB" sz="3300" dirty="0"/>
              <a:t>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These define </a:t>
            </a:r>
            <a:r>
              <a:rPr lang="en-GB" b="1" dirty="0">
                <a:solidFill>
                  <a:srgbClr val="FF0000"/>
                </a:solidFill>
              </a:rPr>
              <a:t>system properties </a:t>
            </a:r>
            <a:r>
              <a:rPr lang="en-GB" dirty="0"/>
              <a:t>and </a:t>
            </a:r>
            <a:r>
              <a:rPr lang="en-GB" b="1" dirty="0">
                <a:solidFill>
                  <a:srgbClr val="FF0000"/>
                </a:solidFill>
              </a:rPr>
              <a:t>constraints</a:t>
            </a:r>
            <a:r>
              <a:rPr lang="en-GB" dirty="0">
                <a:solidFill>
                  <a:srgbClr val="FF0000"/>
                </a:solidFill>
              </a:rPr>
              <a:t> </a:t>
            </a:r>
            <a:r>
              <a:rPr lang="en-GB" dirty="0"/>
              <a:t>e.g. reliability, response time and storage requirements. Constraints are I/O device capability, system representations, etc.</a:t>
            </a:r>
          </a:p>
          <a:p>
            <a:pPr>
              <a:lnSpc>
                <a:spcPct val="90000"/>
              </a:lnSpc>
            </a:pPr>
            <a:r>
              <a:rPr lang="en-GB" dirty="0" smtClean="0"/>
              <a:t>Non-functional </a:t>
            </a:r>
            <a:r>
              <a:rPr lang="en-GB" dirty="0"/>
              <a:t>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descr="Image result for nonfunctional requir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2426"/>
            <a:ext cx="8448675" cy="473392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19458" name="Title 1"/>
          <p:cNvSpPr>
            <a:spLocks noGrp="1"/>
          </p:cNvSpPr>
          <p:nvPr>
            <p:ph type="title"/>
          </p:nvPr>
        </p:nvSpPr>
        <p:spPr>
          <a:xfrm>
            <a:off x="628650" y="303237"/>
            <a:ext cx="7886700" cy="1325563"/>
          </a:xfrm>
        </p:spPr>
        <p:txBody>
          <a:bodyPr/>
          <a:lstStyle/>
          <a:p>
            <a:pPr eaLnBrk="1" hangingPunct="1"/>
            <a:r>
              <a:rPr lang="en-US" dirty="0" smtClean="0"/>
              <a:t>Types of nonfunctional requirement</a:t>
            </a:r>
            <a:r>
              <a:rPr lang="en-GB" dirty="0" smtClean="0"/>
              <a:t> </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83795643"/>
              </p:ext>
            </p:extLst>
          </p:nvPr>
        </p:nvGraphicFramePr>
        <p:xfrm>
          <a:off x="628650" y="1825624"/>
          <a:ext cx="8119814" cy="4483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7" name="Rectangle 2"/>
          <p:cNvSpPr>
            <a:spLocks noGrp="1" noChangeArrowheads="1"/>
          </p:cNvSpPr>
          <p:nvPr>
            <p:ph type="title"/>
          </p:nvPr>
        </p:nvSpPr>
        <p:spPr>
          <a:xfrm>
            <a:off x="628650" y="365126"/>
            <a:ext cx="7886700" cy="1325563"/>
          </a:xfrm>
          <a:noFill/>
          <a:ln/>
        </p:spPr>
        <p:txBody>
          <a:bodyPr lIns="90487" tIns="44450" rIns="90487" bIns="44450"/>
          <a:lstStyle/>
          <a:p>
            <a:r>
              <a:rPr lang="en-GB" dirty="0"/>
              <a:t>Non-functional classifications</a:t>
            </a:r>
          </a:p>
        </p:txBody>
      </p:sp>
    </p:spTree>
    <p:extLst>
      <p:ext uri="{BB962C8B-B14F-4D97-AF65-F5344CB8AC3E}">
        <p14:creationId xmlns:p14="http://schemas.microsoft.com/office/powerpoint/2010/main" val="3202814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normAutofit fontScale="90000"/>
          </a:bodyPr>
          <a:lstStyle/>
          <a:p>
            <a:pPr eaLnBrk="1" hangingPunct="1"/>
            <a:r>
              <a:rPr lang="en-US" dirty="0" smtClean="0"/>
              <a:t>Examples of nonfunctional requirements in the MHC-PMS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Before we start </a:t>
            </a:r>
            <a:endParaRPr lang="en-CA" dirty="0"/>
          </a:p>
        </p:txBody>
      </p:sp>
      <p:sp>
        <p:nvSpPr>
          <p:cNvPr id="3" name="Content Placeholder 2"/>
          <p:cNvSpPr>
            <a:spLocks noGrp="1"/>
          </p:cNvSpPr>
          <p:nvPr>
            <p:ph idx="1"/>
          </p:nvPr>
        </p:nvSpPr>
        <p:spPr/>
        <p:txBody>
          <a:bodyPr/>
          <a:lstStyle/>
          <a:p>
            <a:r>
              <a:rPr lang="en-CA" dirty="0" smtClean="0"/>
              <a:t>Agile development methods </a:t>
            </a:r>
          </a:p>
          <a:p>
            <a:r>
              <a:rPr lang="en-CA" dirty="0" smtClean="0"/>
              <a:t>XP vs. Scrum </a:t>
            </a:r>
          </a:p>
          <a:p>
            <a:r>
              <a:rPr lang="en-CA" dirty="0" smtClean="0"/>
              <a:t>Agile Scaling up and out.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830032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2</a:t>
            </a: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normAutofit fontScale="92500" lnSpcReduction="10000"/>
          </a:bodyPr>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a:xfrm>
            <a:off x="251520" y="1825625"/>
            <a:ext cx="8712968" cy="4351338"/>
          </a:xfrm>
        </p:spPr>
        <p:txBody>
          <a:bodyPr>
            <a:noAutofit/>
          </a:bodyPr>
          <a:lstStyle/>
          <a:p>
            <a:r>
              <a:rPr lang="en-US" sz="3200" dirty="0" smtClean="0"/>
              <a:t>Many agile methods argue that producing a requirements document is a waste of time as requirements change so quickly.</a:t>
            </a:r>
          </a:p>
          <a:p>
            <a:r>
              <a:rPr lang="en-US" sz="3200" dirty="0" smtClean="0"/>
              <a:t>The document is therefore always </a:t>
            </a:r>
            <a:r>
              <a:rPr lang="en-US" sz="3200" b="1" dirty="0" smtClean="0">
                <a:solidFill>
                  <a:srgbClr val="FF0000"/>
                </a:solidFill>
              </a:rPr>
              <a:t>out of date</a:t>
            </a:r>
            <a:r>
              <a:rPr lang="en-US" sz="3200" dirty="0" smtClean="0"/>
              <a:t>.</a:t>
            </a:r>
          </a:p>
          <a:p>
            <a:r>
              <a:rPr lang="en-US" sz="3200" dirty="0" smtClean="0"/>
              <a:t>Methods such as XP use incremental requirements engineering and express requirements as ‘user stories’ (discussed in Chapter 3).</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TextBox 5"/>
          <p:cNvSpPr txBox="1"/>
          <p:nvPr/>
        </p:nvSpPr>
        <p:spPr>
          <a:xfrm>
            <a:off x="251520" y="3861048"/>
            <a:ext cx="8690706" cy="2062103"/>
          </a:xfrm>
          <a:prstGeom prst="rect">
            <a:avLst/>
          </a:prstGeom>
          <a:solidFill>
            <a:srgbClr val="FFFF00"/>
          </a:solidFill>
        </p:spPr>
        <p:txBody>
          <a:bodyPr wrap="square" rtlCol="0">
            <a:spAutoFit/>
          </a:bodyPr>
          <a:lstStyle/>
          <a:p>
            <a:r>
              <a:rPr lang="en-US" sz="3200" dirty="0"/>
              <a:t>This is </a:t>
            </a:r>
            <a:r>
              <a:rPr lang="en-US" sz="3200" b="1" dirty="0"/>
              <a:t>practical for business systems </a:t>
            </a:r>
            <a:r>
              <a:rPr lang="en-US" sz="3200" dirty="0"/>
              <a:t>but </a:t>
            </a:r>
            <a:r>
              <a:rPr lang="en-US" sz="3200" b="1" dirty="0"/>
              <a:t>problematic</a:t>
            </a:r>
            <a:r>
              <a:rPr lang="en-US" sz="3200" dirty="0"/>
              <a:t> for systems that require a lot of pre-delivery analysis (e.g. </a:t>
            </a:r>
            <a:r>
              <a:rPr lang="en-US" sz="3200" b="1" dirty="0">
                <a:solidFill>
                  <a:srgbClr val="FF0000"/>
                </a:solidFill>
              </a:rPr>
              <a:t>critical systems</a:t>
            </a:r>
            <a:r>
              <a:rPr lang="en-US" sz="3200" dirty="0"/>
              <a:t>) or systems developed by several teams</a:t>
            </a:r>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pic>
        <p:nvPicPr>
          <p:cNvPr id="2" name="Picture 1"/>
          <p:cNvPicPr>
            <a:picLocks noChangeAspect="1"/>
          </p:cNvPicPr>
          <p:nvPr/>
        </p:nvPicPr>
        <p:blipFill>
          <a:blip r:embed="rId2"/>
          <a:stretch>
            <a:fillRect/>
          </a:stretch>
        </p:blipFill>
        <p:spPr>
          <a:xfrm>
            <a:off x="2260022" y="1556792"/>
            <a:ext cx="4648200" cy="499301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SRS slides</a:t>
            </a:r>
            <a:endParaRPr lang="en-CA" dirty="0"/>
          </a:p>
        </p:txBody>
      </p:sp>
      <p:sp>
        <p:nvSpPr>
          <p:cNvPr id="3" name="Content Placeholder 2"/>
          <p:cNvSpPr>
            <a:spLocks noGrp="1"/>
          </p:cNvSpPr>
          <p:nvPr>
            <p:ph idx="1"/>
          </p:nvPr>
        </p:nvSpPr>
        <p:spPr/>
        <p:txBody>
          <a:bodyPr/>
          <a:lstStyle/>
          <a:p>
            <a:endParaRPr lang="en-CA"/>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extLst>
      <p:ext uri="{BB962C8B-B14F-4D97-AF65-F5344CB8AC3E}">
        <p14:creationId xmlns:p14="http://schemas.microsoft.com/office/powerpoint/2010/main" val="80330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normAutofit fontScale="77500" lnSpcReduction="20000"/>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dirty="0"/>
              <a:t>This may be the consequence of a regulatory requirement.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normAutofit fontScale="92500"/>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normAutofit fontScale="90000"/>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graphicFrame>
        <p:nvGraphicFramePr>
          <p:cNvPr id="4" name="Table 3"/>
          <p:cNvGraphicFramePr>
            <a:graphicFrameLocks noGrp="1"/>
          </p:cNvGraphicFramePr>
          <p:nvPr/>
        </p:nvGraphicFramePr>
        <p:xfrm>
          <a:off x="1524000" y="2209800"/>
          <a:ext cx="6096000" cy="331470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normAutofit lnSpcReduction="10000"/>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solutions</a:t>
            </a:r>
            <a:endParaRPr lang="en-CA" dirty="0"/>
          </a:p>
        </p:txBody>
      </p:sp>
      <p:sp>
        <p:nvSpPr>
          <p:cNvPr id="3" name="Content Placeholder 2"/>
          <p:cNvSpPr>
            <a:spLocks noGrp="1"/>
          </p:cNvSpPr>
          <p:nvPr>
            <p:ph idx="1"/>
          </p:nvPr>
        </p:nvSpPr>
        <p:spPr/>
        <p:txBody>
          <a:bodyPr/>
          <a:lstStyle/>
          <a:p>
            <a:r>
              <a:rPr lang="en-CA" dirty="0" smtClean="0"/>
              <a:t>Structured specifications</a:t>
            </a:r>
          </a:p>
          <a:p>
            <a:pPr lvl="1"/>
            <a:r>
              <a:rPr lang="en-CA" dirty="0" smtClean="0"/>
              <a:t>Form based specifications</a:t>
            </a:r>
          </a:p>
          <a:p>
            <a:pPr lvl="1"/>
            <a:r>
              <a:rPr lang="en-CA" dirty="0" smtClean="0"/>
              <a:t>Tabular specifications</a:t>
            </a:r>
            <a:endParaRPr lang="en-CA"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extLst>
      <p:ext uri="{BB962C8B-B14F-4D97-AF65-F5344CB8AC3E}">
        <p14:creationId xmlns:p14="http://schemas.microsoft.com/office/powerpoint/2010/main" val="938979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normAutofit fontScale="92500"/>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normAutofit fontScale="85000" lnSpcReduction="20000"/>
          </a:bodyPr>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92"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graphicFrame>
        <p:nvGraphicFramePr>
          <p:cNvPr id="27650" name="Object 2"/>
          <p:cNvGraphicFramePr>
            <a:graphicFrameLocks noChangeAspect="1"/>
          </p:cNvGraphicFramePr>
          <p:nvPr>
            <p:extLst>
              <p:ext uri="{D42A27DB-BD31-4B8C-83A1-F6EECF244321}">
                <p14:modId xmlns:p14="http://schemas.microsoft.com/office/powerpoint/2010/main" val="63750536"/>
              </p:ext>
            </p:extLst>
          </p:nvPr>
        </p:nvGraphicFramePr>
        <p:xfrm>
          <a:off x="1295400" y="2008336"/>
          <a:ext cx="5943600" cy="4445000"/>
        </p:xfrm>
        <a:graphic>
          <a:graphicData uri="http://schemas.openxmlformats.org/presentationml/2006/ole">
            <mc:AlternateContent xmlns:mc="http://schemas.openxmlformats.org/markup-compatibility/2006">
              <mc:Choice xmlns:v="urn:schemas-microsoft-com:vml" Requires="v">
                <p:oleObj spid="_x0000_s130069"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08336"/>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Tabular specification</a:t>
            </a:r>
          </a:p>
        </p:txBody>
      </p:sp>
      <p:sp>
        <p:nvSpPr>
          <p:cNvPr id="82947" name="Rectangle 3"/>
          <p:cNvSpPr>
            <a:spLocks noGrp="1" noChangeArrowheads="1"/>
          </p:cNvSpPr>
          <p:nvPr>
            <p:ph idx="1"/>
          </p:nvPr>
        </p:nvSpPr>
        <p:spPr/>
        <p:txBody>
          <a:bodyPr>
            <a:normAutofit fontScale="92500" lnSpcReduction="10000"/>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a:xfrm>
            <a:off x="323528" y="1484784"/>
            <a:ext cx="8784976" cy="4351338"/>
          </a:xfrm>
        </p:spPr>
        <p:txBody>
          <a:bodyPr>
            <a:noAutofit/>
          </a:bodyPr>
          <a:lstStyle/>
          <a:p>
            <a:pPr>
              <a:lnSpc>
                <a:spcPct val="90000"/>
              </a:lnSpc>
            </a:pPr>
            <a:r>
              <a:rPr lang="en-GB" sz="2800" dirty="0"/>
              <a:t>The processes used for RE vary widely depending on the application domain, the people involved and the organisation developing the requirements</a:t>
            </a:r>
            <a:r>
              <a:rPr lang="en-GB" sz="2800" dirty="0" smtClean="0"/>
              <a:t>.</a:t>
            </a:r>
          </a:p>
          <a:p>
            <a:pPr>
              <a:lnSpc>
                <a:spcPct val="90000"/>
              </a:lnSpc>
            </a:pPr>
            <a:r>
              <a:rPr lang="en-GB" sz="2800" dirty="0" smtClean="0"/>
              <a:t>RE include four high-level activities (</a:t>
            </a:r>
            <a:r>
              <a:rPr lang="en-GB" sz="1800" b="1" dirty="0" smtClean="0"/>
              <a:t>Chapter 2 slide 16</a:t>
            </a:r>
            <a:r>
              <a:rPr lang="en-GB" sz="2800" dirty="0" smtClean="0"/>
              <a:t>). </a:t>
            </a:r>
            <a:endParaRPr lang="en-GB" sz="2800" dirty="0"/>
          </a:p>
          <a:p>
            <a:pPr>
              <a:lnSpc>
                <a:spcPct val="90000"/>
              </a:lnSpc>
            </a:pPr>
            <a:r>
              <a:rPr lang="en-GB" sz="2800" dirty="0"/>
              <a:t>However, there are a number of generic activities common to all processes</a:t>
            </a:r>
          </a:p>
          <a:p>
            <a:pPr lvl="1">
              <a:lnSpc>
                <a:spcPct val="90000"/>
              </a:lnSpc>
            </a:pPr>
            <a:r>
              <a:rPr lang="en-GB" sz="2400" dirty="0">
                <a:solidFill>
                  <a:srgbClr val="FF0000"/>
                </a:solidFill>
              </a:rPr>
              <a:t>Requirements elicitation;</a:t>
            </a:r>
          </a:p>
          <a:p>
            <a:pPr lvl="1">
              <a:lnSpc>
                <a:spcPct val="90000"/>
              </a:lnSpc>
            </a:pPr>
            <a:r>
              <a:rPr lang="en-GB" sz="2400" dirty="0">
                <a:solidFill>
                  <a:srgbClr val="FF0000"/>
                </a:solidFill>
              </a:rPr>
              <a:t>Requirements analysis;</a:t>
            </a:r>
          </a:p>
          <a:p>
            <a:pPr lvl="1">
              <a:lnSpc>
                <a:spcPct val="90000"/>
              </a:lnSpc>
            </a:pPr>
            <a:r>
              <a:rPr lang="en-GB" sz="2400" dirty="0">
                <a:solidFill>
                  <a:srgbClr val="FF0000"/>
                </a:solidFill>
              </a:rPr>
              <a:t>Requirements validation;</a:t>
            </a:r>
          </a:p>
          <a:p>
            <a:pPr lvl="1">
              <a:lnSpc>
                <a:spcPct val="90000"/>
              </a:lnSpc>
            </a:pPr>
            <a:r>
              <a:rPr lang="en-GB" sz="2400" dirty="0">
                <a:solidFill>
                  <a:srgbClr val="FF0000"/>
                </a:solidFill>
              </a:rPr>
              <a:t>Requirements management</a:t>
            </a:r>
            <a:r>
              <a:rPr lang="en-GB" sz="2400" dirty="0" smtClean="0">
                <a:solidFill>
                  <a:srgbClr val="FF0000"/>
                </a:solidFill>
              </a:rPr>
              <a:t>.</a:t>
            </a:r>
          </a:p>
          <a:p>
            <a:pPr>
              <a:lnSpc>
                <a:spcPct val="90000"/>
              </a:lnSpc>
            </a:pPr>
            <a:r>
              <a:rPr lang="en-GB" sz="2800" dirty="0" smtClean="0"/>
              <a:t>In practice, RE is an iterative activity in which these processes are interleaved.</a:t>
            </a:r>
            <a:endParaRPr lang="en-GB" sz="28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Rectangle 1"/>
          <p:cNvSpPr/>
          <p:nvPr/>
        </p:nvSpPr>
        <p:spPr>
          <a:xfrm>
            <a:off x="144016" y="2177181"/>
            <a:ext cx="4572000" cy="4081117"/>
          </a:xfrm>
          <a:prstGeom prst="rect">
            <a:avLst/>
          </a:prstGeom>
          <a:noFill/>
          <a:ln/>
        </p:spPr>
        <p:txBody>
          <a:bodyPr vert="horz" lIns="90487" tIns="44450" rIns="90487" bIns="44450" rtlCol="0">
            <a:normAutofit/>
          </a:bodyPr>
          <a:lstStyle/>
          <a:p>
            <a:pPr defTabSz="685800">
              <a:lnSpc>
                <a:spcPct val="90000"/>
              </a:lnSpc>
              <a:spcBef>
                <a:spcPts val="750"/>
              </a:spcBef>
            </a:pPr>
            <a:r>
              <a:rPr lang="en-GB" sz="3600" dirty="0">
                <a:latin typeface="+mn-lt"/>
                <a:ea typeface="+mn-ea"/>
                <a:cs typeface="+mn-cs"/>
              </a:rPr>
              <a:t>The requirements themselves are the descriptions of the system services and constraints that are generated during the requirements engineering process.</a:t>
            </a:r>
          </a:p>
        </p:txBody>
      </p:sp>
      <p:cxnSp>
        <p:nvCxnSpPr>
          <p:cNvPr id="6" name="Straight Arrow Connector 5"/>
          <p:cNvCxnSpPr/>
          <p:nvPr/>
        </p:nvCxnSpPr>
        <p:spPr>
          <a:xfrm>
            <a:off x="4716016" y="1825625"/>
            <a:ext cx="0" cy="4411687"/>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Rectangle 3"/>
          <p:cNvSpPr>
            <a:spLocks noGrp="1" noChangeArrowheads="1"/>
          </p:cNvSpPr>
          <p:nvPr>
            <p:ph idx="1"/>
          </p:nvPr>
        </p:nvSpPr>
        <p:spPr>
          <a:xfrm>
            <a:off x="5021138" y="2174006"/>
            <a:ext cx="4375398" cy="4351338"/>
          </a:xfrm>
          <a:noFill/>
          <a:ln/>
        </p:spPr>
        <p:txBody>
          <a:bodyPr lIns="90487" tIns="44450" rIns="90487" bIns="44450">
            <a:normAutofit lnSpcReduction="10000"/>
          </a:bodyPr>
          <a:lstStyle/>
          <a:p>
            <a:pPr marL="0" indent="0">
              <a:buNone/>
            </a:pPr>
            <a:r>
              <a:rPr lang="en-GB" dirty="0"/>
              <a:t>The process of establishing the services that the customer requires from a system and the constraints under which it operates and is developed</a:t>
            </a:r>
            <a:r>
              <a:rPr lang="en-GB" dirty="0" smtClean="0"/>
              <a:t>.</a:t>
            </a:r>
            <a:endParaRPr lang="en-GB" dirty="0"/>
          </a:p>
        </p:txBody>
      </p:sp>
      <p:sp>
        <p:nvSpPr>
          <p:cNvPr id="9" name="TextBox 8"/>
          <p:cNvSpPr txBox="1"/>
          <p:nvPr/>
        </p:nvSpPr>
        <p:spPr>
          <a:xfrm>
            <a:off x="628650" y="1459856"/>
            <a:ext cx="3024336" cy="461665"/>
          </a:xfrm>
          <a:prstGeom prst="rect">
            <a:avLst/>
          </a:prstGeom>
          <a:noFill/>
        </p:spPr>
        <p:txBody>
          <a:bodyPr wrap="square" rtlCol="0">
            <a:spAutoFit/>
          </a:bodyPr>
          <a:lstStyle/>
          <a:p>
            <a:r>
              <a:rPr lang="en-CA" dirty="0" smtClean="0"/>
              <a:t>What is requirement </a:t>
            </a:r>
            <a:endParaRPr lang="en-CA" dirty="0"/>
          </a:p>
        </p:txBody>
      </p:sp>
      <p:sp>
        <p:nvSpPr>
          <p:cNvPr id="14" name="TextBox 13"/>
          <p:cNvSpPr txBox="1"/>
          <p:nvPr/>
        </p:nvSpPr>
        <p:spPr>
          <a:xfrm>
            <a:off x="5292080" y="1363960"/>
            <a:ext cx="3024336" cy="830997"/>
          </a:xfrm>
          <a:prstGeom prst="rect">
            <a:avLst/>
          </a:prstGeom>
          <a:noFill/>
        </p:spPr>
        <p:txBody>
          <a:bodyPr wrap="square" rtlCol="0">
            <a:spAutoFit/>
          </a:bodyPr>
          <a:lstStyle/>
          <a:p>
            <a:r>
              <a:rPr lang="en-CA" dirty="0" smtClean="0"/>
              <a:t>What is requirement engineering</a:t>
            </a:r>
            <a:endParaRPr lang="en-CA"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528" y="365126"/>
            <a:ext cx="8640960" cy="1325563"/>
          </a:xfrm>
        </p:spPr>
        <p:txBody>
          <a:bodyPr>
            <a:normAutofit fontScale="90000"/>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pic>
        <p:nvPicPr>
          <p:cNvPr id="2" name="Picture 1"/>
          <p:cNvPicPr>
            <a:picLocks noChangeAspect="1"/>
          </p:cNvPicPr>
          <p:nvPr/>
        </p:nvPicPr>
        <p:blipFill>
          <a:blip r:embed="rId2"/>
          <a:stretch>
            <a:fillRect/>
          </a:stretch>
        </p:blipFill>
        <p:spPr>
          <a:xfrm>
            <a:off x="1763688" y="1656812"/>
            <a:ext cx="5886418" cy="4832763"/>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pic>
        <p:nvPicPr>
          <p:cNvPr id="2" name="Picture 1"/>
          <p:cNvPicPr>
            <a:picLocks noChangeAspect="1"/>
          </p:cNvPicPr>
          <p:nvPr/>
        </p:nvPicPr>
        <p:blipFill>
          <a:blip r:embed="rId2"/>
          <a:stretch>
            <a:fillRect/>
          </a:stretch>
        </p:blipFill>
        <p:spPr>
          <a:xfrm>
            <a:off x="1475656" y="2060848"/>
            <a:ext cx="6306747" cy="3871119"/>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a:t>
            </a:r>
            <a:r>
              <a:rPr lang="en-GB" sz="2000" b="1" dirty="0">
                <a:solidFill>
                  <a:srgbClr val="FF0000"/>
                </a:solidFill>
              </a:rPr>
              <a:t>Domain requirements </a:t>
            </a:r>
            <a:r>
              <a:rPr lang="en-GB" sz="2000" dirty="0"/>
              <a:t>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normAutofit fontScale="90000"/>
          </a:bodyPr>
          <a:lstStyle/>
          <a:p>
            <a:r>
              <a:rPr lang="en-GB" dirty="0"/>
              <a:t>Problems of requirements elicitation </a:t>
            </a:r>
            <a:r>
              <a:rPr lang="en-GB" dirty="0" smtClean="0"/>
              <a:t>and </a:t>
            </a:r>
            <a:r>
              <a:rPr lang="en-GB" dirty="0"/>
              <a:t>analysis </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3</a:t>
            </a: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normAutofit fontScale="92500"/>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Patients</a:t>
            </a:r>
            <a:r>
              <a:rPr lang="en-US" i="1" dirty="0" smtClean="0"/>
              <a:t> </a:t>
            </a:r>
            <a:r>
              <a:rPr lang="en-US" dirty="0" smtClean="0"/>
              <a:t>whose information is recorded in the system.</a:t>
            </a:r>
            <a:endParaRPr lang="en-GB" dirty="0" smtClean="0"/>
          </a:p>
          <a:p>
            <a:r>
              <a:rPr lang="en-US" b="1" dirty="0" smtClean="0"/>
              <a:t>Doctors</a:t>
            </a:r>
            <a:r>
              <a:rPr lang="en-US" i="1" dirty="0" smtClean="0"/>
              <a:t> </a:t>
            </a:r>
            <a:r>
              <a:rPr lang="en-US" dirty="0" smtClean="0"/>
              <a:t>who are responsible for assessing and treating patients.</a:t>
            </a:r>
            <a:endParaRPr lang="en-GB" dirty="0" smtClean="0"/>
          </a:p>
          <a:p>
            <a:r>
              <a:rPr lang="en-US" b="1" dirty="0" smtClean="0"/>
              <a:t>Nurses</a:t>
            </a:r>
            <a:r>
              <a:rPr lang="en-US" dirty="0" smtClean="0"/>
              <a:t> who coordinate the consultations with doctors and administer some treatments.</a:t>
            </a:r>
            <a:endParaRPr lang="en-GB" dirty="0" smtClean="0"/>
          </a:p>
          <a:p>
            <a:r>
              <a:rPr lang="en-US" b="1" dirty="0" smtClean="0"/>
              <a:t>Medical receptionists</a:t>
            </a:r>
            <a:r>
              <a:rPr lang="en-US" b="1" i="1" dirty="0" smtClean="0"/>
              <a:t> </a:t>
            </a:r>
            <a:r>
              <a:rPr lang="en-US" dirty="0" smtClean="0"/>
              <a:t>who manage patients’ appointments.</a:t>
            </a:r>
            <a:endParaRPr lang="en-GB" dirty="0" smtClean="0"/>
          </a:p>
          <a:p>
            <a:r>
              <a:rPr lang="en-US" b="1" dirty="0" smtClean="0"/>
              <a:t>IT staff </a:t>
            </a:r>
            <a:r>
              <a:rPr lang="en-US" dirty="0" smtClean="0"/>
              <a:t>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normAutofit fontScale="85000" lnSpcReduction="20000"/>
          </a:bodyPr>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b="1" dirty="0">
                <a:solidFill>
                  <a:srgbClr val="FF0000"/>
                </a:solidFill>
              </a:rPr>
              <a:t>May be the basis for a bid for a contract </a:t>
            </a:r>
            <a:r>
              <a:rPr lang="en-GB" dirty="0"/>
              <a:t>- therefore must be open to interpretation;</a:t>
            </a:r>
          </a:p>
          <a:p>
            <a:pPr lvl="1">
              <a:lnSpc>
                <a:spcPct val="90000"/>
              </a:lnSpc>
            </a:pPr>
            <a:r>
              <a:rPr lang="en-GB" b="1" dirty="0">
                <a:solidFill>
                  <a:srgbClr val="FF0000"/>
                </a:solidFill>
              </a:rPr>
              <a:t>May be the basis for the contract itself </a:t>
            </a:r>
            <a:r>
              <a:rPr lang="en-GB" dirty="0"/>
              <a:t>-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 medical ethics manager </a:t>
            </a:r>
            <a:r>
              <a:rPr lang="en-US" dirty="0" smtClean="0"/>
              <a:t>who must ensure that the system meets current ethical guidelines for patient care.</a:t>
            </a:r>
            <a:endParaRPr lang="en-GB" dirty="0" smtClean="0"/>
          </a:p>
          <a:p>
            <a:r>
              <a:rPr lang="en-US" b="1" dirty="0" smtClean="0"/>
              <a:t>Health care managers</a:t>
            </a:r>
            <a:r>
              <a:rPr lang="en-US" b="1" i="1" dirty="0" smtClean="0"/>
              <a:t> </a:t>
            </a:r>
            <a:r>
              <a:rPr lang="en-US" dirty="0" smtClean="0"/>
              <a:t>who obtain management information from the system.</a:t>
            </a:r>
            <a:endParaRPr lang="en-GB" dirty="0" smtClean="0"/>
          </a:p>
          <a:p>
            <a:r>
              <a:rPr lang="en-US" b="1" dirty="0" smtClean="0"/>
              <a:t>Medical records staff</a:t>
            </a:r>
            <a:r>
              <a:rPr lang="en-US" b="1"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Requirement discovery </a:t>
            </a:r>
            <a:endParaRPr lang="en-CA" dirty="0"/>
          </a:p>
        </p:txBody>
      </p:sp>
      <p:sp>
        <p:nvSpPr>
          <p:cNvPr id="3" name="Content Placeholder 2"/>
          <p:cNvSpPr>
            <a:spLocks noGrp="1"/>
          </p:cNvSpPr>
          <p:nvPr>
            <p:ph idx="1"/>
          </p:nvPr>
        </p:nvSpPr>
        <p:spPr/>
        <p:txBody>
          <a:bodyPr/>
          <a:lstStyle/>
          <a:p>
            <a:r>
              <a:rPr lang="en-CA" dirty="0" smtClean="0"/>
              <a:t>Interviewing (</a:t>
            </a:r>
            <a:r>
              <a:rPr lang="en-CA" dirty="0" smtClean="0">
                <a:solidFill>
                  <a:srgbClr val="FF0000"/>
                </a:solidFill>
              </a:rPr>
              <a:t>reading</a:t>
            </a:r>
            <a:r>
              <a:rPr lang="en-CA" dirty="0" smtClean="0"/>
              <a:t>)</a:t>
            </a:r>
          </a:p>
          <a:p>
            <a:r>
              <a:rPr lang="en-CA" dirty="0" smtClean="0"/>
              <a:t> Scenarios (</a:t>
            </a:r>
            <a:r>
              <a:rPr lang="en-CA" dirty="0" smtClean="0">
                <a:solidFill>
                  <a:srgbClr val="FF0000"/>
                </a:solidFill>
              </a:rPr>
              <a:t>reading</a:t>
            </a:r>
            <a:r>
              <a:rPr lang="en-CA" dirty="0" smtClean="0"/>
              <a:t>)</a:t>
            </a:r>
          </a:p>
          <a:p>
            <a:r>
              <a:rPr lang="en-CA" dirty="0" smtClean="0"/>
              <a:t>Use cases</a:t>
            </a:r>
          </a:p>
          <a:p>
            <a:r>
              <a:rPr lang="en-CA" dirty="0" smtClean="0"/>
              <a:t>Ethnography(</a:t>
            </a:r>
            <a:r>
              <a:rPr lang="en-CA" dirty="0" smtClean="0">
                <a:solidFill>
                  <a:srgbClr val="FF0000"/>
                </a:solidFill>
              </a:rPr>
              <a:t>reading</a:t>
            </a:r>
            <a:r>
              <a:rPr lang="en-CA" dirty="0" smtClean="0"/>
              <a:t>) </a:t>
            </a:r>
          </a:p>
          <a:p>
            <a:endParaRPr lang="en-CA"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2978840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normAutofit fontScale="77500" lnSpcReduction="20000"/>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pic>
        <p:nvPicPr>
          <p:cNvPr id="2" name="Picture 1"/>
          <p:cNvPicPr>
            <a:picLocks noChangeAspect="1"/>
          </p:cNvPicPr>
          <p:nvPr/>
        </p:nvPicPr>
        <p:blipFill>
          <a:blip r:embed="rId2"/>
          <a:stretch>
            <a:fillRect/>
          </a:stretch>
        </p:blipFill>
        <p:spPr>
          <a:xfrm>
            <a:off x="1209675" y="1772816"/>
            <a:ext cx="6724650" cy="367665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solidFill>
                  <a:srgbClr val="FF0000"/>
                </a:solidFill>
              </a:rPr>
              <a:t>Fixing a requirements error after delivery may cost up to 100 times the cost of fixing an implementation error</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normAutofit fontScale="90000"/>
          </a:bodyPr>
          <a:lstStyle/>
          <a:p>
            <a:r>
              <a:rPr lang="en-GB"/>
              <a:t>Requirements validation techniques</a:t>
            </a:r>
          </a:p>
        </p:txBody>
      </p:sp>
      <p:sp>
        <p:nvSpPr>
          <p:cNvPr id="77827" name="Rectangle 3"/>
          <p:cNvSpPr>
            <a:spLocks noGrp="1" noChangeArrowheads="1"/>
          </p:cNvSpPr>
          <p:nvPr>
            <p:ph idx="1"/>
          </p:nvPr>
        </p:nvSpPr>
        <p:spPr/>
        <p:txBody>
          <a:bodyPr>
            <a:normAutofit fontScale="92500"/>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r>
              <a:rPr lang="en-GB" dirty="0"/>
              <a:t>(</a:t>
            </a:r>
            <a:r>
              <a:rPr lang="en-GB" sz="2600" dirty="0" smtClean="0"/>
              <a:t>Covered </a:t>
            </a:r>
            <a:r>
              <a:rPr lang="en-GB" sz="2600" dirty="0"/>
              <a:t>in Chapter</a:t>
            </a:r>
            <a:r>
              <a:rPr lang="en-GB" sz="2600" dirty="0" smtClean="0"/>
              <a:t> 2</a:t>
            </a:r>
            <a:r>
              <a:rPr lang="en-GB" sz="2600" dirty="0" smtClean="0"/>
              <a:t>.)</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normAutofit/>
          </a:bodyPr>
          <a:lstStyle/>
          <a:p>
            <a:r>
              <a:rPr lang="en-GB" dirty="0"/>
              <a:t>Requirements management is the process of managing changing requirements during the requirements engineering process and system development.</a:t>
            </a:r>
          </a:p>
          <a:p>
            <a:r>
              <a:rPr lang="en-GB" dirty="0" smtClean="0"/>
              <a:t>New requirements emerge as a system is being developed and after it has gone into use</a:t>
            </a:r>
            <a:r>
              <a:rPr lang="en-GB" dirty="0" smtClean="0"/>
              <a:t>.</a:t>
            </a:r>
            <a:endParaRPr lang="en-GB"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pic>
        <p:nvPicPr>
          <p:cNvPr id="2" name="Picture 1"/>
          <p:cNvPicPr>
            <a:picLocks noChangeAspect="1"/>
          </p:cNvPicPr>
          <p:nvPr/>
        </p:nvPicPr>
        <p:blipFill>
          <a:blip r:embed="rId2"/>
          <a:stretch>
            <a:fillRect/>
          </a:stretch>
        </p:blipFill>
        <p:spPr>
          <a:xfrm>
            <a:off x="1619672" y="2132856"/>
            <a:ext cx="6083978" cy="287652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normAutofit fontScale="70000" lnSpcReduction="20000"/>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requirements</a:t>
            </a:r>
            <a:endParaRPr lang="en-CA"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graphicFrame>
        <p:nvGraphicFramePr>
          <p:cNvPr id="6" name="Diagram 5"/>
          <p:cNvGraphicFramePr/>
          <p:nvPr>
            <p:extLst>
              <p:ext uri="{D42A27DB-BD31-4B8C-83A1-F6EECF244321}">
                <p14:modId xmlns:p14="http://schemas.microsoft.com/office/powerpoint/2010/main" val="4007199752"/>
              </p:ext>
            </p:extLst>
          </p:nvPr>
        </p:nvGraphicFramePr>
        <p:xfrm>
          <a:off x="107504" y="1556792"/>
          <a:ext cx="864096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7031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pic>
        <p:nvPicPr>
          <p:cNvPr id="2" name="Picture 1"/>
          <p:cNvPicPr>
            <a:picLocks noChangeAspect="1"/>
          </p:cNvPicPr>
          <p:nvPr/>
        </p:nvPicPr>
        <p:blipFill>
          <a:blip r:embed="rId2"/>
          <a:stretch>
            <a:fillRect/>
          </a:stretch>
        </p:blipFill>
        <p:spPr>
          <a:xfrm>
            <a:off x="317922" y="2824162"/>
            <a:ext cx="8502550" cy="1396926"/>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Thank you !</a:t>
            </a:r>
            <a:endParaRPr lang="en-CA" dirty="0"/>
          </a:p>
        </p:txBody>
      </p:sp>
      <p:sp>
        <p:nvSpPr>
          <p:cNvPr id="3" name="Content Placeholder 2"/>
          <p:cNvSpPr>
            <a:spLocks noGrp="1"/>
          </p:cNvSpPr>
          <p:nvPr>
            <p:ph idx="1"/>
          </p:nvPr>
        </p:nvSpPr>
        <p:spPr/>
        <p:txBody>
          <a:bodyPr/>
          <a:lstStyle/>
          <a:p>
            <a:r>
              <a:rPr lang="en-CA" dirty="0" smtClean="0"/>
              <a:t>Questions? </a:t>
            </a:r>
            <a:endParaRPr lang="en-CA"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405982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132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500" y="1710002"/>
            <a:ext cx="5957025" cy="4504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133122" name="Picture 2" descr="Image result for readers of different types of requirements spec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916832"/>
            <a:ext cx="7562850" cy="4200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65126"/>
            <a:ext cx="8568952" cy="1325563"/>
          </a:xfrm>
        </p:spPr>
        <p:txBody>
          <a:bodyPr/>
          <a:lstStyle/>
          <a:p>
            <a:r>
              <a:rPr lang="en-CA" dirty="0" smtClean="0"/>
              <a:t>Functional and non-functional requirements</a:t>
            </a:r>
            <a:endParaRPr lang="en-C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098007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2186610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4278</TotalTime>
  <Words>3175</Words>
  <Application>Microsoft Office PowerPoint</Application>
  <PresentationFormat>On-screen Show (4:3)</PresentationFormat>
  <Paragraphs>400</Paragraphs>
  <Slides>62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2" baseType="lpstr">
      <vt:lpstr>ＭＳ Ｐゴシック</vt:lpstr>
      <vt:lpstr>Arial</vt:lpstr>
      <vt:lpstr>Calibri</vt:lpstr>
      <vt:lpstr>Century Gothic</vt:lpstr>
      <vt:lpstr>Palatino Linotype</vt:lpstr>
      <vt:lpstr>Times New Roman</vt:lpstr>
      <vt:lpstr>Wingdings</vt:lpstr>
      <vt:lpstr>Zapf Dingbats</vt:lpstr>
      <vt:lpstr>Office Theme</vt:lpstr>
      <vt:lpstr>Document</vt:lpstr>
      <vt:lpstr>Chapter 4 – Requirements Engineering</vt:lpstr>
      <vt:lpstr>Before we start </vt:lpstr>
      <vt:lpstr>Topics covered</vt:lpstr>
      <vt:lpstr>Requirements engineering</vt:lpstr>
      <vt:lpstr>What is a requirement?</vt:lpstr>
      <vt:lpstr>Types of requirements</vt:lpstr>
      <vt:lpstr>User and system requirements </vt:lpstr>
      <vt:lpstr>Readers of different types of requirements specification </vt:lpstr>
      <vt:lpstr>Functional and non-functional requirements</vt:lpstr>
      <vt:lpstr>Functional vs.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classifications</vt:lpstr>
      <vt:lpstr>Examples of nonfunctional requirements in the MHC-PMS </vt:lpstr>
      <vt:lpstr>Non-functional requirements implementation</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SRS slides</vt:lpstr>
      <vt:lpstr>Requirements specification</vt:lpstr>
      <vt:lpstr>Requirements and design</vt:lpstr>
      <vt:lpstr>Natural language specification</vt:lpstr>
      <vt:lpstr>Example requirements for the insulin pump software system </vt:lpstr>
      <vt:lpstr>Problems with natural language</vt:lpstr>
      <vt:lpstr>What is the solutions</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Requirements elicitation and analysis</vt:lpstr>
      <vt:lpstr>The requirements elicitation and analysis process </vt:lpstr>
      <vt:lpstr>Process activities</vt:lpstr>
      <vt:lpstr>Problems of requirements elicitation and analysis </vt:lpstr>
      <vt:lpstr>Key points</vt:lpstr>
      <vt:lpstr>Chapter 4 – Requirements Engineering</vt:lpstr>
      <vt:lpstr>Requirements discovery</vt:lpstr>
      <vt:lpstr>Stakeholders in the MHC-PMS</vt:lpstr>
      <vt:lpstr>Stakeholders in the MHC-PMS</vt:lpstr>
      <vt:lpstr>Requirement discovery </vt:lpstr>
      <vt:lpstr>Use cases</vt:lpstr>
      <vt:lpstr>Use cases for the MHC-PMS </vt:lpstr>
      <vt:lpstr>Requirements validation</vt:lpstr>
      <vt:lpstr>Requirements checking</vt:lpstr>
      <vt:lpstr>Requirements validation techniques</vt:lpstr>
      <vt:lpstr>Requirements management</vt:lpstr>
      <vt:lpstr>Requirements evolution </vt:lpstr>
      <vt:lpstr>Requirements management planning</vt:lpstr>
      <vt:lpstr>Requirements change management</vt:lpstr>
      <vt:lpstr>Requirements change management </vt:lpstr>
      <vt:lpstr>Thank you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Sultan Saud Abdullah Alqahtani</cp:lastModifiedBy>
  <cp:revision>42</cp:revision>
  <cp:lastPrinted>2010-01-11T10:54:43Z</cp:lastPrinted>
  <dcterms:created xsi:type="dcterms:W3CDTF">2010-01-08T19:43:52Z</dcterms:created>
  <dcterms:modified xsi:type="dcterms:W3CDTF">2019-02-13T09:47:21Z</dcterms:modified>
</cp:coreProperties>
</file>