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5"/>
  </p:notesMasterIdLst>
  <p:handoutMasterIdLst>
    <p:handoutMasterId r:id="rId6"/>
  </p:handoutMasterIdLst>
  <p:sldIdLst>
    <p:sldId id="1201" r:id="rId3"/>
    <p:sldId id="6081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laneación" id="{15AA1431-2CBE-4FBE-A635-E6CA4AB7FB2F}">
          <p14:sldIdLst>
            <p14:sldId id="1201"/>
            <p14:sldId id="60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me Garcia Salas" initials="JG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6F"/>
    <a:srgbClr val="FFFFFF"/>
    <a:srgbClr val="008275"/>
    <a:srgbClr val="006666"/>
    <a:srgbClr val="0000FF"/>
    <a:srgbClr val="00FF00"/>
    <a:srgbClr val="59DBB9"/>
    <a:srgbClr val="CCFFCC"/>
    <a:srgbClr val="00B8AB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7" autoAdjust="0"/>
    <p:restoredTop sz="93842" autoAdjust="0"/>
  </p:normalViewPr>
  <p:slideViewPr>
    <p:cSldViewPr snapToGrid="0">
      <p:cViewPr varScale="1">
        <p:scale>
          <a:sx n="64" d="100"/>
          <a:sy n="64" d="100"/>
        </p:scale>
        <p:origin x="8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opez\Desktop\Abastecimiento\Indicadores\Actual\Programa%20de%20Abastecimiento%20Cluster%20y%20Extractoras%20Actualizado%20_PB%20ACTUALIZADOS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opez\Desktop\Abastecimiento\Indicadores\Actual\Programa%20de%20Abastecimiento%20Cluster%20y%20Extractoras%20Actualizado%20_PB%20ACTUALIZADOS.xlsm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44625679555427"/>
          <c:y val="5.7068741893644616E-2"/>
          <c:w val="0.84160022836355908"/>
          <c:h val="0.7125639061654258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E9-4A40-9966-6ADE13F0A8F3}"/>
              </c:ext>
            </c:extLst>
          </c:dPt>
          <c:dPt>
            <c:idx val="6"/>
            <c:invertIfNegative val="0"/>
            <c:bubble3D val="0"/>
            <c:spPr>
              <a:solidFill>
                <a:srgbClr val="00FF00"/>
              </a:solidFill>
              <a:ln>
                <a:solidFill>
                  <a:srgbClr val="00FF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E9-4A40-9966-6ADE13F0A8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'RESUMEN INDICADORES'!$L$24:$Y$24</c:f>
              <c:strCache>
                <c:ptCount val="7"/>
                <c:pt idx="0">
                  <c:v>PB</c:v>
                </c:pt>
                <c:pt idx="1">
                  <c:v>Julio</c:v>
                </c:pt>
                <c:pt idx="2">
                  <c:v>SEM-27</c:v>
                </c:pt>
                <c:pt idx="3">
                  <c:v>SEM-28</c:v>
                </c:pt>
                <c:pt idx="4">
                  <c:v>SEM-29</c:v>
                </c:pt>
                <c:pt idx="5">
                  <c:v>SEM-30</c:v>
                </c:pt>
                <c:pt idx="6">
                  <c:v>OBJ</c:v>
                </c:pt>
              </c:strCache>
            </c:strRef>
          </c:cat>
          <c:val>
            <c:numRef>
              <c:f>'RESUMEN INDICADORES'!$L$57:$Y$57</c:f>
              <c:numCache>
                <c:formatCode>0%</c:formatCode>
                <c:ptCount val="7"/>
                <c:pt idx="0">
                  <c:v>0.81</c:v>
                </c:pt>
                <c:pt idx="1">
                  <c:v>1.1408065739124302</c:v>
                </c:pt>
                <c:pt idx="2">
                  <c:v>0.98</c:v>
                </c:pt>
                <c:pt idx="3">
                  <c:v>1.2156645764170664</c:v>
                </c:pt>
                <c:pt idx="4">
                  <c:v>1.2217194570135748</c:v>
                </c:pt>
                <c:pt idx="5">
                  <c:v>1.1658219293799628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E9-4A40-9966-6ADE13F0A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335841920"/>
        <c:axId val="335848192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'RESUMEN INDICADORES'!$L$58:$Y$58</c:f>
              <c:numCache>
                <c:formatCode>0%</c:formatCode>
                <c:ptCount val="7"/>
                <c:pt idx="0">
                  <c:v>0.81</c:v>
                </c:pt>
                <c:pt idx="1">
                  <c:v>0.81</c:v>
                </c:pt>
                <c:pt idx="2">
                  <c:v>0.81</c:v>
                </c:pt>
                <c:pt idx="3">
                  <c:v>0.81</c:v>
                </c:pt>
                <c:pt idx="4">
                  <c:v>0.81</c:v>
                </c:pt>
                <c:pt idx="5">
                  <c:v>0.81</c:v>
                </c:pt>
                <c:pt idx="6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BE9-4A40-9966-6ADE13F0A8F3}"/>
            </c:ext>
          </c:extLst>
        </c:ser>
        <c:ser>
          <c:idx val="2"/>
          <c:order val="2"/>
          <c:spPr>
            <a:ln w="28575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val>
            <c:numRef>
              <c:f>'RESUMEN INDICADORES'!$L$59:$Y$59</c:f>
              <c:numCache>
                <c:formatCode>0%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BE9-4A40-9966-6ADE13F0A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5841920"/>
        <c:axId val="335848192"/>
      </c:lineChart>
      <c:catAx>
        <c:axId val="33584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PE" b="1">
                    <a:solidFill>
                      <a:sysClr val="windowText" lastClr="000000"/>
                    </a:solidFill>
                  </a:rPr>
                  <a:t>SEMANA</a:t>
                </a:r>
              </a:p>
            </c:rich>
          </c:tx>
          <c:layout>
            <c:manualLayout>
              <c:xMode val="edge"/>
              <c:yMode val="edge"/>
              <c:x val="0.46437766355533516"/>
              <c:y val="0.895174893021640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35848192"/>
        <c:crosses val="autoZero"/>
        <c:auto val="1"/>
        <c:lblAlgn val="ctr"/>
        <c:lblOffset val="100"/>
        <c:noMultiLvlLbl val="0"/>
      </c:catAx>
      <c:valAx>
        <c:axId val="335848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PE" b="1">
                    <a:solidFill>
                      <a:sysClr val="windowText" lastClr="000000"/>
                    </a:solidFill>
                  </a:rPr>
                  <a:t>% CUMPLIMIENTO</a:t>
                </a:r>
                <a:r>
                  <a:rPr lang="es-PE" b="1" baseline="0">
                    <a:solidFill>
                      <a:sysClr val="windowText" lastClr="000000"/>
                    </a:solidFill>
                  </a:rPr>
                  <a:t> PROG SEMANAL</a:t>
                </a:r>
                <a:endParaRPr lang="es-PE" b="1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3584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5731586651703"/>
          <c:y val="0.10814436500742822"/>
          <c:w val="0.69026307701649003"/>
          <c:h val="0.92003304367830518"/>
        </c:manualLayout>
      </c:layout>
      <c:doughnutChart>
        <c:varyColors val="1"/>
        <c:ser>
          <c:idx val="0"/>
          <c:order val="0"/>
          <c:spPr>
            <a:solidFill>
              <a:srgbClr val="FF0000"/>
            </a:solidFill>
          </c:spPr>
          <c:explosion val="3"/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8D-4B70-B506-CE4A229A2F9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8D-4B70-B506-CE4A229A2F99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08D-4B70-B506-CE4A229A2F99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08D-4B70-B506-CE4A229A2F99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08D-4B70-B506-CE4A229A2F99}"/>
              </c:ext>
            </c:extLst>
          </c:dPt>
          <c:dPt>
            <c:idx val="5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08D-4B70-B506-CE4A229A2F99}"/>
              </c:ext>
            </c:extLst>
          </c:dPt>
          <c:dPt>
            <c:idx val="6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08D-4B70-B506-CE4A229A2F99}"/>
              </c:ext>
            </c:extLst>
          </c:dPt>
          <c:dPt>
            <c:idx val="7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08D-4B70-B506-CE4A229A2F99}"/>
              </c:ext>
            </c:extLst>
          </c:dPt>
          <c:dPt>
            <c:idx val="8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08D-4B70-B506-CE4A229A2F99}"/>
              </c:ext>
            </c:extLst>
          </c:dPt>
          <c:dPt>
            <c:idx val="9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08D-4B70-B506-CE4A229A2F99}"/>
              </c:ext>
            </c:extLst>
          </c:dPt>
          <c:dPt>
            <c:idx val="10"/>
            <c:bubble3D val="0"/>
            <c:spPr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008D-4B70-B506-CE4A229A2F99}"/>
              </c:ext>
            </c:extLst>
          </c:dPt>
          <c:dLbls>
            <c:dLbl>
              <c:idx val="0"/>
              <c:layout>
                <c:manualLayout>
                  <c:x val="-9.2792020397604855E-2"/>
                  <c:y val="-5.628525702579860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10%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08D-4B70-B506-CE4A229A2F99}"/>
                </c:ext>
              </c:extLst>
            </c:dLbl>
            <c:dLbl>
              <c:idx val="1"/>
              <c:layout>
                <c:manualLayout>
                  <c:x val="-7.3861366578402199E-2"/>
                  <c:y val="-8.245157160233025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20%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008D-4B70-B506-CE4A229A2F99}"/>
                </c:ext>
              </c:extLst>
            </c:dLbl>
            <c:dLbl>
              <c:idx val="2"/>
              <c:layout>
                <c:manualLayout>
                  <c:x val="-5.3024021899895281E-2"/>
                  <c:y val="-9.435897435897436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30%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008D-4B70-B506-CE4A229A2F99}"/>
                </c:ext>
              </c:extLst>
            </c:dLbl>
            <c:dLbl>
              <c:idx val="3"/>
              <c:layout>
                <c:manualLayout>
                  <c:x val="-3.0930679441605557E-2"/>
                  <c:y val="-0.11076923076923077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40%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008D-4B70-B506-CE4A229A2F99}"/>
                </c:ext>
              </c:extLst>
            </c:dLbl>
            <c:dLbl>
              <c:idx val="4"/>
              <c:layout>
                <c:manualLayout>
                  <c:x val="3.6213443558403953E-2"/>
                  <c:y val="-0.11897445746111006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50%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008D-4B70-B506-CE4A229A2F99}"/>
                </c:ext>
              </c:extLst>
            </c:dLbl>
            <c:dLbl>
              <c:idx val="5"/>
              <c:layout>
                <c:manualLayout>
                  <c:x val="8.6030565845799864E-2"/>
                  <c:y val="-0.10031265603994625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60%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008D-4B70-B506-CE4A229A2F99}"/>
                </c:ext>
              </c:extLst>
            </c:dLbl>
            <c:dLbl>
              <c:idx val="6"/>
              <c:layout>
                <c:manualLayout>
                  <c:x val="0.13238196174139299"/>
                  <c:y val="-7.174495870942963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70%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008D-4B70-B506-CE4A229A2F99}"/>
                </c:ext>
              </c:extLst>
            </c:dLbl>
            <c:dLbl>
              <c:idx val="7"/>
              <c:layout>
                <c:manualLayout>
                  <c:x val="0.12896098608797776"/>
                  <c:y val="-3.257025798604442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80%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F-008D-4B70-B506-CE4A229A2F99}"/>
                </c:ext>
              </c:extLst>
            </c:dLbl>
            <c:dLbl>
              <c:idx val="8"/>
              <c:layout>
                <c:manualLayout>
                  <c:x val="0.12488976037616815"/>
                  <c:y val="1.2508802253376864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90%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1-008D-4B70-B506-CE4A229A2F99}"/>
                </c:ext>
              </c:extLst>
            </c:dLbl>
            <c:dLbl>
              <c:idx val="9"/>
              <c:layout>
                <c:manualLayout>
                  <c:x val="0.13056464517030383"/>
                  <c:y val="3.252032520325203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100%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3-008D-4B70-B506-CE4A229A2F9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5-008D-4B70-B506-CE4A229A2F99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PARÁMETROS!$BC$3:$BC$13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08D-4B70-B506-CE4A229A2F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0"/>
        <c:holeSize val="62"/>
      </c:doughnutChart>
      <c:scatterChart>
        <c:scatterStyle val="smoothMarker"/>
        <c:varyColors val="0"/>
        <c:ser>
          <c:idx val="1"/>
          <c:order val="1"/>
          <c:tx>
            <c:v>Punto</c:v>
          </c:tx>
          <c:spPr>
            <a:ln w="38100" cap="rnd">
              <a:solidFill>
                <a:sysClr val="windowText" lastClr="000000"/>
              </a:solidFill>
              <a:round/>
              <a:headEnd type="oval"/>
              <a:tailEnd type="triangle"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xVal>
            <c:numRef>
              <c:f>'RESUMEN INDICADORES'!$D$9:$D$10</c:f>
              <c:numCache>
                <c:formatCode>General</c:formatCode>
                <c:ptCount val="2"/>
                <c:pt idx="0">
                  <c:v>0</c:v>
                </c:pt>
                <c:pt idx="1">
                  <c:v>0.94776152834853278</c:v>
                </c:pt>
              </c:numCache>
            </c:numRef>
          </c:xVal>
          <c:yVal>
            <c:numRef>
              <c:f>'RESUMEN INDICADORES'!$E$9:$E$10</c:f>
              <c:numCache>
                <c:formatCode>General</c:formatCode>
                <c:ptCount val="2"/>
                <c:pt idx="0">
                  <c:v>0</c:v>
                </c:pt>
                <c:pt idx="1">
                  <c:v>-0.31897975701046177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7-008D-4B70-B506-CE4A229A2F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6124544"/>
        <c:axId val="336122624"/>
      </c:scatterChart>
      <c:valAx>
        <c:axId val="336122624"/>
        <c:scaling>
          <c:orientation val="minMax"/>
          <c:max val="1"/>
          <c:min val="-1"/>
        </c:scaling>
        <c:delete val="1"/>
        <c:axPos val="l"/>
        <c:numFmt formatCode="General" sourceLinked="1"/>
        <c:majorTickMark val="out"/>
        <c:minorTickMark val="none"/>
        <c:tickLblPos val="nextTo"/>
        <c:crossAx val="336124544"/>
        <c:crosses val="autoZero"/>
        <c:crossBetween val="midCat"/>
      </c:valAx>
      <c:valAx>
        <c:axId val="336124544"/>
        <c:scaling>
          <c:orientation val="minMax"/>
          <c:max val="1"/>
          <c:min val="-1"/>
        </c:scaling>
        <c:delete val="1"/>
        <c:axPos val="b"/>
        <c:numFmt formatCode="General" sourceLinked="1"/>
        <c:majorTickMark val="out"/>
        <c:minorTickMark val="none"/>
        <c:tickLblPos val="nextTo"/>
        <c:crossAx val="336122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0.09663</cdr:x>
      <cdr:y>0.67532</cdr:y>
    </cdr:from>
    <cdr:to>
      <cdr:x>0.42608</cdr:x>
      <cdr:y>0.76948</cdr:y>
    </cdr:to>
    <cdr:sp macro="" textlink="">
      <cdr:nvSpPr>
        <cdr:cNvPr id="2" name="Rectángulo 1">
          <a:extLst xmlns:a="http://schemas.openxmlformats.org/drawingml/2006/main">
            <a:ext uri="{FF2B5EF4-FFF2-40B4-BE49-F238E27FC236}">
              <a16:creationId xmlns:a16="http://schemas.microsoft.com/office/drawing/2014/main" id="{1C685D64-D943-4746-83E0-ABB2D62E82B1}"/>
            </a:ext>
          </a:extLst>
        </cdr:cNvPr>
        <cdr:cNvSpPr/>
      </cdr:nvSpPr>
      <cdr:spPr>
        <a:xfrm xmlns:a="http://schemas.openxmlformats.org/drawingml/2006/main">
          <a:off x="354140" y="2476501"/>
          <a:ext cx="1207320" cy="345281"/>
        </a:xfrm>
        <a:prstGeom xmlns:a="http://schemas.openxmlformats.org/drawingml/2006/main" prst="rect">
          <a:avLst/>
        </a:prstGeom>
        <a:solidFill xmlns:a="http://schemas.openxmlformats.org/drawingml/2006/main">
          <a:srgbClr val="0A623E"/>
        </a:solidFill>
        <a:ln xmlns:a="http://schemas.openxmlformats.org/drawingml/2006/main">
          <a:solidFill>
            <a:srgbClr val="0A623E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s-PE" sz="1050"/>
            <a:t>Extractora</a:t>
          </a:r>
        </a:p>
      </cdr:txBody>
    </cdr:sp>
  </cdr:relSizeAnchor>
  <cdr:relSizeAnchor xmlns:cdr="http://schemas.openxmlformats.org/drawingml/2006/chartDrawing">
    <cdr:from>
      <cdr:x>0.0949</cdr:x>
      <cdr:y>0.784</cdr:y>
    </cdr:from>
    <cdr:to>
      <cdr:x>0.42608</cdr:x>
      <cdr:y>0.89654</cdr:y>
    </cdr:to>
    <cdr:sp macro="" textlink="">
      <cdr:nvSpPr>
        <cdr:cNvPr id="3" name="Rectángulo 2">
          <a:extLst xmlns:a="http://schemas.openxmlformats.org/drawingml/2006/main">
            <a:ext uri="{FF2B5EF4-FFF2-40B4-BE49-F238E27FC236}">
              <a16:creationId xmlns:a16="http://schemas.microsoft.com/office/drawing/2014/main" id="{A22C625A-547D-419C-A3BE-91052E413EE3}"/>
            </a:ext>
          </a:extLst>
        </cdr:cNvPr>
        <cdr:cNvSpPr/>
      </cdr:nvSpPr>
      <cdr:spPr>
        <a:xfrm xmlns:a="http://schemas.openxmlformats.org/drawingml/2006/main">
          <a:off x="347800" y="2875040"/>
          <a:ext cx="1213659" cy="412699"/>
        </a:xfrm>
        <a:prstGeom xmlns:a="http://schemas.openxmlformats.org/drawingml/2006/main" prst="rect">
          <a:avLst/>
        </a:prstGeom>
        <a:solidFill xmlns:a="http://schemas.openxmlformats.org/drawingml/2006/main">
          <a:sysClr val="window" lastClr="FFFFFF"/>
        </a:solidFill>
        <a:ln xmlns:a="http://schemas.openxmlformats.org/drawingml/2006/main">
          <a:solidFill>
            <a:srgbClr val="00666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b="1" i="0" u="none" strike="noStrike">
              <a:solidFill>
                <a:srgbClr val="0A623E"/>
              </a:solidFill>
              <a:latin typeface="Calibri"/>
              <a:cs typeface="Calibri"/>
            </a:rPr>
            <a:t>TODAS</a:t>
          </a:r>
          <a:fld id="{CD38E913-F769-4159-AA8D-11C94EEED4E1}" type="TxLink">
            <a:rPr lang="en-US" sz="1200" b="1" i="0" u="none" strike="noStrike">
              <a:solidFill>
                <a:srgbClr val="0A623E"/>
              </a:solidFill>
              <a:latin typeface="Calibri"/>
              <a:cs typeface="Calibri"/>
            </a:rPr>
            <a:pPr algn="ctr"/>
            <a:t> </a:t>
          </a:fld>
          <a:endParaRPr lang="es-PE" sz="1600" b="1">
            <a:solidFill>
              <a:srgbClr val="0A623E"/>
            </a:solidFill>
          </a:endParaRPr>
        </a:p>
      </cdr:txBody>
    </cdr:sp>
  </cdr:relSizeAnchor>
  <cdr:relSizeAnchor xmlns:cdr="http://schemas.openxmlformats.org/drawingml/2006/chartDrawing">
    <cdr:from>
      <cdr:x>0.572</cdr:x>
      <cdr:y>0.78076</cdr:y>
    </cdr:from>
    <cdr:to>
      <cdr:x>0.90663</cdr:x>
      <cdr:y>0.8933</cdr:y>
    </cdr:to>
    <cdr:sp macro="" textlink="">
      <cdr:nvSpPr>
        <cdr:cNvPr id="4" name="Rectángulo 3">
          <a:extLst xmlns:a="http://schemas.openxmlformats.org/drawingml/2006/main">
            <a:ext uri="{FF2B5EF4-FFF2-40B4-BE49-F238E27FC236}">
              <a16:creationId xmlns:a16="http://schemas.microsoft.com/office/drawing/2014/main" id="{F7FFFA0B-C024-4977-B682-A44B56474AD7}"/>
            </a:ext>
          </a:extLst>
        </cdr:cNvPr>
        <cdr:cNvSpPr/>
      </cdr:nvSpPr>
      <cdr:spPr>
        <a:xfrm xmlns:a="http://schemas.openxmlformats.org/drawingml/2006/main">
          <a:off x="3157506" y="3943597"/>
          <a:ext cx="1847196" cy="568436"/>
        </a:xfrm>
        <a:prstGeom xmlns:a="http://schemas.openxmlformats.org/drawingml/2006/main" prst="rect">
          <a:avLst/>
        </a:prstGeom>
        <a:solidFill xmlns:a="http://schemas.openxmlformats.org/drawingml/2006/main">
          <a:sysClr val="window" lastClr="FFFFFF"/>
        </a:solidFill>
        <a:ln xmlns:a="http://schemas.openxmlformats.org/drawingml/2006/main">
          <a:solidFill>
            <a:srgbClr val="00666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fld id="{3974AEA9-F35C-4258-92C8-528B8EBEFED2}" type="TxLink">
            <a:rPr lang="en-US" sz="1600" b="1" i="0" u="none" strike="noStrike">
              <a:solidFill>
                <a:srgbClr val="0A623E"/>
              </a:solidFill>
              <a:latin typeface="Calibri"/>
              <a:cs typeface="Calibri"/>
            </a:rPr>
            <a:pPr algn="ctr"/>
            <a:t>110%</a:t>
          </a:fld>
          <a:endParaRPr lang="es-PE" sz="1600" b="1">
            <a:solidFill>
              <a:srgbClr val="0A623E"/>
            </a:solidFill>
          </a:endParaRPr>
        </a:p>
      </cdr:txBody>
    </cdr:sp>
  </cdr:relSizeAnchor>
  <cdr:relSizeAnchor xmlns:cdr="http://schemas.openxmlformats.org/drawingml/2006/chartDrawing">
    <cdr:from>
      <cdr:x>0.57221</cdr:x>
      <cdr:y>0.67208</cdr:y>
    </cdr:from>
    <cdr:to>
      <cdr:x>0.90165</cdr:x>
      <cdr:y>0.76948</cdr:y>
    </cdr:to>
    <cdr:sp macro="" textlink="">
      <cdr:nvSpPr>
        <cdr:cNvPr id="6" name="Rectángulo 5">
          <a:extLst xmlns:a="http://schemas.openxmlformats.org/drawingml/2006/main">
            <a:ext uri="{FF2B5EF4-FFF2-40B4-BE49-F238E27FC236}">
              <a16:creationId xmlns:a16="http://schemas.microsoft.com/office/drawing/2014/main" id="{5A0A9578-000C-404E-A3D6-DA07027D9466}"/>
            </a:ext>
          </a:extLst>
        </cdr:cNvPr>
        <cdr:cNvSpPr/>
      </cdr:nvSpPr>
      <cdr:spPr>
        <a:xfrm xmlns:a="http://schemas.openxmlformats.org/drawingml/2006/main">
          <a:off x="2096991" y="2464595"/>
          <a:ext cx="1207321" cy="357187"/>
        </a:xfrm>
        <a:prstGeom xmlns:a="http://schemas.openxmlformats.org/drawingml/2006/main" prst="rect">
          <a:avLst/>
        </a:prstGeom>
        <a:solidFill xmlns:a="http://schemas.openxmlformats.org/drawingml/2006/main">
          <a:srgbClr val="0A623E"/>
        </a:solidFill>
        <a:ln xmlns:a="http://schemas.openxmlformats.org/drawingml/2006/main">
          <a:solidFill>
            <a:srgbClr val="0A623E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PE" sz="1050"/>
            <a:t>Cumplimiento Plan</a:t>
          </a:r>
          <a:r>
            <a:rPr lang="es-PE" sz="1050" baseline="0"/>
            <a:t> Mensual</a:t>
          </a:r>
          <a:endParaRPr lang="es-PE" sz="1050"/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0.07468</cdr:y>
    </cdr:to>
    <cdr:sp macro="" textlink="">
      <cdr:nvSpPr>
        <cdr:cNvPr id="7" name="Rectángulo 6">
          <a:extLst xmlns:a="http://schemas.openxmlformats.org/drawingml/2006/main">
            <a:ext uri="{FF2B5EF4-FFF2-40B4-BE49-F238E27FC236}">
              <a16:creationId xmlns:a16="http://schemas.microsoft.com/office/drawing/2014/main" id="{215C6286-0E03-406F-AE87-7C5FE9ADC022}"/>
            </a:ext>
          </a:extLst>
        </cdr:cNvPr>
        <cdr:cNvSpPr/>
      </cdr:nvSpPr>
      <cdr:spPr>
        <a:xfrm xmlns:a="http://schemas.openxmlformats.org/drawingml/2006/main">
          <a:off x="0" y="0"/>
          <a:ext cx="3664744" cy="273845"/>
        </a:xfrm>
        <a:prstGeom xmlns:a="http://schemas.openxmlformats.org/drawingml/2006/main" prst="rect">
          <a:avLst/>
        </a:prstGeom>
        <a:solidFill xmlns:a="http://schemas.openxmlformats.org/drawingml/2006/main">
          <a:srgbClr val="0A623E"/>
        </a:solidFill>
        <a:ln xmlns:a="http://schemas.openxmlformats.org/drawingml/2006/main">
          <a:solidFill>
            <a:srgbClr val="0A623E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PE" sz="1100" b="1"/>
            <a:t>CUMPLIMIENTO  ACUMULADO</a:t>
          </a:r>
          <a:r>
            <a:rPr lang="es-PE" sz="1100" b="1" baseline="0"/>
            <a:t> MENSUAL</a:t>
          </a:r>
          <a:endParaRPr lang="es-PE" sz="1100" b="1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4309108-AE8E-4769-9A17-6DF17DBBA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D852A0-2781-4E62-A84A-F7FAA91214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32510-B53A-420E-8E8F-A30B4FA13961}" type="datetimeFigureOut">
              <a:rPr lang="es-PE" smtClean="0"/>
              <a:t>2/08/2021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633B16-C7E1-48A9-824F-F430B62F7B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5FAC12-16A4-4AF8-B61B-FE7F4329E5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D357B-68A9-4B0E-A32E-18F1770C71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35366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7DE15-7074-4548-94CA-B5688F601A0A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3CB8F-A3DC-4F0F-AC86-4EB239E38A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5063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3CB8F-A3DC-4F0F-AC86-4EB239E38AB2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608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3CB8F-A3DC-4F0F-AC86-4EB239E38AB2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33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60BCC89-1D73-4031-AC17-9EC4FFA76F03}"/>
              </a:ext>
            </a:extLst>
          </p:cNvPr>
          <p:cNvSpPr/>
          <p:nvPr userDrawn="1"/>
        </p:nvSpPr>
        <p:spPr>
          <a:xfrm>
            <a:off x="6224588" y="5676050"/>
            <a:ext cx="5776415" cy="756000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1E75D-E527-4FBC-8A22-B1DE98FA9A58}"/>
              </a:ext>
            </a:extLst>
          </p:cNvPr>
          <p:cNvSpPr/>
          <p:nvPr userDrawn="1"/>
        </p:nvSpPr>
        <p:spPr>
          <a:xfrm>
            <a:off x="10058400" y="6052457"/>
            <a:ext cx="2058562" cy="805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55E4782-B91C-4685-9039-CF95CF46E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749" y="550936"/>
            <a:ext cx="7845213" cy="43331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ángulo 58">
            <a:extLst>
              <a:ext uri="{FF2B5EF4-FFF2-40B4-BE49-F238E27FC236}">
                <a16:creationId xmlns:a16="http://schemas.microsoft.com/office/drawing/2014/main" id="{FAD03E50-A4EC-4C15-82E5-E10A05595DA6}"/>
              </a:ext>
            </a:extLst>
          </p:cNvPr>
          <p:cNvSpPr/>
          <p:nvPr userDrawn="1"/>
        </p:nvSpPr>
        <p:spPr>
          <a:xfrm>
            <a:off x="145204" y="1150141"/>
            <a:ext cx="5868000" cy="532800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58">
            <a:extLst>
              <a:ext uri="{FF2B5EF4-FFF2-40B4-BE49-F238E27FC236}">
                <a16:creationId xmlns:a16="http://schemas.microsoft.com/office/drawing/2014/main" id="{857D15C8-C661-4A9D-8028-B915C72142CB}"/>
              </a:ext>
            </a:extLst>
          </p:cNvPr>
          <p:cNvSpPr/>
          <p:nvPr userDrawn="1"/>
        </p:nvSpPr>
        <p:spPr>
          <a:xfrm>
            <a:off x="6178796" y="1150142"/>
            <a:ext cx="5868000" cy="5328000"/>
          </a:xfrm>
          <a:prstGeom prst="rect">
            <a:avLst/>
          </a:prstGeom>
          <a:solidFill>
            <a:schemeClr val="bg1">
              <a:lumMod val="8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81FF57-1715-4BF0-ABA3-8E130349A536}"/>
              </a:ext>
            </a:extLst>
          </p:cNvPr>
          <p:cNvSpPr/>
          <p:nvPr userDrawn="1"/>
        </p:nvSpPr>
        <p:spPr>
          <a:xfrm>
            <a:off x="172074" y="1206868"/>
            <a:ext cx="5796000" cy="820800"/>
          </a:xfrm>
          <a:prstGeom prst="rect">
            <a:avLst/>
          </a:prstGeom>
          <a:noFill/>
          <a:ln>
            <a:solidFill>
              <a:srgbClr val="032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rgbClr val="37706D"/>
                </a:solidFill>
              </a:rPr>
              <a:t>RESPONSABLES:</a:t>
            </a:r>
          </a:p>
          <a:p>
            <a:pPr marL="360363" indent="-180975">
              <a:buFont typeface="Arial" panose="020B0604020202020204" pitchFamily="34" charset="0"/>
              <a:buChar char="•"/>
            </a:pPr>
            <a:endParaRPr lang="es-MX" sz="1200" dirty="0">
              <a:solidFill>
                <a:srgbClr val="37706D"/>
              </a:solidFill>
            </a:endParaRPr>
          </a:p>
          <a:p>
            <a:pPr marL="360363" indent="-180975">
              <a:buFont typeface="Arial" panose="020B0604020202020204" pitchFamily="34" charset="0"/>
              <a:buChar char="•"/>
            </a:pPr>
            <a:endParaRPr lang="es-MX" sz="1200" dirty="0"/>
          </a:p>
          <a:p>
            <a:pPr marL="360363" indent="-180975">
              <a:buFont typeface="Arial" panose="020B0604020202020204" pitchFamily="34" charset="0"/>
              <a:buChar char="•"/>
            </a:pPr>
            <a:endParaRPr lang="es-MX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224F84-C9D4-4926-BC45-8A3E73E68311}"/>
              </a:ext>
            </a:extLst>
          </p:cNvPr>
          <p:cNvSpPr/>
          <p:nvPr userDrawn="1"/>
        </p:nvSpPr>
        <p:spPr>
          <a:xfrm>
            <a:off x="6214796" y="1206868"/>
            <a:ext cx="5796000" cy="8216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000"/>
              </a:lnSpc>
            </a:pPr>
            <a:endParaRPr lang="es-MX" sz="1200" b="1" dirty="0"/>
          </a:p>
          <a:p>
            <a:pPr>
              <a:lnSpc>
                <a:spcPts val="1000"/>
              </a:lnSpc>
            </a:pPr>
            <a:endParaRPr lang="es-MX" sz="1200" b="1" dirty="0"/>
          </a:p>
          <a:p>
            <a:pPr>
              <a:lnSpc>
                <a:spcPts val="1000"/>
              </a:lnSpc>
            </a:pPr>
            <a:endParaRPr lang="es-MX" sz="1200" b="1" dirty="0"/>
          </a:p>
          <a:p>
            <a:pPr>
              <a:lnSpc>
                <a:spcPts val="1000"/>
              </a:lnSpc>
            </a:pPr>
            <a:endParaRPr lang="es-MX" sz="1200" b="1" dirty="0"/>
          </a:p>
          <a:p>
            <a:pPr>
              <a:lnSpc>
                <a:spcPts val="1000"/>
              </a:lnSpc>
            </a:pPr>
            <a:endParaRPr lang="es-MX" sz="1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36445A-569B-45B1-9524-A41C6CE18FE8}"/>
              </a:ext>
            </a:extLst>
          </p:cNvPr>
          <p:cNvSpPr/>
          <p:nvPr userDrawn="1"/>
        </p:nvSpPr>
        <p:spPr>
          <a:xfrm>
            <a:off x="6214796" y="5396169"/>
            <a:ext cx="5796000" cy="271855"/>
          </a:xfrm>
          <a:prstGeom prst="rect">
            <a:avLst/>
          </a:prstGeom>
          <a:solidFill>
            <a:srgbClr val="286043"/>
          </a:solidFill>
          <a:ln>
            <a:solidFill>
              <a:srgbClr val="032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/>
              <a:t>PUNTOS CRÍTICOS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E5391-52D0-4F24-AB63-5C50421C4B29}"/>
              </a:ext>
            </a:extLst>
          </p:cNvPr>
          <p:cNvSpPr/>
          <p:nvPr userDrawn="1"/>
        </p:nvSpPr>
        <p:spPr>
          <a:xfrm>
            <a:off x="6214796" y="5668886"/>
            <a:ext cx="5796000" cy="75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146F58-7A34-420D-8579-BCAA785DE3EE}"/>
              </a:ext>
            </a:extLst>
          </p:cNvPr>
          <p:cNvSpPr/>
          <p:nvPr userDrawn="1"/>
        </p:nvSpPr>
        <p:spPr>
          <a:xfrm>
            <a:off x="172074" y="2081027"/>
            <a:ext cx="5796000" cy="271855"/>
          </a:xfrm>
          <a:prstGeom prst="rect">
            <a:avLst/>
          </a:prstGeom>
          <a:solidFill>
            <a:srgbClr val="286043"/>
          </a:solidFill>
          <a:ln>
            <a:solidFill>
              <a:srgbClr val="032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chemeClr val="bg1"/>
                </a:solidFill>
              </a:rPr>
              <a:t>ACTIVIDADES REALIZADAS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D4BB2A-293B-4334-A5CD-5B172A77348F}"/>
              </a:ext>
            </a:extLst>
          </p:cNvPr>
          <p:cNvSpPr/>
          <p:nvPr userDrawn="1"/>
        </p:nvSpPr>
        <p:spPr>
          <a:xfrm>
            <a:off x="6214796" y="2080693"/>
            <a:ext cx="5796000" cy="271855"/>
          </a:xfrm>
          <a:prstGeom prst="rect">
            <a:avLst/>
          </a:prstGeom>
          <a:solidFill>
            <a:srgbClr val="286043"/>
          </a:solidFill>
          <a:ln>
            <a:solidFill>
              <a:srgbClr val="032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chemeClr val="bg1"/>
                </a:solidFill>
              </a:rPr>
              <a:t>PASOS A SEGUIR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D07020-C017-40BC-BC03-1939B6502321}"/>
              </a:ext>
            </a:extLst>
          </p:cNvPr>
          <p:cNvGrpSpPr/>
          <p:nvPr userDrawn="1"/>
        </p:nvGrpSpPr>
        <p:grpSpPr>
          <a:xfrm>
            <a:off x="172074" y="5396166"/>
            <a:ext cx="5796000" cy="1028717"/>
            <a:chOff x="172074" y="5574291"/>
            <a:chExt cx="5796000" cy="102871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5A56C7-D5BD-4DE8-845C-C88AAD85EB67}"/>
                </a:ext>
              </a:extLst>
            </p:cNvPr>
            <p:cNvSpPr/>
            <p:nvPr/>
          </p:nvSpPr>
          <p:spPr>
            <a:xfrm>
              <a:off x="172074" y="5574291"/>
              <a:ext cx="5796000" cy="271855"/>
            </a:xfrm>
            <a:prstGeom prst="rect">
              <a:avLst/>
            </a:prstGeom>
            <a:solidFill>
              <a:srgbClr val="286043"/>
            </a:solidFill>
            <a:ln>
              <a:solidFill>
                <a:srgbClr val="032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b="1" dirty="0"/>
                <a:t>AVANCE DEL PROYECTO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12D48F0-1F2B-42EE-8519-FB8EBE2DCDAD}"/>
                </a:ext>
              </a:extLst>
            </p:cNvPr>
            <p:cNvSpPr/>
            <p:nvPr/>
          </p:nvSpPr>
          <p:spPr>
            <a:xfrm>
              <a:off x="172074" y="5847008"/>
              <a:ext cx="5796000" cy="756000"/>
            </a:xfrm>
            <a:prstGeom prst="rect">
              <a:avLst/>
            </a:prstGeom>
            <a:noFill/>
            <a:ln>
              <a:solidFill>
                <a:srgbClr val="032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200" dirty="0"/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389A3FF-9189-4AA5-BF49-91570B5423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223" y="1428526"/>
            <a:ext cx="2844000" cy="599142"/>
          </a:xfrm>
          <a:prstGeom prst="rect">
            <a:avLst/>
          </a:prstGeom>
        </p:spPr>
        <p:txBody>
          <a:bodyPr/>
          <a:lstStyle>
            <a:lvl1pPr marL="261938" indent="-173038"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8BD7B595-07F7-41F2-AC25-9B7AB790D1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86764" y="1428526"/>
            <a:ext cx="2844000" cy="599142"/>
          </a:xfrm>
          <a:prstGeom prst="rect">
            <a:avLst/>
          </a:prstGeom>
        </p:spPr>
        <p:txBody>
          <a:bodyPr/>
          <a:lstStyle>
            <a:lvl1pPr marL="261938" indent="-173038"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3A222BED-382C-4E14-941F-62828B0E6A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2074" y="2383418"/>
            <a:ext cx="5796000" cy="29880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rgbClr val="032811"/>
            </a:solidFill>
          </a:ln>
        </p:spPr>
        <p:txBody>
          <a:bodyPr/>
          <a:lstStyle>
            <a:lvl1pPr marL="266700" indent="-177800">
              <a:spcBef>
                <a:spcPts val="1200"/>
              </a:spcBef>
              <a:buClr>
                <a:srgbClr val="082280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F6387BA6-0278-4D97-8D56-FE91684177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4796" y="2388314"/>
            <a:ext cx="5796000" cy="29880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rgbClr val="032811"/>
            </a:solidFill>
          </a:ln>
        </p:spPr>
        <p:txBody>
          <a:bodyPr/>
          <a:lstStyle>
            <a:lvl1pPr marL="266700" indent="-177800">
              <a:spcBef>
                <a:spcPts val="1200"/>
              </a:spcBef>
              <a:buClr>
                <a:srgbClr val="082280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C457F680-1305-4F4E-9853-448B59620F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24589" y="1206500"/>
            <a:ext cx="5786208" cy="820738"/>
          </a:xfrm>
          <a:prstGeom prst="rect">
            <a:avLst/>
          </a:prstGeom>
          <a:ln>
            <a:solidFill>
              <a:srgbClr val="032811"/>
            </a:solidFill>
          </a:ln>
        </p:spPr>
        <p:txBody>
          <a:bodyPr/>
          <a:lstStyle>
            <a:lvl1pPr marL="0" indent="0">
              <a:buNone/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D0C365F9-F6A9-4BD1-9552-9B761B1E89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14796" y="5676050"/>
            <a:ext cx="5786208" cy="748833"/>
          </a:xfrm>
          <a:prstGeom prst="rect">
            <a:avLst/>
          </a:prstGeom>
          <a:ln>
            <a:solidFill>
              <a:srgbClr val="032811"/>
            </a:solidFill>
          </a:ln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0F4133-79F5-4540-A2AD-368C7C0BFB46}"/>
              </a:ext>
            </a:extLst>
          </p:cNvPr>
          <p:cNvSpPr txBox="1"/>
          <p:nvPr userDrawn="1"/>
        </p:nvSpPr>
        <p:spPr>
          <a:xfrm>
            <a:off x="3930317" y="0"/>
            <a:ext cx="8186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 dirty="0">
                <a:solidFill>
                  <a:schemeClr val="bg1"/>
                </a:solidFill>
              </a:rPr>
              <a:t>JUNTA S</a:t>
            </a:r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JUNTA SEMANAL DE AVANCE</a:t>
            </a:r>
          </a:p>
          <a:p>
            <a:pPr algn="r"/>
            <a:r>
              <a:rPr lang="es-MX" sz="3200" b="1" dirty="0">
                <a:solidFill>
                  <a:schemeClr val="bg1"/>
                </a:solidFill>
              </a:rPr>
              <a:t>ANAL DE AVANCE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08E5D-CAE7-432E-B3FF-6F66A9C730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1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rátula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6A5E6-1794-44B0-883A-64090017A4A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5" y="1327166"/>
            <a:ext cx="12192000" cy="465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7F5C381-02F1-4956-9647-731D928D0675}"/>
              </a:ext>
            </a:extLst>
          </p:cNvPr>
          <p:cNvSpPr txBox="1">
            <a:spLocks/>
          </p:cNvSpPr>
          <p:nvPr userDrawn="1"/>
        </p:nvSpPr>
        <p:spPr>
          <a:xfrm>
            <a:off x="6279896" y="45945"/>
            <a:ext cx="5837066" cy="496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JUNTA SEMANAL DE AVANCE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AA8701E-10BD-48CA-AD74-50B4709BC57D}"/>
              </a:ext>
            </a:extLst>
          </p:cNvPr>
          <p:cNvSpPr txBox="1">
            <a:spLocks/>
          </p:cNvSpPr>
          <p:nvPr userDrawn="1"/>
        </p:nvSpPr>
        <p:spPr>
          <a:xfrm>
            <a:off x="6305931" y="491006"/>
            <a:ext cx="5811031" cy="47244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Agenda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65103C-05A9-4EED-A8E9-458A0F2C76AB}"/>
              </a:ext>
            </a:extLst>
          </p:cNvPr>
          <p:cNvGrpSpPr/>
          <p:nvPr userDrawn="1"/>
        </p:nvGrpSpPr>
        <p:grpSpPr>
          <a:xfrm>
            <a:off x="4166902" y="3913550"/>
            <a:ext cx="1696842" cy="1673302"/>
            <a:chOff x="3089761" y="3922314"/>
            <a:chExt cx="1696842" cy="1673302"/>
          </a:xfrm>
        </p:grpSpPr>
        <p:grpSp>
          <p:nvGrpSpPr>
            <p:cNvPr id="12" name="Grupo 146">
              <a:extLst>
                <a:ext uri="{FF2B5EF4-FFF2-40B4-BE49-F238E27FC236}">
                  <a16:creationId xmlns:a16="http://schemas.microsoft.com/office/drawing/2014/main" id="{9CE0DA67-D0D0-4C9F-A89F-83681493D7FD}"/>
                </a:ext>
              </a:extLst>
            </p:cNvPr>
            <p:cNvGrpSpPr/>
            <p:nvPr/>
          </p:nvGrpSpPr>
          <p:grpSpPr>
            <a:xfrm>
              <a:off x="3089761" y="3922314"/>
              <a:ext cx="1696842" cy="1673302"/>
              <a:chOff x="6501853" y="3979156"/>
              <a:chExt cx="1696842" cy="1673302"/>
            </a:xfrm>
            <a:effectLst/>
          </p:grpSpPr>
          <p:sp>
            <p:nvSpPr>
              <p:cNvPr id="14" name="Rectángulo 117">
                <a:extLst>
                  <a:ext uri="{FF2B5EF4-FFF2-40B4-BE49-F238E27FC236}">
                    <a16:creationId xmlns:a16="http://schemas.microsoft.com/office/drawing/2014/main" id="{6641FD3D-BD98-45D9-9FAF-96DAD807D8E5}"/>
                  </a:ext>
                </a:extLst>
              </p:cNvPr>
              <p:cNvSpPr/>
              <p:nvPr/>
            </p:nvSpPr>
            <p:spPr>
              <a:xfrm>
                <a:off x="6540274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 Placeholder 23">
                <a:extLst>
                  <a:ext uri="{FF2B5EF4-FFF2-40B4-BE49-F238E27FC236}">
                    <a16:creationId xmlns:a16="http://schemas.microsoft.com/office/drawing/2014/main" id="{D7DDDE84-CF9E-474F-ADA3-7D9A5ABC66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534455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ESTRUCTURA ORGANIZACIONAL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13" name="Shape 3767">
              <a:extLst>
                <a:ext uri="{FF2B5EF4-FFF2-40B4-BE49-F238E27FC236}">
                  <a16:creationId xmlns:a16="http://schemas.microsoft.com/office/drawing/2014/main" id="{38FFCC9C-4675-4E36-8249-B177D2EAF995}"/>
                </a:ext>
              </a:extLst>
            </p:cNvPr>
            <p:cNvSpPr/>
            <p:nvPr/>
          </p:nvSpPr>
          <p:spPr>
            <a:xfrm>
              <a:off x="3453161" y="4132193"/>
              <a:ext cx="970042" cy="80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8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8"/>
                    <a:pt x="10529" y="14727"/>
                    <a:pt x="10800" y="14727"/>
                  </a:cubicBezTo>
                  <a:cubicBezTo>
                    <a:pt x="11071" y="14727"/>
                    <a:pt x="11291" y="14508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8"/>
                    <a:pt x="18384" y="14727"/>
                    <a:pt x="18655" y="14727"/>
                  </a:cubicBezTo>
                  <a:cubicBezTo>
                    <a:pt x="18926" y="14727"/>
                    <a:pt x="19145" y="14508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8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o 140">
            <a:extLst>
              <a:ext uri="{FF2B5EF4-FFF2-40B4-BE49-F238E27FC236}">
                <a16:creationId xmlns:a16="http://schemas.microsoft.com/office/drawing/2014/main" id="{75570552-06F1-4212-9EBD-7569D848435E}"/>
              </a:ext>
            </a:extLst>
          </p:cNvPr>
          <p:cNvGrpSpPr/>
          <p:nvPr/>
        </p:nvGrpSpPr>
        <p:grpSpPr>
          <a:xfrm>
            <a:off x="2054891" y="1886953"/>
            <a:ext cx="1696842" cy="1684014"/>
            <a:chOff x="1484749" y="1460927"/>
            <a:chExt cx="1696842" cy="1684014"/>
          </a:xfrm>
          <a:effectLst/>
        </p:grpSpPr>
        <p:sp>
          <p:nvSpPr>
            <p:cNvPr id="24" name="Rectángulo 101">
              <a:extLst>
                <a:ext uri="{FF2B5EF4-FFF2-40B4-BE49-F238E27FC236}">
                  <a16:creationId xmlns:a16="http://schemas.microsoft.com/office/drawing/2014/main" id="{3C333570-6DF7-4ADF-A6D0-EC7EEFD2D340}"/>
                </a:ext>
              </a:extLst>
            </p:cNvPr>
            <p:cNvSpPr/>
            <p:nvPr/>
          </p:nvSpPr>
          <p:spPr>
            <a:xfrm>
              <a:off x="1523172" y="1460927"/>
              <a:ext cx="1620000" cy="12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 Placeholder 23">
              <a:extLst>
                <a:ext uri="{FF2B5EF4-FFF2-40B4-BE49-F238E27FC236}">
                  <a16:creationId xmlns:a16="http://schemas.microsoft.com/office/drawing/2014/main" id="{24BC4553-C05D-45E1-B5F7-0D0857DF8C30}"/>
                </a:ext>
              </a:extLst>
            </p:cNvPr>
            <p:cNvSpPr txBox="1">
              <a:spLocks/>
            </p:cNvSpPr>
            <p:nvPr/>
          </p:nvSpPr>
          <p:spPr>
            <a:xfrm>
              <a:off x="1484749" y="2837039"/>
              <a:ext cx="1696842" cy="3079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r>
                <a: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rPr>
                <a:t>GENERALES</a:t>
              </a:r>
            </a:p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endParaRPr lang="en-US" sz="1600" b="1" dirty="0">
                <a:solidFill>
                  <a:schemeClr val="bg1"/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E3D619-B4BB-420F-BC48-9E6A28269FBA}"/>
              </a:ext>
            </a:extLst>
          </p:cNvPr>
          <p:cNvGrpSpPr/>
          <p:nvPr userDrawn="1"/>
        </p:nvGrpSpPr>
        <p:grpSpPr>
          <a:xfrm>
            <a:off x="6281871" y="1884376"/>
            <a:ext cx="1696842" cy="1684014"/>
            <a:chOff x="3089761" y="1886953"/>
            <a:chExt cx="1696842" cy="1684014"/>
          </a:xfrm>
        </p:grpSpPr>
        <p:grpSp>
          <p:nvGrpSpPr>
            <p:cNvPr id="27" name="Grupo 141">
              <a:extLst>
                <a:ext uri="{FF2B5EF4-FFF2-40B4-BE49-F238E27FC236}">
                  <a16:creationId xmlns:a16="http://schemas.microsoft.com/office/drawing/2014/main" id="{2AA60A5C-23E8-4FE5-9613-2F1F2CB2568D}"/>
                </a:ext>
              </a:extLst>
            </p:cNvPr>
            <p:cNvGrpSpPr/>
            <p:nvPr/>
          </p:nvGrpSpPr>
          <p:grpSpPr>
            <a:xfrm>
              <a:off x="3089761" y="1886953"/>
              <a:ext cx="1696842" cy="1684014"/>
              <a:chOff x="3993301" y="1460927"/>
              <a:chExt cx="1696842" cy="1684014"/>
            </a:xfrm>
            <a:effectLst/>
          </p:grpSpPr>
          <p:sp>
            <p:nvSpPr>
              <p:cNvPr id="30" name="Rectángulo 110">
                <a:extLst>
                  <a:ext uri="{FF2B5EF4-FFF2-40B4-BE49-F238E27FC236}">
                    <a16:creationId xmlns:a16="http://schemas.microsoft.com/office/drawing/2014/main" id="{05A77AA1-F1DA-4F17-B106-CD583DCE9192}"/>
                  </a:ext>
                </a:extLst>
              </p:cNvPr>
              <p:cNvSpPr/>
              <p:nvPr/>
            </p:nvSpPr>
            <p:spPr>
              <a:xfrm>
                <a:off x="4031724" y="1460927"/>
                <a:ext cx="1620000" cy="1260000"/>
              </a:xfrm>
              <a:prstGeom prst="rect">
                <a:avLst/>
              </a:prstGeom>
              <a:solidFill>
                <a:srgbClr val="C6961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 Placeholder 23">
                <a:extLst>
                  <a:ext uri="{FF2B5EF4-FFF2-40B4-BE49-F238E27FC236}">
                    <a16:creationId xmlns:a16="http://schemas.microsoft.com/office/drawing/2014/main" id="{0E2D5F9D-E4EE-4FBA-84E5-7DA39B9B8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2837039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32811"/>
                    </a:solidFill>
                    <a:ea typeface="Lato" charset="0"/>
                    <a:cs typeface="Lato" charset="0"/>
                  </a:rPr>
                  <a:t>ABASTECIMIENTO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rgbClr val="03281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D0D894AC-5E36-4752-A042-B43C9748F674}"/>
                </a:ext>
              </a:extLst>
            </p:cNvPr>
            <p:cNvSpPr>
              <a:spLocks noEditPoints="1"/>
            </p:cNvSpPr>
            <p:nvPr/>
          </p:nvSpPr>
          <p:spPr bwMode="auto">
            <a:xfrm rot="1357491">
              <a:off x="3385707" y="1980224"/>
              <a:ext cx="519949" cy="499479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4BB93850-EB7F-4DD6-8A1F-E56C05D83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4809" y="2273332"/>
              <a:ext cx="828689" cy="801571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0BCFBB-0AA5-4065-88E8-4E6320C5D58B}"/>
              </a:ext>
            </a:extLst>
          </p:cNvPr>
          <p:cNvGrpSpPr/>
          <p:nvPr userDrawn="1"/>
        </p:nvGrpSpPr>
        <p:grpSpPr>
          <a:xfrm>
            <a:off x="2015014" y="3859921"/>
            <a:ext cx="1696842" cy="1680727"/>
            <a:chOff x="5247580" y="1886953"/>
            <a:chExt cx="1696842" cy="1680727"/>
          </a:xfrm>
        </p:grpSpPr>
        <p:grpSp>
          <p:nvGrpSpPr>
            <p:cNvPr id="33" name="Grupo 142">
              <a:extLst>
                <a:ext uri="{FF2B5EF4-FFF2-40B4-BE49-F238E27FC236}">
                  <a16:creationId xmlns:a16="http://schemas.microsoft.com/office/drawing/2014/main" id="{91C7E66F-9579-490B-8187-797342A469A2}"/>
                </a:ext>
              </a:extLst>
            </p:cNvPr>
            <p:cNvGrpSpPr/>
            <p:nvPr/>
          </p:nvGrpSpPr>
          <p:grpSpPr>
            <a:xfrm>
              <a:off x="5247580" y="1886953"/>
              <a:ext cx="1696842" cy="1680727"/>
              <a:chOff x="6501853" y="1460927"/>
              <a:chExt cx="1696842" cy="1680727"/>
            </a:xfrm>
            <a:effectLst/>
          </p:grpSpPr>
          <p:sp>
            <p:nvSpPr>
              <p:cNvPr id="35" name="Rectángulo 111">
                <a:extLst>
                  <a:ext uri="{FF2B5EF4-FFF2-40B4-BE49-F238E27FC236}">
                    <a16:creationId xmlns:a16="http://schemas.microsoft.com/office/drawing/2014/main" id="{596D23F0-147A-482C-A6DD-F355D40DCF75}"/>
                  </a:ext>
                </a:extLst>
              </p:cNvPr>
              <p:cNvSpPr/>
              <p:nvPr/>
            </p:nvSpPr>
            <p:spPr>
              <a:xfrm>
                <a:off x="6540276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 Placeholder 23">
                <a:extLst>
                  <a:ext uri="{FF2B5EF4-FFF2-40B4-BE49-F238E27FC236}">
                    <a16:creationId xmlns:a16="http://schemas.microsoft.com/office/drawing/2014/main" id="{911F2956-3F5D-410D-8E3F-6A874E2C9D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2833752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GASTOS</a:t>
                </a:r>
              </a:p>
            </p:txBody>
          </p:sp>
        </p:grpSp>
        <p:sp>
          <p:nvSpPr>
            <p:cNvPr id="34" name="Freeform 245">
              <a:extLst>
                <a:ext uri="{FF2B5EF4-FFF2-40B4-BE49-F238E27FC236}">
                  <a16:creationId xmlns:a16="http://schemas.microsoft.com/office/drawing/2014/main" id="{85453E0C-9489-4ACD-A93C-F1113E421939}"/>
                </a:ext>
              </a:extLst>
            </p:cNvPr>
            <p:cNvSpPr/>
            <p:nvPr/>
          </p:nvSpPr>
          <p:spPr>
            <a:xfrm>
              <a:off x="5542503" y="2087260"/>
              <a:ext cx="1106993" cy="862310"/>
            </a:xfrm>
            <a:custGeom>
              <a:avLst/>
              <a:gdLst>
                <a:gd name="connsiteX0" fmla="*/ 409325 w 576943"/>
                <a:gd name="connsiteY0" fmla="*/ 36059 h 432707"/>
                <a:gd name="connsiteX1" fmla="*/ 531870 w 576943"/>
                <a:gd name="connsiteY1" fmla="*/ 36059 h 432707"/>
                <a:gd name="connsiteX2" fmla="*/ 538349 w 576943"/>
                <a:gd name="connsiteY2" fmla="*/ 38594 h 432707"/>
                <a:gd name="connsiteX3" fmla="*/ 540884 w 576943"/>
                <a:gd name="connsiteY3" fmla="*/ 45074 h 432707"/>
                <a:gd name="connsiteX4" fmla="*/ 540884 w 576943"/>
                <a:gd name="connsiteY4" fmla="*/ 167618 h 432707"/>
                <a:gd name="connsiteX5" fmla="*/ 535391 w 576943"/>
                <a:gd name="connsiteY5" fmla="*/ 175928 h 432707"/>
                <a:gd name="connsiteX6" fmla="*/ 525390 w 576943"/>
                <a:gd name="connsiteY6" fmla="*/ 173815 h 432707"/>
                <a:gd name="connsiteX7" fmla="*/ 491304 w 576943"/>
                <a:gd name="connsiteY7" fmla="*/ 139728 h 432707"/>
                <a:gd name="connsiteX8" fmla="*/ 312981 w 576943"/>
                <a:gd name="connsiteY8" fmla="*/ 318051 h 432707"/>
                <a:gd name="connsiteX9" fmla="*/ 306501 w 576943"/>
                <a:gd name="connsiteY9" fmla="*/ 320868 h 432707"/>
                <a:gd name="connsiteX10" fmla="*/ 300022 w 576943"/>
                <a:gd name="connsiteY10" fmla="*/ 318051 h 432707"/>
                <a:gd name="connsiteX11" fmla="*/ 234384 w 576943"/>
                <a:gd name="connsiteY11" fmla="*/ 252412 h 432707"/>
                <a:gd name="connsiteX12" fmla="*/ 117192 w 576943"/>
                <a:gd name="connsiteY12" fmla="*/ 369604 h 432707"/>
                <a:gd name="connsiteX13" fmla="*/ 63104 w 576943"/>
                <a:gd name="connsiteY13" fmla="*/ 315515 h 432707"/>
                <a:gd name="connsiteX14" fmla="*/ 227904 w 576943"/>
                <a:gd name="connsiteY14" fmla="*/ 150715 h 432707"/>
                <a:gd name="connsiteX15" fmla="*/ 234384 w 576943"/>
                <a:gd name="connsiteY15" fmla="*/ 147898 h 432707"/>
                <a:gd name="connsiteX16" fmla="*/ 240863 w 576943"/>
                <a:gd name="connsiteY16" fmla="*/ 150715 h 432707"/>
                <a:gd name="connsiteX17" fmla="*/ 306501 w 576943"/>
                <a:gd name="connsiteY17" fmla="*/ 216353 h 432707"/>
                <a:gd name="connsiteX18" fmla="*/ 437215 w 576943"/>
                <a:gd name="connsiteY18" fmla="*/ 85640 h 432707"/>
                <a:gd name="connsiteX19" fmla="*/ 403128 w 576943"/>
                <a:gd name="connsiteY19" fmla="*/ 51553 h 432707"/>
                <a:gd name="connsiteX20" fmla="*/ 401015 w 576943"/>
                <a:gd name="connsiteY20" fmla="*/ 41552 h 432707"/>
                <a:gd name="connsiteX21" fmla="*/ 409325 w 576943"/>
                <a:gd name="connsiteY21" fmla="*/ 36059 h 432707"/>
                <a:gd name="connsiteX22" fmla="*/ 0 w 576943"/>
                <a:gd name="connsiteY22" fmla="*/ 0 h 432707"/>
                <a:gd name="connsiteX23" fmla="*/ 36059 w 576943"/>
                <a:gd name="connsiteY23" fmla="*/ 0 h 432707"/>
                <a:gd name="connsiteX24" fmla="*/ 36059 w 576943"/>
                <a:gd name="connsiteY24" fmla="*/ 396648 h 432707"/>
                <a:gd name="connsiteX25" fmla="*/ 576943 w 576943"/>
                <a:gd name="connsiteY25" fmla="*/ 396648 h 432707"/>
                <a:gd name="connsiteX26" fmla="*/ 576943 w 576943"/>
                <a:gd name="connsiteY26" fmla="*/ 432707 h 432707"/>
                <a:gd name="connsiteX27" fmla="*/ 0 w 576943"/>
                <a:gd name="connsiteY27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43" h="432707">
                  <a:moveTo>
                    <a:pt x="409325" y="36059"/>
                  </a:moveTo>
                  <a:lnTo>
                    <a:pt x="531870" y="36059"/>
                  </a:lnTo>
                  <a:cubicBezTo>
                    <a:pt x="534499" y="36059"/>
                    <a:pt x="536659" y="36904"/>
                    <a:pt x="538349" y="38594"/>
                  </a:cubicBezTo>
                  <a:cubicBezTo>
                    <a:pt x="540039" y="40284"/>
                    <a:pt x="540884" y="42444"/>
                    <a:pt x="540884" y="45074"/>
                  </a:cubicBezTo>
                  <a:lnTo>
                    <a:pt x="540884" y="167618"/>
                  </a:lnTo>
                  <a:cubicBezTo>
                    <a:pt x="540884" y="171562"/>
                    <a:pt x="539054" y="174332"/>
                    <a:pt x="535391" y="175928"/>
                  </a:cubicBezTo>
                  <a:cubicBezTo>
                    <a:pt x="531729" y="177524"/>
                    <a:pt x="528395" y="176820"/>
                    <a:pt x="525390" y="173815"/>
                  </a:cubicBezTo>
                  <a:lnTo>
                    <a:pt x="491304" y="139728"/>
                  </a:lnTo>
                  <a:lnTo>
                    <a:pt x="312981" y="318051"/>
                  </a:lnTo>
                  <a:cubicBezTo>
                    <a:pt x="311103" y="319929"/>
                    <a:pt x="308943" y="320868"/>
                    <a:pt x="306501" y="320868"/>
                  </a:cubicBezTo>
                  <a:cubicBezTo>
                    <a:pt x="304060" y="320868"/>
                    <a:pt x="301900" y="319929"/>
                    <a:pt x="300022" y="318051"/>
                  </a:cubicBezTo>
                  <a:lnTo>
                    <a:pt x="234384" y="252412"/>
                  </a:lnTo>
                  <a:lnTo>
                    <a:pt x="117192" y="369604"/>
                  </a:lnTo>
                  <a:lnTo>
                    <a:pt x="63104" y="315515"/>
                  </a:lnTo>
                  <a:lnTo>
                    <a:pt x="227904" y="150715"/>
                  </a:lnTo>
                  <a:cubicBezTo>
                    <a:pt x="229783" y="148837"/>
                    <a:pt x="231942" y="147898"/>
                    <a:pt x="234384" y="147898"/>
                  </a:cubicBezTo>
                  <a:cubicBezTo>
                    <a:pt x="236825" y="147898"/>
                    <a:pt x="238985" y="148837"/>
                    <a:pt x="240863" y="150715"/>
                  </a:cubicBezTo>
                  <a:lnTo>
                    <a:pt x="306501" y="216353"/>
                  </a:lnTo>
                  <a:lnTo>
                    <a:pt x="437215" y="85640"/>
                  </a:lnTo>
                  <a:lnTo>
                    <a:pt x="403128" y="51553"/>
                  </a:lnTo>
                  <a:cubicBezTo>
                    <a:pt x="400123" y="48548"/>
                    <a:pt x="399419" y="45214"/>
                    <a:pt x="401015" y="41552"/>
                  </a:cubicBezTo>
                  <a:cubicBezTo>
                    <a:pt x="402611" y="37890"/>
                    <a:pt x="405382" y="36059"/>
                    <a:pt x="409325" y="36059"/>
                  </a:cubicBezTo>
                  <a:close/>
                  <a:moveTo>
                    <a:pt x="0" y="0"/>
                  </a:moveTo>
                  <a:lnTo>
                    <a:pt x="36059" y="0"/>
                  </a:lnTo>
                  <a:lnTo>
                    <a:pt x="36059" y="396648"/>
                  </a:lnTo>
                  <a:lnTo>
                    <a:pt x="576943" y="396648"/>
                  </a:lnTo>
                  <a:lnTo>
                    <a:pt x="576943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1A60A3-E95C-4FC7-B367-C321DF8ADA4A}"/>
              </a:ext>
            </a:extLst>
          </p:cNvPr>
          <p:cNvGrpSpPr/>
          <p:nvPr userDrawn="1"/>
        </p:nvGrpSpPr>
        <p:grpSpPr>
          <a:xfrm>
            <a:off x="8423364" y="1875427"/>
            <a:ext cx="1696842" cy="1676589"/>
            <a:chOff x="931942" y="3922314"/>
            <a:chExt cx="1696842" cy="1676589"/>
          </a:xfrm>
        </p:grpSpPr>
        <p:grpSp>
          <p:nvGrpSpPr>
            <p:cNvPr id="43" name="Grupo 145">
              <a:extLst>
                <a:ext uri="{FF2B5EF4-FFF2-40B4-BE49-F238E27FC236}">
                  <a16:creationId xmlns:a16="http://schemas.microsoft.com/office/drawing/2014/main" id="{F8C0BF6F-98CB-41B4-BB2F-975B1AB1A610}"/>
                </a:ext>
              </a:extLst>
            </p:cNvPr>
            <p:cNvGrpSpPr/>
            <p:nvPr/>
          </p:nvGrpSpPr>
          <p:grpSpPr>
            <a:xfrm>
              <a:off x="931942" y="3922314"/>
              <a:ext cx="1696842" cy="1676589"/>
              <a:chOff x="3993301" y="3979156"/>
              <a:chExt cx="1696842" cy="1676589"/>
            </a:xfrm>
            <a:effectLst/>
          </p:grpSpPr>
          <p:sp>
            <p:nvSpPr>
              <p:cNvPr id="45" name="Rectángulo 116">
                <a:extLst>
                  <a:ext uri="{FF2B5EF4-FFF2-40B4-BE49-F238E27FC236}">
                    <a16:creationId xmlns:a16="http://schemas.microsoft.com/office/drawing/2014/main" id="{B0B42590-AB09-4BD7-AAD4-348CCD02ED41}"/>
                  </a:ext>
                </a:extLst>
              </p:cNvPr>
              <p:cNvSpPr/>
              <p:nvPr/>
            </p:nvSpPr>
            <p:spPr>
              <a:xfrm>
                <a:off x="4031722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 Placeholder 23">
                <a:extLst>
                  <a:ext uri="{FF2B5EF4-FFF2-40B4-BE49-F238E27FC236}">
                    <a16:creationId xmlns:a16="http://schemas.microsoft.com/office/drawing/2014/main" id="{BC362490-DAF6-48FA-8F46-CB4E65A6E5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5347843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LOGÍSTICA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44" name="Freeform 107">
              <a:extLst>
                <a:ext uri="{FF2B5EF4-FFF2-40B4-BE49-F238E27FC236}">
                  <a16:creationId xmlns:a16="http://schemas.microsoft.com/office/drawing/2014/main" id="{FDA28907-7F6C-46B6-BBF6-C1F0BBEA2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6138" y="4120664"/>
              <a:ext cx="988450" cy="824630"/>
            </a:xfrm>
            <a:custGeom>
              <a:avLst/>
              <a:gdLst>
                <a:gd name="T0" fmla="*/ 1767 w 3666"/>
                <a:gd name="T1" fmla="*/ 3297 h 3543"/>
                <a:gd name="T2" fmla="*/ 1920 w 3666"/>
                <a:gd name="T3" fmla="*/ 3417 h 3543"/>
                <a:gd name="T4" fmla="*/ 2002 w 3666"/>
                <a:gd name="T5" fmla="*/ 3242 h 3543"/>
                <a:gd name="T6" fmla="*/ 547 w 3666"/>
                <a:gd name="T7" fmla="*/ 3185 h 3543"/>
                <a:gd name="T8" fmla="*/ 504 w 3666"/>
                <a:gd name="T9" fmla="*/ 3374 h 3543"/>
                <a:gd name="T10" fmla="*/ 697 w 3666"/>
                <a:gd name="T11" fmla="*/ 3374 h 3543"/>
                <a:gd name="T12" fmla="*/ 655 w 3666"/>
                <a:gd name="T13" fmla="*/ 3185 h 3543"/>
                <a:gd name="T14" fmla="*/ 2065 w 3666"/>
                <a:gd name="T15" fmla="*/ 3122 h 3543"/>
                <a:gd name="T16" fmla="*/ 2110 w 3666"/>
                <a:gd name="T17" fmla="*/ 3410 h 3543"/>
                <a:gd name="T18" fmla="*/ 1851 w 3666"/>
                <a:gd name="T19" fmla="*/ 3540 h 3543"/>
                <a:gd name="T20" fmla="*/ 1647 w 3666"/>
                <a:gd name="T21" fmla="*/ 3337 h 3543"/>
                <a:gd name="T22" fmla="*/ 1777 w 3666"/>
                <a:gd name="T23" fmla="*/ 3077 h 3543"/>
                <a:gd name="T24" fmla="*/ 747 w 3666"/>
                <a:gd name="T25" fmla="*/ 3097 h 3543"/>
                <a:gd name="T26" fmla="*/ 834 w 3666"/>
                <a:gd name="T27" fmla="*/ 3374 h 3543"/>
                <a:gd name="T28" fmla="*/ 601 w 3666"/>
                <a:gd name="T29" fmla="*/ 3543 h 3543"/>
                <a:gd name="T30" fmla="*/ 367 w 3666"/>
                <a:gd name="T31" fmla="*/ 3374 h 3543"/>
                <a:gd name="T32" fmla="*/ 455 w 3666"/>
                <a:gd name="T33" fmla="*/ 3097 h 3543"/>
                <a:gd name="T34" fmla="*/ 2456 w 3666"/>
                <a:gd name="T35" fmla="*/ 3157 h 3543"/>
                <a:gd name="T36" fmla="*/ 2205 w 3666"/>
                <a:gd name="T37" fmla="*/ 3208 h 3543"/>
                <a:gd name="T38" fmla="*/ 1977 w 3666"/>
                <a:gd name="T39" fmla="*/ 2982 h 3543"/>
                <a:gd name="T40" fmla="*/ 1662 w 3666"/>
                <a:gd name="T41" fmla="*/ 3065 h 3543"/>
                <a:gd name="T42" fmla="*/ 900 w 3666"/>
                <a:gd name="T43" fmla="*/ 3167 h 3543"/>
                <a:gd name="T44" fmla="*/ 644 w 3666"/>
                <a:gd name="T45" fmla="*/ 2973 h 3543"/>
                <a:gd name="T46" fmla="*/ 344 w 3666"/>
                <a:gd name="T47" fmla="*/ 3096 h 3543"/>
                <a:gd name="T48" fmla="*/ 44 w 3666"/>
                <a:gd name="T49" fmla="*/ 3223 h 3543"/>
                <a:gd name="T50" fmla="*/ 1741 w 3666"/>
                <a:gd name="T51" fmla="*/ 2240 h 3543"/>
                <a:gd name="T52" fmla="*/ 2225 w 3666"/>
                <a:gd name="T53" fmla="*/ 2609 h 3543"/>
                <a:gd name="T54" fmla="*/ 1757 w 3666"/>
                <a:gd name="T55" fmla="*/ 2230 h 3543"/>
                <a:gd name="T56" fmla="*/ 1595 w 3666"/>
                <a:gd name="T57" fmla="*/ 1977 h 3543"/>
                <a:gd name="T58" fmla="*/ 1945 w 3666"/>
                <a:gd name="T59" fmla="*/ 2139 h 3543"/>
                <a:gd name="T60" fmla="*/ 0 w 3666"/>
                <a:gd name="T61" fmla="*/ 2802 h 3543"/>
                <a:gd name="T62" fmla="*/ 119 w 3666"/>
                <a:gd name="T63" fmla="*/ 1886 h 3543"/>
                <a:gd name="T64" fmla="*/ 2049 w 3666"/>
                <a:gd name="T65" fmla="*/ 1519 h 3543"/>
                <a:gd name="T66" fmla="*/ 2171 w 3666"/>
                <a:gd name="T67" fmla="*/ 1616 h 3543"/>
                <a:gd name="T68" fmla="*/ 2237 w 3666"/>
                <a:gd name="T69" fmla="*/ 1475 h 3543"/>
                <a:gd name="T70" fmla="*/ 2405 w 3666"/>
                <a:gd name="T71" fmla="*/ 410 h 3543"/>
                <a:gd name="T72" fmla="*/ 2340 w 3666"/>
                <a:gd name="T73" fmla="*/ 1459 h 3543"/>
                <a:gd name="T74" fmla="*/ 2855 w 3666"/>
                <a:gd name="T75" fmla="*/ 1977 h 3543"/>
                <a:gd name="T76" fmla="*/ 2207 w 3666"/>
                <a:gd name="T77" fmla="*/ 1710 h 3543"/>
                <a:gd name="T78" fmla="*/ 1974 w 3666"/>
                <a:gd name="T79" fmla="*/ 1620 h 3543"/>
                <a:gd name="T80" fmla="*/ 2007 w 3666"/>
                <a:gd name="T81" fmla="*/ 1376 h 3543"/>
                <a:gd name="T82" fmla="*/ 2386 w 3666"/>
                <a:gd name="T83" fmla="*/ 408 h 3543"/>
                <a:gd name="T84" fmla="*/ 2827 w 3666"/>
                <a:gd name="T85" fmla="*/ 160 h 3543"/>
                <a:gd name="T86" fmla="*/ 3406 w 3666"/>
                <a:gd name="T87" fmla="*/ 670 h 3543"/>
                <a:gd name="T88" fmla="*/ 3663 w 3666"/>
                <a:gd name="T89" fmla="*/ 1414 h 3543"/>
                <a:gd name="T90" fmla="*/ 3515 w 3666"/>
                <a:gd name="T91" fmla="*/ 2179 h 3543"/>
                <a:gd name="T92" fmla="*/ 3035 w 3666"/>
                <a:gd name="T93" fmla="*/ 2751 h 3543"/>
                <a:gd name="T94" fmla="*/ 2773 w 3666"/>
                <a:gd name="T95" fmla="*/ 2676 h 3543"/>
                <a:gd name="T96" fmla="*/ 3272 w 3666"/>
                <a:gd name="T97" fmla="*/ 2201 h 3543"/>
                <a:gd name="T98" fmla="*/ 3462 w 3666"/>
                <a:gd name="T99" fmla="*/ 1519 h 3543"/>
                <a:gd name="T100" fmla="*/ 3267 w 3666"/>
                <a:gd name="T101" fmla="*/ 830 h 3543"/>
                <a:gd name="T102" fmla="*/ 2759 w 3666"/>
                <a:gd name="T103" fmla="*/ 354 h 3543"/>
                <a:gd name="T104" fmla="*/ 2055 w 3666"/>
                <a:gd name="T105" fmla="*/ 206 h 3543"/>
                <a:gd name="T106" fmla="*/ 1388 w 3666"/>
                <a:gd name="T107" fmla="*/ 447 h 3543"/>
                <a:gd name="T108" fmla="*/ 946 w 3666"/>
                <a:gd name="T109" fmla="*/ 987 h 3543"/>
                <a:gd name="T110" fmla="*/ 843 w 3666"/>
                <a:gd name="T111" fmla="*/ 1662 h 3543"/>
                <a:gd name="T112" fmla="*/ 662 w 3666"/>
                <a:gd name="T113" fmla="*/ 1213 h 3543"/>
                <a:gd name="T114" fmla="*/ 1009 w 3666"/>
                <a:gd name="T115" fmla="*/ 516 h 3543"/>
                <a:gd name="T116" fmla="*/ 1651 w 3666"/>
                <a:gd name="T117" fmla="*/ 8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6" h="3543">
                  <a:moveTo>
                    <a:pt x="1891" y="3173"/>
                  </a:moveTo>
                  <a:lnTo>
                    <a:pt x="1863" y="3176"/>
                  </a:lnTo>
                  <a:lnTo>
                    <a:pt x="1836" y="3185"/>
                  </a:lnTo>
                  <a:lnTo>
                    <a:pt x="1814" y="3200"/>
                  </a:lnTo>
                  <a:lnTo>
                    <a:pt x="1795" y="3220"/>
                  </a:lnTo>
                  <a:lnTo>
                    <a:pt x="1781" y="3242"/>
                  </a:lnTo>
                  <a:lnTo>
                    <a:pt x="1771" y="3269"/>
                  </a:lnTo>
                  <a:lnTo>
                    <a:pt x="1767" y="3297"/>
                  </a:lnTo>
                  <a:lnTo>
                    <a:pt x="1771" y="3325"/>
                  </a:lnTo>
                  <a:lnTo>
                    <a:pt x="1781" y="3351"/>
                  </a:lnTo>
                  <a:lnTo>
                    <a:pt x="1795" y="3374"/>
                  </a:lnTo>
                  <a:lnTo>
                    <a:pt x="1814" y="3393"/>
                  </a:lnTo>
                  <a:lnTo>
                    <a:pt x="1836" y="3408"/>
                  </a:lnTo>
                  <a:lnTo>
                    <a:pt x="1863" y="3417"/>
                  </a:lnTo>
                  <a:lnTo>
                    <a:pt x="1891" y="3420"/>
                  </a:lnTo>
                  <a:lnTo>
                    <a:pt x="1920" y="3417"/>
                  </a:lnTo>
                  <a:lnTo>
                    <a:pt x="1945" y="3408"/>
                  </a:lnTo>
                  <a:lnTo>
                    <a:pt x="1969" y="3393"/>
                  </a:lnTo>
                  <a:lnTo>
                    <a:pt x="1987" y="3374"/>
                  </a:lnTo>
                  <a:lnTo>
                    <a:pt x="2002" y="3351"/>
                  </a:lnTo>
                  <a:lnTo>
                    <a:pt x="2011" y="3325"/>
                  </a:lnTo>
                  <a:lnTo>
                    <a:pt x="2014" y="3297"/>
                  </a:lnTo>
                  <a:lnTo>
                    <a:pt x="2011" y="3269"/>
                  </a:lnTo>
                  <a:lnTo>
                    <a:pt x="2002" y="3242"/>
                  </a:lnTo>
                  <a:lnTo>
                    <a:pt x="1987" y="3220"/>
                  </a:lnTo>
                  <a:lnTo>
                    <a:pt x="1969" y="3200"/>
                  </a:lnTo>
                  <a:lnTo>
                    <a:pt x="1945" y="3185"/>
                  </a:lnTo>
                  <a:lnTo>
                    <a:pt x="1920" y="3176"/>
                  </a:lnTo>
                  <a:lnTo>
                    <a:pt x="1891" y="3173"/>
                  </a:lnTo>
                  <a:close/>
                  <a:moveTo>
                    <a:pt x="601" y="3173"/>
                  </a:moveTo>
                  <a:lnTo>
                    <a:pt x="572" y="3176"/>
                  </a:lnTo>
                  <a:lnTo>
                    <a:pt x="547" y="3185"/>
                  </a:lnTo>
                  <a:lnTo>
                    <a:pt x="523" y="3200"/>
                  </a:lnTo>
                  <a:lnTo>
                    <a:pt x="504" y="3220"/>
                  </a:lnTo>
                  <a:lnTo>
                    <a:pt x="490" y="3242"/>
                  </a:lnTo>
                  <a:lnTo>
                    <a:pt x="481" y="3269"/>
                  </a:lnTo>
                  <a:lnTo>
                    <a:pt x="478" y="3297"/>
                  </a:lnTo>
                  <a:lnTo>
                    <a:pt x="481" y="3325"/>
                  </a:lnTo>
                  <a:lnTo>
                    <a:pt x="490" y="3351"/>
                  </a:lnTo>
                  <a:lnTo>
                    <a:pt x="504" y="3374"/>
                  </a:lnTo>
                  <a:lnTo>
                    <a:pt x="523" y="3393"/>
                  </a:lnTo>
                  <a:lnTo>
                    <a:pt x="547" y="3408"/>
                  </a:lnTo>
                  <a:lnTo>
                    <a:pt x="572" y="3417"/>
                  </a:lnTo>
                  <a:lnTo>
                    <a:pt x="601" y="3420"/>
                  </a:lnTo>
                  <a:lnTo>
                    <a:pt x="629" y="3417"/>
                  </a:lnTo>
                  <a:lnTo>
                    <a:pt x="655" y="3408"/>
                  </a:lnTo>
                  <a:lnTo>
                    <a:pt x="678" y="3393"/>
                  </a:lnTo>
                  <a:lnTo>
                    <a:pt x="697" y="3374"/>
                  </a:lnTo>
                  <a:lnTo>
                    <a:pt x="712" y="3351"/>
                  </a:lnTo>
                  <a:lnTo>
                    <a:pt x="721" y="3325"/>
                  </a:lnTo>
                  <a:lnTo>
                    <a:pt x="724" y="3297"/>
                  </a:lnTo>
                  <a:lnTo>
                    <a:pt x="721" y="3269"/>
                  </a:lnTo>
                  <a:lnTo>
                    <a:pt x="712" y="3242"/>
                  </a:lnTo>
                  <a:lnTo>
                    <a:pt x="697" y="3220"/>
                  </a:lnTo>
                  <a:lnTo>
                    <a:pt x="678" y="3200"/>
                  </a:lnTo>
                  <a:lnTo>
                    <a:pt x="655" y="3185"/>
                  </a:lnTo>
                  <a:lnTo>
                    <a:pt x="629" y="3176"/>
                  </a:lnTo>
                  <a:lnTo>
                    <a:pt x="601" y="3173"/>
                  </a:lnTo>
                  <a:close/>
                  <a:moveTo>
                    <a:pt x="1891" y="3050"/>
                  </a:moveTo>
                  <a:lnTo>
                    <a:pt x="1931" y="3053"/>
                  </a:lnTo>
                  <a:lnTo>
                    <a:pt x="1969" y="3063"/>
                  </a:lnTo>
                  <a:lnTo>
                    <a:pt x="2004" y="3077"/>
                  </a:lnTo>
                  <a:lnTo>
                    <a:pt x="2036" y="3097"/>
                  </a:lnTo>
                  <a:lnTo>
                    <a:pt x="2065" y="3122"/>
                  </a:lnTo>
                  <a:lnTo>
                    <a:pt x="2090" y="3151"/>
                  </a:lnTo>
                  <a:lnTo>
                    <a:pt x="2110" y="3183"/>
                  </a:lnTo>
                  <a:lnTo>
                    <a:pt x="2125" y="3219"/>
                  </a:lnTo>
                  <a:lnTo>
                    <a:pt x="2134" y="3256"/>
                  </a:lnTo>
                  <a:lnTo>
                    <a:pt x="2137" y="3297"/>
                  </a:lnTo>
                  <a:lnTo>
                    <a:pt x="2134" y="3337"/>
                  </a:lnTo>
                  <a:lnTo>
                    <a:pt x="2125" y="3374"/>
                  </a:lnTo>
                  <a:lnTo>
                    <a:pt x="2110" y="3410"/>
                  </a:lnTo>
                  <a:lnTo>
                    <a:pt x="2090" y="3442"/>
                  </a:lnTo>
                  <a:lnTo>
                    <a:pt x="2065" y="3471"/>
                  </a:lnTo>
                  <a:lnTo>
                    <a:pt x="2036" y="3496"/>
                  </a:lnTo>
                  <a:lnTo>
                    <a:pt x="2004" y="3516"/>
                  </a:lnTo>
                  <a:lnTo>
                    <a:pt x="1969" y="3531"/>
                  </a:lnTo>
                  <a:lnTo>
                    <a:pt x="1931" y="3540"/>
                  </a:lnTo>
                  <a:lnTo>
                    <a:pt x="1891" y="3543"/>
                  </a:lnTo>
                  <a:lnTo>
                    <a:pt x="1851" y="3540"/>
                  </a:lnTo>
                  <a:lnTo>
                    <a:pt x="1813" y="3531"/>
                  </a:lnTo>
                  <a:lnTo>
                    <a:pt x="1777" y="3516"/>
                  </a:lnTo>
                  <a:lnTo>
                    <a:pt x="1745" y="3496"/>
                  </a:lnTo>
                  <a:lnTo>
                    <a:pt x="1716" y="3471"/>
                  </a:lnTo>
                  <a:lnTo>
                    <a:pt x="1692" y="3442"/>
                  </a:lnTo>
                  <a:lnTo>
                    <a:pt x="1672" y="3410"/>
                  </a:lnTo>
                  <a:lnTo>
                    <a:pt x="1656" y="3374"/>
                  </a:lnTo>
                  <a:lnTo>
                    <a:pt x="1647" y="3337"/>
                  </a:lnTo>
                  <a:lnTo>
                    <a:pt x="1644" y="3297"/>
                  </a:lnTo>
                  <a:lnTo>
                    <a:pt x="1647" y="3256"/>
                  </a:lnTo>
                  <a:lnTo>
                    <a:pt x="1656" y="3219"/>
                  </a:lnTo>
                  <a:lnTo>
                    <a:pt x="1672" y="3183"/>
                  </a:lnTo>
                  <a:lnTo>
                    <a:pt x="1692" y="3151"/>
                  </a:lnTo>
                  <a:lnTo>
                    <a:pt x="1716" y="3122"/>
                  </a:lnTo>
                  <a:lnTo>
                    <a:pt x="1745" y="3097"/>
                  </a:lnTo>
                  <a:lnTo>
                    <a:pt x="1777" y="3077"/>
                  </a:lnTo>
                  <a:lnTo>
                    <a:pt x="1813" y="3063"/>
                  </a:lnTo>
                  <a:lnTo>
                    <a:pt x="1851" y="3053"/>
                  </a:lnTo>
                  <a:lnTo>
                    <a:pt x="1891" y="3050"/>
                  </a:lnTo>
                  <a:close/>
                  <a:moveTo>
                    <a:pt x="601" y="3050"/>
                  </a:moveTo>
                  <a:lnTo>
                    <a:pt x="641" y="3053"/>
                  </a:lnTo>
                  <a:lnTo>
                    <a:pt x="679" y="3063"/>
                  </a:lnTo>
                  <a:lnTo>
                    <a:pt x="714" y="3077"/>
                  </a:lnTo>
                  <a:lnTo>
                    <a:pt x="747" y="3097"/>
                  </a:lnTo>
                  <a:lnTo>
                    <a:pt x="775" y="3122"/>
                  </a:lnTo>
                  <a:lnTo>
                    <a:pt x="800" y="3151"/>
                  </a:lnTo>
                  <a:lnTo>
                    <a:pt x="820" y="3183"/>
                  </a:lnTo>
                  <a:lnTo>
                    <a:pt x="834" y="3219"/>
                  </a:lnTo>
                  <a:lnTo>
                    <a:pt x="844" y="3256"/>
                  </a:lnTo>
                  <a:lnTo>
                    <a:pt x="848" y="3297"/>
                  </a:lnTo>
                  <a:lnTo>
                    <a:pt x="844" y="3337"/>
                  </a:lnTo>
                  <a:lnTo>
                    <a:pt x="834" y="3374"/>
                  </a:lnTo>
                  <a:lnTo>
                    <a:pt x="820" y="3410"/>
                  </a:lnTo>
                  <a:lnTo>
                    <a:pt x="800" y="3442"/>
                  </a:lnTo>
                  <a:lnTo>
                    <a:pt x="775" y="3471"/>
                  </a:lnTo>
                  <a:lnTo>
                    <a:pt x="747" y="3496"/>
                  </a:lnTo>
                  <a:lnTo>
                    <a:pt x="714" y="3516"/>
                  </a:lnTo>
                  <a:lnTo>
                    <a:pt x="679" y="3531"/>
                  </a:lnTo>
                  <a:lnTo>
                    <a:pt x="641" y="3540"/>
                  </a:lnTo>
                  <a:lnTo>
                    <a:pt x="601" y="3543"/>
                  </a:lnTo>
                  <a:lnTo>
                    <a:pt x="561" y="3540"/>
                  </a:lnTo>
                  <a:lnTo>
                    <a:pt x="523" y="3531"/>
                  </a:lnTo>
                  <a:lnTo>
                    <a:pt x="488" y="3516"/>
                  </a:lnTo>
                  <a:lnTo>
                    <a:pt x="455" y="3496"/>
                  </a:lnTo>
                  <a:lnTo>
                    <a:pt x="427" y="3471"/>
                  </a:lnTo>
                  <a:lnTo>
                    <a:pt x="402" y="3442"/>
                  </a:lnTo>
                  <a:lnTo>
                    <a:pt x="381" y="3410"/>
                  </a:lnTo>
                  <a:lnTo>
                    <a:pt x="367" y="3374"/>
                  </a:lnTo>
                  <a:lnTo>
                    <a:pt x="358" y="3337"/>
                  </a:lnTo>
                  <a:lnTo>
                    <a:pt x="354" y="3297"/>
                  </a:lnTo>
                  <a:lnTo>
                    <a:pt x="358" y="3256"/>
                  </a:lnTo>
                  <a:lnTo>
                    <a:pt x="367" y="3219"/>
                  </a:lnTo>
                  <a:lnTo>
                    <a:pt x="381" y="3183"/>
                  </a:lnTo>
                  <a:lnTo>
                    <a:pt x="402" y="3151"/>
                  </a:lnTo>
                  <a:lnTo>
                    <a:pt x="427" y="3122"/>
                  </a:lnTo>
                  <a:lnTo>
                    <a:pt x="455" y="3097"/>
                  </a:lnTo>
                  <a:lnTo>
                    <a:pt x="488" y="3077"/>
                  </a:lnTo>
                  <a:lnTo>
                    <a:pt x="523" y="3063"/>
                  </a:lnTo>
                  <a:lnTo>
                    <a:pt x="561" y="3053"/>
                  </a:lnTo>
                  <a:lnTo>
                    <a:pt x="601" y="3050"/>
                  </a:lnTo>
                  <a:close/>
                  <a:moveTo>
                    <a:pt x="0" y="2867"/>
                  </a:moveTo>
                  <a:lnTo>
                    <a:pt x="2460" y="2867"/>
                  </a:lnTo>
                  <a:lnTo>
                    <a:pt x="2460" y="3131"/>
                  </a:lnTo>
                  <a:lnTo>
                    <a:pt x="2456" y="3157"/>
                  </a:lnTo>
                  <a:lnTo>
                    <a:pt x="2447" y="3183"/>
                  </a:lnTo>
                  <a:lnTo>
                    <a:pt x="2434" y="3205"/>
                  </a:lnTo>
                  <a:lnTo>
                    <a:pt x="2415" y="3223"/>
                  </a:lnTo>
                  <a:lnTo>
                    <a:pt x="2393" y="3238"/>
                  </a:lnTo>
                  <a:lnTo>
                    <a:pt x="2368" y="3246"/>
                  </a:lnTo>
                  <a:lnTo>
                    <a:pt x="2341" y="3250"/>
                  </a:lnTo>
                  <a:lnTo>
                    <a:pt x="2214" y="3250"/>
                  </a:lnTo>
                  <a:lnTo>
                    <a:pt x="2205" y="3208"/>
                  </a:lnTo>
                  <a:lnTo>
                    <a:pt x="2191" y="3167"/>
                  </a:lnTo>
                  <a:lnTo>
                    <a:pt x="2172" y="3131"/>
                  </a:lnTo>
                  <a:lnTo>
                    <a:pt x="2148" y="3096"/>
                  </a:lnTo>
                  <a:lnTo>
                    <a:pt x="2121" y="3065"/>
                  </a:lnTo>
                  <a:lnTo>
                    <a:pt x="2090" y="3037"/>
                  </a:lnTo>
                  <a:lnTo>
                    <a:pt x="2054" y="3014"/>
                  </a:lnTo>
                  <a:lnTo>
                    <a:pt x="2017" y="2996"/>
                  </a:lnTo>
                  <a:lnTo>
                    <a:pt x="1977" y="2982"/>
                  </a:lnTo>
                  <a:lnTo>
                    <a:pt x="1935" y="2973"/>
                  </a:lnTo>
                  <a:lnTo>
                    <a:pt x="1891" y="2971"/>
                  </a:lnTo>
                  <a:lnTo>
                    <a:pt x="1847" y="2973"/>
                  </a:lnTo>
                  <a:lnTo>
                    <a:pt x="1805" y="2982"/>
                  </a:lnTo>
                  <a:lnTo>
                    <a:pt x="1765" y="2996"/>
                  </a:lnTo>
                  <a:lnTo>
                    <a:pt x="1727" y="3014"/>
                  </a:lnTo>
                  <a:lnTo>
                    <a:pt x="1693" y="3037"/>
                  </a:lnTo>
                  <a:lnTo>
                    <a:pt x="1662" y="3065"/>
                  </a:lnTo>
                  <a:lnTo>
                    <a:pt x="1634" y="3096"/>
                  </a:lnTo>
                  <a:lnTo>
                    <a:pt x="1611" y="3131"/>
                  </a:lnTo>
                  <a:lnTo>
                    <a:pt x="1592" y="3167"/>
                  </a:lnTo>
                  <a:lnTo>
                    <a:pt x="1577" y="3208"/>
                  </a:lnTo>
                  <a:lnTo>
                    <a:pt x="1569" y="3250"/>
                  </a:lnTo>
                  <a:lnTo>
                    <a:pt x="923" y="3250"/>
                  </a:lnTo>
                  <a:lnTo>
                    <a:pt x="914" y="3208"/>
                  </a:lnTo>
                  <a:lnTo>
                    <a:pt x="900" y="3167"/>
                  </a:lnTo>
                  <a:lnTo>
                    <a:pt x="881" y="3131"/>
                  </a:lnTo>
                  <a:lnTo>
                    <a:pt x="858" y="3096"/>
                  </a:lnTo>
                  <a:lnTo>
                    <a:pt x="830" y="3065"/>
                  </a:lnTo>
                  <a:lnTo>
                    <a:pt x="799" y="3037"/>
                  </a:lnTo>
                  <a:lnTo>
                    <a:pt x="764" y="3014"/>
                  </a:lnTo>
                  <a:lnTo>
                    <a:pt x="727" y="2996"/>
                  </a:lnTo>
                  <a:lnTo>
                    <a:pt x="687" y="2982"/>
                  </a:lnTo>
                  <a:lnTo>
                    <a:pt x="644" y="2973"/>
                  </a:lnTo>
                  <a:lnTo>
                    <a:pt x="601" y="2971"/>
                  </a:lnTo>
                  <a:lnTo>
                    <a:pt x="557" y="2973"/>
                  </a:lnTo>
                  <a:lnTo>
                    <a:pt x="514" y="2982"/>
                  </a:lnTo>
                  <a:lnTo>
                    <a:pt x="474" y="2996"/>
                  </a:lnTo>
                  <a:lnTo>
                    <a:pt x="438" y="3014"/>
                  </a:lnTo>
                  <a:lnTo>
                    <a:pt x="403" y="3037"/>
                  </a:lnTo>
                  <a:lnTo>
                    <a:pt x="371" y="3065"/>
                  </a:lnTo>
                  <a:lnTo>
                    <a:pt x="344" y="3096"/>
                  </a:lnTo>
                  <a:lnTo>
                    <a:pt x="320" y="3131"/>
                  </a:lnTo>
                  <a:lnTo>
                    <a:pt x="301" y="3167"/>
                  </a:lnTo>
                  <a:lnTo>
                    <a:pt x="288" y="3208"/>
                  </a:lnTo>
                  <a:lnTo>
                    <a:pt x="278" y="3250"/>
                  </a:lnTo>
                  <a:lnTo>
                    <a:pt x="119" y="3250"/>
                  </a:lnTo>
                  <a:lnTo>
                    <a:pt x="91" y="3246"/>
                  </a:lnTo>
                  <a:lnTo>
                    <a:pt x="67" y="3238"/>
                  </a:lnTo>
                  <a:lnTo>
                    <a:pt x="44" y="3223"/>
                  </a:lnTo>
                  <a:lnTo>
                    <a:pt x="27" y="3205"/>
                  </a:lnTo>
                  <a:lnTo>
                    <a:pt x="12" y="3183"/>
                  </a:lnTo>
                  <a:lnTo>
                    <a:pt x="3" y="3157"/>
                  </a:lnTo>
                  <a:lnTo>
                    <a:pt x="0" y="3131"/>
                  </a:lnTo>
                  <a:lnTo>
                    <a:pt x="0" y="2867"/>
                  </a:lnTo>
                  <a:close/>
                  <a:moveTo>
                    <a:pt x="1757" y="2230"/>
                  </a:moveTo>
                  <a:lnTo>
                    <a:pt x="1747" y="2233"/>
                  </a:lnTo>
                  <a:lnTo>
                    <a:pt x="1741" y="2240"/>
                  </a:lnTo>
                  <a:lnTo>
                    <a:pt x="1739" y="2249"/>
                  </a:lnTo>
                  <a:lnTo>
                    <a:pt x="1739" y="2598"/>
                  </a:lnTo>
                  <a:lnTo>
                    <a:pt x="1741" y="2608"/>
                  </a:lnTo>
                  <a:lnTo>
                    <a:pt x="1747" y="2615"/>
                  </a:lnTo>
                  <a:lnTo>
                    <a:pt x="1757" y="2617"/>
                  </a:lnTo>
                  <a:lnTo>
                    <a:pt x="2210" y="2617"/>
                  </a:lnTo>
                  <a:lnTo>
                    <a:pt x="2218" y="2615"/>
                  </a:lnTo>
                  <a:lnTo>
                    <a:pt x="2225" y="2609"/>
                  </a:lnTo>
                  <a:lnTo>
                    <a:pt x="2227" y="2601"/>
                  </a:lnTo>
                  <a:lnTo>
                    <a:pt x="2227" y="2592"/>
                  </a:lnTo>
                  <a:lnTo>
                    <a:pt x="2222" y="2586"/>
                  </a:lnTo>
                  <a:lnTo>
                    <a:pt x="1856" y="2235"/>
                  </a:lnTo>
                  <a:lnTo>
                    <a:pt x="1853" y="2233"/>
                  </a:lnTo>
                  <a:lnTo>
                    <a:pt x="1847" y="2231"/>
                  </a:lnTo>
                  <a:lnTo>
                    <a:pt x="1843" y="2230"/>
                  </a:lnTo>
                  <a:lnTo>
                    <a:pt x="1757" y="2230"/>
                  </a:lnTo>
                  <a:close/>
                  <a:moveTo>
                    <a:pt x="119" y="1886"/>
                  </a:moveTo>
                  <a:lnTo>
                    <a:pt x="1480" y="1886"/>
                  </a:lnTo>
                  <a:lnTo>
                    <a:pt x="1506" y="1888"/>
                  </a:lnTo>
                  <a:lnTo>
                    <a:pt x="1532" y="1897"/>
                  </a:lnTo>
                  <a:lnTo>
                    <a:pt x="1554" y="1912"/>
                  </a:lnTo>
                  <a:lnTo>
                    <a:pt x="1573" y="1931"/>
                  </a:lnTo>
                  <a:lnTo>
                    <a:pt x="1586" y="1952"/>
                  </a:lnTo>
                  <a:lnTo>
                    <a:pt x="1595" y="1977"/>
                  </a:lnTo>
                  <a:lnTo>
                    <a:pt x="1599" y="2005"/>
                  </a:lnTo>
                  <a:lnTo>
                    <a:pt x="1599" y="2093"/>
                  </a:lnTo>
                  <a:lnTo>
                    <a:pt x="1834" y="2093"/>
                  </a:lnTo>
                  <a:lnTo>
                    <a:pt x="1860" y="2095"/>
                  </a:lnTo>
                  <a:lnTo>
                    <a:pt x="1883" y="2101"/>
                  </a:lnTo>
                  <a:lnTo>
                    <a:pt x="1905" y="2110"/>
                  </a:lnTo>
                  <a:lnTo>
                    <a:pt x="1926" y="2123"/>
                  </a:lnTo>
                  <a:lnTo>
                    <a:pt x="1945" y="2139"/>
                  </a:lnTo>
                  <a:lnTo>
                    <a:pt x="2413" y="2601"/>
                  </a:lnTo>
                  <a:lnTo>
                    <a:pt x="2430" y="2620"/>
                  </a:lnTo>
                  <a:lnTo>
                    <a:pt x="2443" y="2641"/>
                  </a:lnTo>
                  <a:lnTo>
                    <a:pt x="2452" y="2665"/>
                  </a:lnTo>
                  <a:lnTo>
                    <a:pt x="2457" y="2689"/>
                  </a:lnTo>
                  <a:lnTo>
                    <a:pt x="2460" y="2715"/>
                  </a:lnTo>
                  <a:lnTo>
                    <a:pt x="2460" y="2802"/>
                  </a:lnTo>
                  <a:lnTo>
                    <a:pt x="0" y="2802"/>
                  </a:lnTo>
                  <a:lnTo>
                    <a:pt x="0" y="2005"/>
                  </a:lnTo>
                  <a:lnTo>
                    <a:pt x="3" y="1977"/>
                  </a:lnTo>
                  <a:lnTo>
                    <a:pt x="12" y="1952"/>
                  </a:lnTo>
                  <a:lnTo>
                    <a:pt x="26" y="1931"/>
                  </a:lnTo>
                  <a:lnTo>
                    <a:pt x="44" y="1912"/>
                  </a:lnTo>
                  <a:lnTo>
                    <a:pt x="67" y="1897"/>
                  </a:lnTo>
                  <a:lnTo>
                    <a:pt x="91" y="1888"/>
                  </a:lnTo>
                  <a:lnTo>
                    <a:pt x="119" y="1886"/>
                  </a:lnTo>
                  <a:close/>
                  <a:moveTo>
                    <a:pt x="2148" y="1419"/>
                  </a:moveTo>
                  <a:lnTo>
                    <a:pt x="2125" y="1422"/>
                  </a:lnTo>
                  <a:lnTo>
                    <a:pt x="2104" y="1429"/>
                  </a:lnTo>
                  <a:lnTo>
                    <a:pt x="2086" y="1441"/>
                  </a:lnTo>
                  <a:lnTo>
                    <a:pt x="2071" y="1457"/>
                  </a:lnTo>
                  <a:lnTo>
                    <a:pt x="2059" y="1475"/>
                  </a:lnTo>
                  <a:lnTo>
                    <a:pt x="2052" y="1496"/>
                  </a:lnTo>
                  <a:lnTo>
                    <a:pt x="2049" y="1519"/>
                  </a:lnTo>
                  <a:lnTo>
                    <a:pt x="2052" y="1541"/>
                  </a:lnTo>
                  <a:lnTo>
                    <a:pt x="2059" y="1562"/>
                  </a:lnTo>
                  <a:lnTo>
                    <a:pt x="2071" y="1581"/>
                  </a:lnTo>
                  <a:lnTo>
                    <a:pt x="2086" y="1597"/>
                  </a:lnTo>
                  <a:lnTo>
                    <a:pt x="2105" y="1608"/>
                  </a:lnTo>
                  <a:lnTo>
                    <a:pt x="2125" y="1616"/>
                  </a:lnTo>
                  <a:lnTo>
                    <a:pt x="2148" y="1618"/>
                  </a:lnTo>
                  <a:lnTo>
                    <a:pt x="2171" y="1616"/>
                  </a:lnTo>
                  <a:lnTo>
                    <a:pt x="2192" y="1608"/>
                  </a:lnTo>
                  <a:lnTo>
                    <a:pt x="2211" y="1597"/>
                  </a:lnTo>
                  <a:lnTo>
                    <a:pt x="2226" y="1581"/>
                  </a:lnTo>
                  <a:lnTo>
                    <a:pt x="2237" y="1562"/>
                  </a:lnTo>
                  <a:lnTo>
                    <a:pt x="2245" y="1541"/>
                  </a:lnTo>
                  <a:lnTo>
                    <a:pt x="2248" y="1519"/>
                  </a:lnTo>
                  <a:lnTo>
                    <a:pt x="2245" y="1496"/>
                  </a:lnTo>
                  <a:lnTo>
                    <a:pt x="2237" y="1475"/>
                  </a:lnTo>
                  <a:lnTo>
                    <a:pt x="2226" y="1457"/>
                  </a:lnTo>
                  <a:lnTo>
                    <a:pt x="2211" y="1441"/>
                  </a:lnTo>
                  <a:lnTo>
                    <a:pt x="2192" y="1429"/>
                  </a:lnTo>
                  <a:lnTo>
                    <a:pt x="2171" y="1422"/>
                  </a:lnTo>
                  <a:lnTo>
                    <a:pt x="2148" y="1419"/>
                  </a:lnTo>
                  <a:close/>
                  <a:moveTo>
                    <a:pt x="2386" y="408"/>
                  </a:moveTo>
                  <a:lnTo>
                    <a:pt x="2403" y="409"/>
                  </a:lnTo>
                  <a:lnTo>
                    <a:pt x="2405" y="410"/>
                  </a:lnTo>
                  <a:lnTo>
                    <a:pt x="2424" y="417"/>
                  </a:lnTo>
                  <a:lnTo>
                    <a:pt x="2438" y="429"/>
                  </a:lnTo>
                  <a:lnTo>
                    <a:pt x="2450" y="446"/>
                  </a:lnTo>
                  <a:lnTo>
                    <a:pt x="2455" y="463"/>
                  </a:lnTo>
                  <a:lnTo>
                    <a:pt x="2455" y="483"/>
                  </a:lnTo>
                  <a:lnTo>
                    <a:pt x="2307" y="1397"/>
                  </a:lnTo>
                  <a:lnTo>
                    <a:pt x="2326" y="1427"/>
                  </a:lnTo>
                  <a:lnTo>
                    <a:pt x="2340" y="1459"/>
                  </a:lnTo>
                  <a:lnTo>
                    <a:pt x="2347" y="1495"/>
                  </a:lnTo>
                  <a:lnTo>
                    <a:pt x="2841" y="1888"/>
                  </a:lnTo>
                  <a:lnTo>
                    <a:pt x="2852" y="1899"/>
                  </a:lnTo>
                  <a:lnTo>
                    <a:pt x="2861" y="1914"/>
                  </a:lnTo>
                  <a:lnTo>
                    <a:pt x="2865" y="1929"/>
                  </a:lnTo>
                  <a:lnTo>
                    <a:pt x="2865" y="1946"/>
                  </a:lnTo>
                  <a:lnTo>
                    <a:pt x="2863" y="1962"/>
                  </a:lnTo>
                  <a:lnTo>
                    <a:pt x="2855" y="1977"/>
                  </a:lnTo>
                  <a:lnTo>
                    <a:pt x="2854" y="1978"/>
                  </a:lnTo>
                  <a:lnTo>
                    <a:pt x="2843" y="1992"/>
                  </a:lnTo>
                  <a:lnTo>
                    <a:pt x="2829" y="2001"/>
                  </a:lnTo>
                  <a:lnTo>
                    <a:pt x="2815" y="2007"/>
                  </a:lnTo>
                  <a:lnTo>
                    <a:pt x="2798" y="2010"/>
                  </a:lnTo>
                  <a:lnTo>
                    <a:pt x="2783" y="2007"/>
                  </a:lnTo>
                  <a:lnTo>
                    <a:pt x="2766" y="2002"/>
                  </a:lnTo>
                  <a:lnTo>
                    <a:pt x="2207" y="1710"/>
                  </a:lnTo>
                  <a:lnTo>
                    <a:pt x="2178" y="1718"/>
                  </a:lnTo>
                  <a:lnTo>
                    <a:pt x="2148" y="1720"/>
                  </a:lnTo>
                  <a:lnTo>
                    <a:pt x="2112" y="1717"/>
                  </a:lnTo>
                  <a:lnTo>
                    <a:pt x="2079" y="1708"/>
                  </a:lnTo>
                  <a:lnTo>
                    <a:pt x="2046" y="1693"/>
                  </a:lnTo>
                  <a:lnTo>
                    <a:pt x="2019" y="1674"/>
                  </a:lnTo>
                  <a:lnTo>
                    <a:pt x="1994" y="1649"/>
                  </a:lnTo>
                  <a:lnTo>
                    <a:pt x="1974" y="1620"/>
                  </a:lnTo>
                  <a:lnTo>
                    <a:pt x="1960" y="1589"/>
                  </a:lnTo>
                  <a:lnTo>
                    <a:pt x="1950" y="1555"/>
                  </a:lnTo>
                  <a:lnTo>
                    <a:pt x="1946" y="1519"/>
                  </a:lnTo>
                  <a:lnTo>
                    <a:pt x="1950" y="1486"/>
                  </a:lnTo>
                  <a:lnTo>
                    <a:pt x="1957" y="1454"/>
                  </a:lnTo>
                  <a:lnTo>
                    <a:pt x="1970" y="1426"/>
                  </a:lnTo>
                  <a:lnTo>
                    <a:pt x="1986" y="1399"/>
                  </a:lnTo>
                  <a:lnTo>
                    <a:pt x="2007" y="1376"/>
                  </a:lnTo>
                  <a:lnTo>
                    <a:pt x="2032" y="1355"/>
                  </a:lnTo>
                  <a:lnTo>
                    <a:pt x="2059" y="1339"/>
                  </a:lnTo>
                  <a:lnTo>
                    <a:pt x="2326" y="455"/>
                  </a:lnTo>
                  <a:lnTo>
                    <a:pt x="2333" y="439"/>
                  </a:lnTo>
                  <a:lnTo>
                    <a:pt x="2343" y="427"/>
                  </a:lnTo>
                  <a:lnTo>
                    <a:pt x="2356" y="417"/>
                  </a:lnTo>
                  <a:lnTo>
                    <a:pt x="2371" y="410"/>
                  </a:lnTo>
                  <a:lnTo>
                    <a:pt x="2386" y="408"/>
                  </a:lnTo>
                  <a:close/>
                  <a:moveTo>
                    <a:pt x="2148" y="0"/>
                  </a:moveTo>
                  <a:lnTo>
                    <a:pt x="2252" y="3"/>
                  </a:lnTo>
                  <a:lnTo>
                    <a:pt x="2354" y="13"/>
                  </a:lnTo>
                  <a:lnTo>
                    <a:pt x="2454" y="30"/>
                  </a:lnTo>
                  <a:lnTo>
                    <a:pt x="2552" y="54"/>
                  </a:lnTo>
                  <a:lnTo>
                    <a:pt x="2646" y="83"/>
                  </a:lnTo>
                  <a:lnTo>
                    <a:pt x="2738" y="119"/>
                  </a:lnTo>
                  <a:lnTo>
                    <a:pt x="2827" y="160"/>
                  </a:lnTo>
                  <a:lnTo>
                    <a:pt x="2914" y="206"/>
                  </a:lnTo>
                  <a:lnTo>
                    <a:pt x="2996" y="259"/>
                  </a:lnTo>
                  <a:lnTo>
                    <a:pt x="3075" y="317"/>
                  </a:lnTo>
                  <a:lnTo>
                    <a:pt x="3151" y="378"/>
                  </a:lnTo>
                  <a:lnTo>
                    <a:pt x="3221" y="444"/>
                  </a:lnTo>
                  <a:lnTo>
                    <a:pt x="3287" y="516"/>
                  </a:lnTo>
                  <a:lnTo>
                    <a:pt x="3349" y="591"/>
                  </a:lnTo>
                  <a:lnTo>
                    <a:pt x="3406" y="670"/>
                  </a:lnTo>
                  <a:lnTo>
                    <a:pt x="3458" y="753"/>
                  </a:lnTo>
                  <a:lnTo>
                    <a:pt x="3505" y="838"/>
                  </a:lnTo>
                  <a:lnTo>
                    <a:pt x="3546" y="928"/>
                  </a:lnTo>
                  <a:lnTo>
                    <a:pt x="3582" y="1021"/>
                  </a:lnTo>
                  <a:lnTo>
                    <a:pt x="3612" y="1115"/>
                  </a:lnTo>
                  <a:lnTo>
                    <a:pt x="3635" y="1213"/>
                  </a:lnTo>
                  <a:lnTo>
                    <a:pt x="3653" y="1313"/>
                  </a:lnTo>
                  <a:lnTo>
                    <a:pt x="3663" y="1414"/>
                  </a:lnTo>
                  <a:lnTo>
                    <a:pt x="3666" y="1519"/>
                  </a:lnTo>
                  <a:lnTo>
                    <a:pt x="3663" y="1619"/>
                  </a:lnTo>
                  <a:lnTo>
                    <a:pt x="3653" y="1718"/>
                  </a:lnTo>
                  <a:lnTo>
                    <a:pt x="3637" y="1815"/>
                  </a:lnTo>
                  <a:lnTo>
                    <a:pt x="3615" y="1909"/>
                  </a:lnTo>
                  <a:lnTo>
                    <a:pt x="3587" y="2002"/>
                  </a:lnTo>
                  <a:lnTo>
                    <a:pt x="3554" y="2092"/>
                  </a:lnTo>
                  <a:lnTo>
                    <a:pt x="3515" y="2179"/>
                  </a:lnTo>
                  <a:lnTo>
                    <a:pt x="3472" y="2263"/>
                  </a:lnTo>
                  <a:lnTo>
                    <a:pt x="3422" y="2344"/>
                  </a:lnTo>
                  <a:lnTo>
                    <a:pt x="3368" y="2421"/>
                  </a:lnTo>
                  <a:lnTo>
                    <a:pt x="3309" y="2496"/>
                  </a:lnTo>
                  <a:lnTo>
                    <a:pt x="3247" y="2566"/>
                  </a:lnTo>
                  <a:lnTo>
                    <a:pt x="3181" y="2631"/>
                  </a:lnTo>
                  <a:lnTo>
                    <a:pt x="3109" y="2694"/>
                  </a:lnTo>
                  <a:lnTo>
                    <a:pt x="3035" y="2751"/>
                  </a:lnTo>
                  <a:lnTo>
                    <a:pt x="2957" y="2804"/>
                  </a:lnTo>
                  <a:lnTo>
                    <a:pt x="2875" y="2853"/>
                  </a:lnTo>
                  <a:lnTo>
                    <a:pt x="2791" y="2895"/>
                  </a:lnTo>
                  <a:lnTo>
                    <a:pt x="2703" y="2933"/>
                  </a:lnTo>
                  <a:lnTo>
                    <a:pt x="2613" y="2965"/>
                  </a:lnTo>
                  <a:lnTo>
                    <a:pt x="2613" y="2749"/>
                  </a:lnTo>
                  <a:lnTo>
                    <a:pt x="2694" y="2715"/>
                  </a:lnTo>
                  <a:lnTo>
                    <a:pt x="2773" y="2676"/>
                  </a:lnTo>
                  <a:lnTo>
                    <a:pt x="2848" y="2631"/>
                  </a:lnTo>
                  <a:lnTo>
                    <a:pt x="2919" y="2582"/>
                  </a:lnTo>
                  <a:lnTo>
                    <a:pt x="2988" y="2529"/>
                  </a:lnTo>
                  <a:lnTo>
                    <a:pt x="3053" y="2471"/>
                  </a:lnTo>
                  <a:lnTo>
                    <a:pt x="3114" y="2409"/>
                  </a:lnTo>
                  <a:lnTo>
                    <a:pt x="3171" y="2343"/>
                  </a:lnTo>
                  <a:lnTo>
                    <a:pt x="3224" y="2274"/>
                  </a:lnTo>
                  <a:lnTo>
                    <a:pt x="3272" y="2201"/>
                  </a:lnTo>
                  <a:lnTo>
                    <a:pt x="3314" y="2124"/>
                  </a:lnTo>
                  <a:lnTo>
                    <a:pt x="3352" y="2045"/>
                  </a:lnTo>
                  <a:lnTo>
                    <a:pt x="3385" y="1964"/>
                  </a:lnTo>
                  <a:lnTo>
                    <a:pt x="3412" y="1878"/>
                  </a:lnTo>
                  <a:lnTo>
                    <a:pt x="3434" y="1792"/>
                  </a:lnTo>
                  <a:lnTo>
                    <a:pt x="3449" y="1703"/>
                  </a:lnTo>
                  <a:lnTo>
                    <a:pt x="3458" y="1611"/>
                  </a:lnTo>
                  <a:lnTo>
                    <a:pt x="3462" y="1519"/>
                  </a:lnTo>
                  <a:lnTo>
                    <a:pt x="3458" y="1424"/>
                  </a:lnTo>
                  <a:lnTo>
                    <a:pt x="3449" y="1333"/>
                  </a:lnTo>
                  <a:lnTo>
                    <a:pt x="3433" y="1243"/>
                  </a:lnTo>
                  <a:lnTo>
                    <a:pt x="3410" y="1155"/>
                  </a:lnTo>
                  <a:lnTo>
                    <a:pt x="3383" y="1070"/>
                  </a:lnTo>
                  <a:lnTo>
                    <a:pt x="3349" y="987"/>
                  </a:lnTo>
                  <a:lnTo>
                    <a:pt x="3311" y="907"/>
                  </a:lnTo>
                  <a:lnTo>
                    <a:pt x="3267" y="830"/>
                  </a:lnTo>
                  <a:lnTo>
                    <a:pt x="3218" y="757"/>
                  </a:lnTo>
                  <a:lnTo>
                    <a:pt x="3165" y="687"/>
                  </a:lnTo>
                  <a:lnTo>
                    <a:pt x="3107" y="620"/>
                  </a:lnTo>
                  <a:lnTo>
                    <a:pt x="3045" y="559"/>
                  </a:lnTo>
                  <a:lnTo>
                    <a:pt x="2979" y="501"/>
                  </a:lnTo>
                  <a:lnTo>
                    <a:pt x="2909" y="447"/>
                  </a:lnTo>
                  <a:lnTo>
                    <a:pt x="2836" y="399"/>
                  </a:lnTo>
                  <a:lnTo>
                    <a:pt x="2759" y="354"/>
                  </a:lnTo>
                  <a:lnTo>
                    <a:pt x="2680" y="315"/>
                  </a:lnTo>
                  <a:lnTo>
                    <a:pt x="2597" y="282"/>
                  </a:lnTo>
                  <a:lnTo>
                    <a:pt x="2512" y="254"/>
                  </a:lnTo>
                  <a:lnTo>
                    <a:pt x="2424" y="232"/>
                  </a:lnTo>
                  <a:lnTo>
                    <a:pt x="2334" y="216"/>
                  </a:lnTo>
                  <a:lnTo>
                    <a:pt x="2242" y="206"/>
                  </a:lnTo>
                  <a:lnTo>
                    <a:pt x="2148" y="203"/>
                  </a:lnTo>
                  <a:lnTo>
                    <a:pt x="2055" y="206"/>
                  </a:lnTo>
                  <a:lnTo>
                    <a:pt x="1963" y="216"/>
                  </a:lnTo>
                  <a:lnTo>
                    <a:pt x="1873" y="232"/>
                  </a:lnTo>
                  <a:lnTo>
                    <a:pt x="1785" y="254"/>
                  </a:lnTo>
                  <a:lnTo>
                    <a:pt x="1700" y="282"/>
                  </a:lnTo>
                  <a:lnTo>
                    <a:pt x="1617" y="315"/>
                  </a:lnTo>
                  <a:lnTo>
                    <a:pt x="1537" y="354"/>
                  </a:lnTo>
                  <a:lnTo>
                    <a:pt x="1461" y="399"/>
                  </a:lnTo>
                  <a:lnTo>
                    <a:pt x="1388" y="447"/>
                  </a:lnTo>
                  <a:lnTo>
                    <a:pt x="1318" y="501"/>
                  </a:lnTo>
                  <a:lnTo>
                    <a:pt x="1252" y="559"/>
                  </a:lnTo>
                  <a:lnTo>
                    <a:pt x="1190" y="620"/>
                  </a:lnTo>
                  <a:lnTo>
                    <a:pt x="1132" y="687"/>
                  </a:lnTo>
                  <a:lnTo>
                    <a:pt x="1079" y="757"/>
                  </a:lnTo>
                  <a:lnTo>
                    <a:pt x="1030" y="830"/>
                  </a:lnTo>
                  <a:lnTo>
                    <a:pt x="985" y="907"/>
                  </a:lnTo>
                  <a:lnTo>
                    <a:pt x="946" y="987"/>
                  </a:lnTo>
                  <a:lnTo>
                    <a:pt x="913" y="1070"/>
                  </a:lnTo>
                  <a:lnTo>
                    <a:pt x="885" y="1155"/>
                  </a:lnTo>
                  <a:lnTo>
                    <a:pt x="864" y="1243"/>
                  </a:lnTo>
                  <a:lnTo>
                    <a:pt x="848" y="1333"/>
                  </a:lnTo>
                  <a:lnTo>
                    <a:pt x="838" y="1424"/>
                  </a:lnTo>
                  <a:lnTo>
                    <a:pt x="834" y="1519"/>
                  </a:lnTo>
                  <a:lnTo>
                    <a:pt x="837" y="1591"/>
                  </a:lnTo>
                  <a:lnTo>
                    <a:pt x="843" y="1662"/>
                  </a:lnTo>
                  <a:lnTo>
                    <a:pt x="852" y="1733"/>
                  </a:lnTo>
                  <a:lnTo>
                    <a:pt x="647" y="1733"/>
                  </a:lnTo>
                  <a:lnTo>
                    <a:pt x="638" y="1662"/>
                  </a:lnTo>
                  <a:lnTo>
                    <a:pt x="632" y="1591"/>
                  </a:lnTo>
                  <a:lnTo>
                    <a:pt x="631" y="1519"/>
                  </a:lnTo>
                  <a:lnTo>
                    <a:pt x="634" y="1414"/>
                  </a:lnTo>
                  <a:lnTo>
                    <a:pt x="644" y="1313"/>
                  </a:lnTo>
                  <a:lnTo>
                    <a:pt x="662" y="1213"/>
                  </a:lnTo>
                  <a:lnTo>
                    <a:pt x="685" y="1115"/>
                  </a:lnTo>
                  <a:lnTo>
                    <a:pt x="714" y="1021"/>
                  </a:lnTo>
                  <a:lnTo>
                    <a:pt x="750" y="928"/>
                  </a:lnTo>
                  <a:lnTo>
                    <a:pt x="791" y="838"/>
                  </a:lnTo>
                  <a:lnTo>
                    <a:pt x="839" y="753"/>
                  </a:lnTo>
                  <a:lnTo>
                    <a:pt x="890" y="670"/>
                  </a:lnTo>
                  <a:lnTo>
                    <a:pt x="948" y="591"/>
                  </a:lnTo>
                  <a:lnTo>
                    <a:pt x="1009" y="516"/>
                  </a:lnTo>
                  <a:lnTo>
                    <a:pt x="1075" y="444"/>
                  </a:lnTo>
                  <a:lnTo>
                    <a:pt x="1146" y="378"/>
                  </a:lnTo>
                  <a:lnTo>
                    <a:pt x="1222" y="317"/>
                  </a:lnTo>
                  <a:lnTo>
                    <a:pt x="1301" y="259"/>
                  </a:lnTo>
                  <a:lnTo>
                    <a:pt x="1383" y="206"/>
                  </a:lnTo>
                  <a:lnTo>
                    <a:pt x="1469" y="160"/>
                  </a:lnTo>
                  <a:lnTo>
                    <a:pt x="1559" y="119"/>
                  </a:lnTo>
                  <a:lnTo>
                    <a:pt x="1651" y="83"/>
                  </a:lnTo>
                  <a:lnTo>
                    <a:pt x="1745" y="54"/>
                  </a:lnTo>
                  <a:lnTo>
                    <a:pt x="1843" y="30"/>
                  </a:lnTo>
                  <a:lnTo>
                    <a:pt x="1943" y="13"/>
                  </a:lnTo>
                  <a:lnTo>
                    <a:pt x="2044" y="3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9E71896-2A8E-4A61-850D-6240B31688F8}"/>
              </a:ext>
            </a:extLst>
          </p:cNvPr>
          <p:cNvGrpSpPr/>
          <p:nvPr userDrawn="1"/>
        </p:nvGrpSpPr>
        <p:grpSpPr>
          <a:xfrm>
            <a:off x="4166902" y="1884376"/>
            <a:ext cx="1696842" cy="1684014"/>
            <a:chOff x="931942" y="1886953"/>
            <a:chExt cx="1696842" cy="1684014"/>
          </a:xfrm>
        </p:grpSpPr>
        <p:grpSp>
          <p:nvGrpSpPr>
            <p:cNvPr id="64" name="Grupo 140">
              <a:extLst>
                <a:ext uri="{FF2B5EF4-FFF2-40B4-BE49-F238E27FC236}">
                  <a16:creationId xmlns:a16="http://schemas.microsoft.com/office/drawing/2014/main" id="{5A9CC0B9-932D-4B30-8DE6-9A29F9F7F6B1}"/>
                </a:ext>
              </a:extLst>
            </p:cNvPr>
            <p:cNvGrpSpPr/>
            <p:nvPr/>
          </p:nvGrpSpPr>
          <p:grpSpPr>
            <a:xfrm>
              <a:off x="931942" y="1886953"/>
              <a:ext cx="1696842" cy="1684014"/>
              <a:chOff x="1484749" y="1460927"/>
              <a:chExt cx="1696842" cy="1684014"/>
            </a:xfrm>
            <a:effectLst/>
          </p:grpSpPr>
          <p:sp>
            <p:nvSpPr>
              <p:cNvPr id="66" name="Rectángulo 101">
                <a:extLst>
                  <a:ext uri="{FF2B5EF4-FFF2-40B4-BE49-F238E27FC236}">
                    <a16:creationId xmlns:a16="http://schemas.microsoft.com/office/drawing/2014/main" id="{D01016CA-CB9C-4665-9BEC-0D47B19CB19E}"/>
                  </a:ext>
                </a:extLst>
              </p:cNvPr>
              <p:cNvSpPr/>
              <p:nvPr/>
            </p:nvSpPr>
            <p:spPr>
              <a:xfrm>
                <a:off x="1523172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 Placeholder 23">
                <a:extLst>
                  <a:ext uri="{FF2B5EF4-FFF2-40B4-BE49-F238E27FC236}">
                    <a16:creationId xmlns:a16="http://schemas.microsoft.com/office/drawing/2014/main" id="{3B68E950-7186-4A39-9960-4DBC8950D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4749" y="2837039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PLANEACIÓN</a:t>
                </a:r>
              </a:p>
            </p:txBody>
          </p:sp>
        </p:grpSp>
        <p:sp>
          <p:nvSpPr>
            <p:cNvPr id="65" name="Shape 3696">
              <a:extLst>
                <a:ext uri="{FF2B5EF4-FFF2-40B4-BE49-F238E27FC236}">
                  <a16:creationId xmlns:a16="http://schemas.microsoft.com/office/drawing/2014/main" id="{8035ED6F-4A07-45D3-9BAD-8F0805E3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712" y="2056356"/>
              <a:ext cx="845302" cy="893214"/>
            </a:xfrm>
            <a:custGeom>
              <a:avLst/>
              <a:gdLst>
                <a:gd name="T0" fmla="*/ 308833397 w 21600"/>
                <a:gd name="T1" fmla="*/ 308836604 h 21600"/>
                <a:gd name="T2" fmla="*/ 308833397 w 21600"/>
                <a:gd name="T3" fmla="*/ 308836604 h 21600"/>
                <a:gd name="T4" fmla="*/ 308833397 w 21600"/>
                <a:gd name="T5" fmla="*/ 308836604 h 21600"/>
                <a:gd name="T6" fmla="*/ 308833397 w 21600"/>
                <a:gd name="T7" fmla="*/ 3088366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364" y="13255"/>
                  </a:moveTo>
                  <a:lnTo>
                    <a:pt x="5400" y="13255"/>
                  </a:lnTo>
                  <a:lnTo>
                    <a:pt x="5400" y="15218"/>
                  </a:lnTo>
                  <a:lnTo>
                    <a:pt x="7364" y="15218"/>
                  </a:lnTo>
                  <a:cubicBezTo>
                    <a:pt x="7364" y="15218"/>
                    <a:pt x="7364" y="13255"/>
                    <a:pt x="7364" y="13255"/>
                  </a:cubicBezTo>
                  <a:close/>
                  <a:moveTo>
                    <a:pt x="7364" y="16691"/>
                  </a:moveTo>
                  <a:lnTo>
                    <a:pt x="5400" y="16691"/>
                  </a:lnTo>
                  <a:lnTo>
                    <a:pt x="5400" y="18655"/>
                  </a:lnTo>
                  <a:lnTo>
                    <a:pt x="7364" y="18655"/>
                  </a:lnTo>
                  <a:cubicBezTo>
                    <a:pt x="7364" y="18655"/>
                    <a:pt x="7364" y="16691"/>
                    <a:pt x="7364" y="16691"/>
                  </a:cubicBezTo>
                  <a:close/>
                  <a:moveTo>
                    <a:pt x="7364" y="9818"/>
                  </a:moveTo>
                  <a:lnTo>
                    <a:pt x="5400" y="9818"/>
                  </a:lnTo>
                  <a:lnTo>
                    <a:pt x="5400" y="11782"/>
                  </a:lnTo>
                  <a:lnTo>
                    <a:pt x="7364" y="11782"/>
                  </a:lnTo>
                  <a:cubicBezTo>
                    <a:pt x="7364" y="11782"/>
                    <a:pt x="7364" y="9818"/>
                    <a:pt x="7364" y="9818"/>
                  </a:cubicBezTo>
                  <a:close/>
                  <a:moveTo>
                    <a:pt x="4418" y="16691"/>
                  </a:moveTo>
                  <a:lnTo>
                    <a:pt x="2455" y="16691"/>
                  </a:lnTo>
                  <a:lnTo>
                    <a:pt x="2455" y="18655"/>
                  </a:lnTo>
                  <a:lnTo>
                    <a:pt x="4418" y="18655"/>
                  </a:lnTo>
                  <a:cubicBezTo>
                    <a:pt x="4418" y="18655"/>
                    <a:pt x="4418" y="16691"/>
                    <a:pt x="4418" y="1669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6"/>
                    <a:pt x="1422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8" y="2945"/>
                    <a:pt x="20618" y="3386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1"/>
                    <a:pt x="17453" y="0"/>
                    <a:pt x="17182" y="0"/>
                  </a:cubicBezTo>
                  <a:cubicBezTo>
                    <a:pt x="16910" y="0"/>
                    <a:pt x="16691" y="221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1"/>
                    <a:pt x="4690" y="0"/>
                    <a:pt x="4418" y="0"/>
                  </a:cubicBezTo>
                  <a:cubicBezTo>
                    <a:pt x="4147" y="0"/>
                    <a:pt x="3927" y="221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  <a:moveTo>
                    <a:pt x="4418" y="9818"/>
                  </a:moveTo>
                  <a:lnTo>
                    <a:pt x="2455" y="9818"/>
                  </a:lnTo>
                  <a:lnTo>
                    <a:pt x="2455" y="11782"/>
                  </a:lnTo>
                  <a:lnTo>
                    <a:pt x="4418" y="11782"/>
                  </a:lnTo>
                  <a:cubicBezTo>
                    <a:pt x="4418" y="11782"/>
                    <a:pt x="4418" y="9818"/>
                    <a:pt x="4418" y="9818"/>
                  </a:cubicBezTo>
                  <a:close/>
                  <a:moveTo>
                    <a:pt x="4418" y="13255"/>
                  </a:moveTo>
                  <a:lnTo>
                    <a:pt x="2455" y="13255"/>
                  </a:lnTo>
                  <a:lnTo>
                    <a:pt x="2455" y="15218"/>
                  </a:lnTo>
                  <a:lnTo>
                    <a:pt x="4418" y="15218"/>
                  </a:lnTo>
                  <a:cubicBezTo>
                    <a:pt x="4418" y="15218"/>
                    <a:pt x="4418" y="13255"/>
                    <a:pt x="4418" y="13255"/>
                  </a:cubicBezTo>
                  <a:close/>
                  <a:moveTo>
                    <a:pt x="10309" y="16691"/>
                  </a:moveTo>
                  <a:lnTo>
                    <a:pt x="8345" y="16691"/>
                  </a:lnTo>
                  <a:lnTo>
                    <a:pt x="8345" y="18655"/>
                  </a:lnTo>
                  <a:lnTo>
                    <a:pt x="10309" y="18655"/>
                  </a:lnTo>
                  <a:cubicBezTo>
                    <a:pt x="10309" y="18655"/>
                    <a:pt x="10309" y="16691"/>
                    <a:pt x="10309" y="16691"/>
                  </a:cubicBezTo>
                  <a:close/>
                  <a:moveTo>
                    <a:pt x="10309" y="9818"/>
                  </a:moveTo>
                  <a:lnTo>
                    <a:pt x="8345" y="9818"/>
                  </a:lnTo>
                  <a:lnTo>
                    <a:pt x="8345" y="11782"/>
                  </a:lnTo>
                  <a:lnTo>
                    <a:pt x="10309" y="11782"/>
                  </a:lnTo>
                  <a:cubicBezTo>
                    <a:pt x="10309" y="11782"/>
                    <a:pt x="10309" y="9818"/>
                    <a:pt x="10309" y="9818"/>
                  </a:cubicBezTo>
                  <a:close/>
                  <a:moveTo>
                    <a:pt x="10309" y="13255"/>
                  </a:moveTo>
                  <a:lnTo>
                    <a:pt x="8345" y="13255"/>
                  </a:lnTo>
                  <a:lnTo>
                    <a:pt x="8345" y="15218"/>
                  </a:lnTo>
                  <a:lnTo>
                    <a:pt x="10309" y="15218"/>
                  </a:lnTo>
                  <a:cubicBezTo>
                    <a:pt x="10309" y="15218"/>
                    <a:pt x="10309" y="13255"/>
                    <a:pt x="10309" y="13255"/>
                  </a:cubicBezTo>
                  <a:close/>
                  <a:moveTo>
                    <a:pt x="19145" y="13255"/>
                  </a:moveTo>
                  <a:lnTo>
                    <a:pt x="17182" y="13255"/>
                  </a:lnTo>
                  <a:lnTo>
                    <a:pt x="17182" y="15218"/>
                  </a:lnTo>
                  <a:lnTo>
                    <a:pt x="19145" y="15218"/>
                  </a:lnTo>
                  <a:cubicBezTo>
                    <a:pt x="19145" y="15218"/>
                    <a:pt x="19145" y="13255"/>
                    <a:pt x="19145" y="13255"/>
                  </a:cubicBezTo>
                  <a:close/>
                  <a:moveTo>
                    <a:pt x="16200" y="13255"/>
                  </a:moveTo>
                  <a:lnTo>
                    <a:pt x="14236" y="13255"/>
                  </a:lnTo>
                  <a:lnTo>
                    <a:pt x="14236" y="15218"/>
                  </a:lnTo>
                  <a:lnTo>
                    <a:pt x="16200" y="15218"/>
                  </a:lnTo>
                  <a:cubicBezTo>
                    <a:pt x="16200" y="15218"/>
                    <a:pt x="16200" y="13255"/>
                    <a:pt x="16200" y="13255"/>
                  </a:cubicBezTo>
                  <a:close/>
                  <a:moveTo>
                    <a:pt x="19145" y="9818"/>
                  </a:moveTo>
                  <a:lnTo>
                    <a:pt x="17182" y="9818"/>
                  </a:lnTo>
                  <a:lnTo>
                    <a:pt x="17182" y="11782"/>
                  </a:lnTo>
                  <a:lnTo>
                    <a:pt x="19145" y="11782"/>
                  </a:lnTo>
                  <a:cubicBezTo>
                    <a:pt x="19145" y="11782"/>
                    <a:pt x="19145" y="9818"/>
                    <a:pt x="19145" y="9818"/>
                  </a:cubicBezTo>
                  <a:close/>
                  <a:moveTo>
                    <a:pt x="16200" y="9818"/>
                  </a:moveTo>
                  <a:lnTo>
                    <a:pt x="14236" y="9818"/>
                  </a:lnTo>
                  <a:lnTo>
                    <a:pt x="14236" y="11782"/>
                  </a:lnTo>
                  <a:lnTo>
                    <a:pt x="16200" y="11782"/>
                  </a:lnTo>
                  <a:cubicBezTo>
                    <a:pt x="16200" y="11782"/>
                    <a:pt x="16200" y="9818"/>
                    <a:pt x="16200" y="9818"/>
                  </a:cubicBezTo>
                  <a:close/>
                  <a:moveTo>
                    <a:pt x="13255" y="16691"/>
                  </a:moveTo>
                  <a:lnTo>
                    <a:pt x="11291" y="16691"/>
                  </a:lnTo>
                  <a:lnTo>
                    <a:pt x="11291" y="18655"/>
                  </a:lnTo>
                  <a:lnTo>
                    <a:pt x="13255" y="18655"/>
                  </a:lnTo>
                  <a:cubicBezTo>
                    <a:pt x="13255" y="18655"/>
                    <a:pt x="13255" y="16691"/>
                    <a:pt x="13255" y="16691"/>
                  </a:cubicBezTo>
                  <a:close/>
                  <a:moveTo>
                    <a:pt x="13255" y="9818"/>
                  </a:moveTo>
                  <a:lnTo>
                    <a:pt x="11291" y="9818"/>
                  </a:lnTo>
                  <a:lnTo>
                    <a:pt x="11291" y="11782"/>
                  </a:lnTo>
                  <a:lnTo>
                    <a:pt x="13255" y="11782"/>
                  </a:lnTo>
                  <a:cubicBezTo>
                    <a:pt x="13255" y="11782"/>
                    <a:pt x="13255" y="9818"/>
                    <a:pt x="13255" y="9818"/>
                  </a:cubicBezTo>
                  <a:close/>
                  <a:moveTo>
                    <a:pt x="13255" y="13255"/>
                  </a:moveTo>
                  <a:lnTo>
                    <a:pt x="11291" y="13255"/>
                  </a:lnTo>
                  <a:lnTo>
                    <a:pt x="11291" y="15218"/>
                  </a:lnTo>
                  <a:lnTo>
                    <a:pt x="13255" y="15218"/>
                  </a:lnTo>
                  <a:cubicBezTo>
                    <a:pt x="13255" y="15218"/>
                    <a:pt x="13255" y="13255"/>
                    <a:pt x="13255" y="132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  <a:headEnd/>
              <a:tailEnd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sp>
        <p:nvSpPr>
          <p:cNvPr id="68" name="Shape 3698">
            <a:extLst>
              <a:ext uri="{FF2B5EF4-FFF2-40B4-BE49-F238E27FC236}">
                <a16:creationId xmlns:a16="http://schemas.microsoft.com/office/drawing/2014/main" id="{75109A86-B0AD-4084-B513-23BB1E8E19AA}"/>
              </a:ext>
            </a:extLst>
          </p:cNvPr>
          <p:cNvSpPr>
            <a:spLocks/>
          </p:cNvSpPr>
          <p:nvPr userDrawn="1"/>
        </p:nvSpPr>
        <p:spPr bwMode="auto">
          <a:xfrm>
            <a:off x="2425753" y="2105643"/>
            <a:ext cx="955117" cy="840086"/>
          </a:xfrm>
          <a:custGeom>
            <a:avLst/>
            <a:gdLst>
              <a:gd name="T0" fmla="*/ 308833397 w 21600"/>
              <a:gd name="T1" fmla="*/ 138919822 h 21600"/>
              <a:gd name="T2" fmla="*/ 308833397 w 21600"/>
              <a:gd name="T3" fmla="*/ 138919822 h 21600"/>
              <a:gd name="T4" fmla="*/ 308833397 w 21600"/>
              <a:gd name="T5" fmla="*/ 138919822 h 21600"/>
              <a:gd name="T6" fmla="*/ 308833397 w 21600"/>
              <a:gd name="T7" fmla="*/ 13891982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4"/>
                  <a:pt x="9957" y="1784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5"/>
                  <a:pt x="11617" y="1719"/>
                </a:cubicBezTo>
                <a:cubicBezTo>
                  <a:pt x="11641" y="1793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1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s-ES" dirty="0"/>
          </a:p>
        </p:txBody>
      </p:sp>
      <p:grpSp>
        <p:nvGrpSpPr>
          <p:cNvPr id="62" name="Group 51">
            <a:extLst>
              <a:ext uri="{FF2B5EF4-FFF2-40B4-BE49-F238E27FC236}">
                <a16:creationId xmlns:a16="http://schemas.microsoft.com/office/drawing/2014/main" id="{6EF9DE8D-423F-4E9A-8852-7E9AED84F5A1}"/>
              </a:ext>
            </a:extLst>
          </p:cNvPr>
          <p:cNvGrpSpPr/>
          <p:nvPr userDrawn="1"/>
        </p:nvGrpSpPr>
        <p:grpSpPr>
          <a:xfrm>
            <a:off x="6253662" y="3874794"/>
            <a:ext cx="1696842" cy="1673302"/>
            <a:chOff x="7405397" y="3922314"/>
            <a:chExt cx="1696842" cy="1673302"/>
          </a:xfrm>
        </p:grpSpPr>
        <p:grpSp>
          <p:nvGrpSpPr>
            <p:cNvPr id="69" name="Grupo 152">
              <a:extLst>
                <a:ext uri="{FF2B5EF4-FFF2-40B4-BE49-F238E27FC236}">
                  <a16:creationId xmlns:a16="http://schemas.microsoft.com/office/drawing/2014/main" id="{487857F1-505E-46C2-A2A8-6983E08E9877}"/>
                </a:ext>
              </a:extLst>
            </p:cNvPr>
            <p:cNvGrpSpPr/>
            <p:nvPr/>
          </p:nvGrpSpPr>
          <p:grpSpPr>
            <a:xfrm>
              <a:off x="7405397" y="3922314"/>
              <a:ext cx="1696842" cy="1673302"/>
              <a:chOff x="7410784" y="3845046"/>
              <a:chExt cx="1696842" cy="1673302"/>
            </a:xfrm>
            <a:effectLst/>
          </p:grpSpPr>
          <p:sp>
            <p:nvSpPr>
              <p:cNvPr id="72" name="Rectángulo 149">
                <a:extLst>
                  <a:ext uri="{FF2B5EF4-FFF2-40B4-BE49-F238E27FC236}">
                    <a16:creationId xmlns:a16="http://schemas.microsoft.com/office/drawing/2014/main" id="{83F5561A-132E-4EBE-9C18-47FC1112F3E3}"/>
                  </a:ext>
                </a:extLst>
              </p:cNvPr>
              <p:cNvSpPr/>
              <p:nvPr/>
            </p:nvSpPr>
            <p:spPr>
              <a:xfrm>
                <a:off x="7449205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 Placeholder 23">
                <a:extLst>
                  <a:ext uri="{FF2B5EF4-FFF2-40B4-BE49-F238E27FC236}">
                    <a16:creationId xmlns:a16="http://schemas.microsoft.com/office/drawing/2014/main" id="{40E971B9-5F79-4211-BF39-D498D1AD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0784" y="521044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DESARROLLO HUMANO</a:t>
                </a:r>
              </a:p>
            </p:txBody>
          </p:sp>
        </p:grpSp>
        <p:sp>
          <p:nvSpPr>
            <p:cNvPr id="70" name="Shape 3689">
              <a:extLst>
                <a:ext uri="{FF2B5EF4-FFF2-40B4-BE49-F238E27FC236}">
                  <a16:creationId xmlns:a16="http://schemas.microsoft.com/office/drawing/2014/main" id="{CA7BD2A2-4869-492A-9FD6-AECCA2BD2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0007" y="4132192"/>
              <a:ext cx="937532" cy="770449"/>
            </a:xfrm>
            <a:custGeom>
              <a:avLst/>
              <a:gdLst>
                <a:gd name="T0" fmla="*/ 308833397 w 21600"/>
                <a:gd name="T1" fmla="*/ 211349847 h 21600"/>
                <a:gd name="T2" fmla="*/ 308833397 w 21600"/>
                <a:gd name="T3" fmla="*/ 211349847 h 21600"/>
                <a:gd name="T4" fmla="*/ 308833397 w 21600"/>
                <a:gd name="T5" fmla="*/ 211349847 h 21600"/>
                <a:gd name="T6" fmla="*/ 308833397 w 21600"/>
                <a:gd name="T7" fmla="*/ 21134984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16" y="20520"/>
                  </a:moveTo>
                  <a:cubicBezTo>
                    <a:pt x="1258" y="18675"/>
                    <a:pt x="2752" y="17922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09"/>
                    <a:pt x="6113" y="10507"/>
                    <a:pt x="5698" y="9969"/>
                  </a:cubicBezTo>
                  <a:cubicBezTo>
                    <a:pt x="5646" y="9901"/>
                    <a:pt x="5599" y="9842"/>
                    <a:pt x="5562" y="9785"/>
                  </a:cubicBezTo>
                  <a:cubicBezTo>
                    <a:pt x="5550" y="9768"/>
                    <a:pt x="5538" y="9751"/>
                    <a:pt x="5526" y="9734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1"/>
                  </a:cubicBezTo>
                  <a:cubicBezTo>
                    <a:pt x="5249" y="6721"/>
                    <a:pt x="4603" y="5151"/>
                    <a:pt x="5035" y="3987"/>
                  </a:cubicBezTo>
                  <a:cubicBezTo>
                    <a:pt x="5619" y="2410"/>
                    <a:pt x="6140" y="2098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1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3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5"/>
                  </a:cubicBezTo>
                  <a:cubicBezTo>
                    <a:pt x="11091" y="9842"/>
                    <a:pt x="11044" y="9901"/>
                    <a:pt x="10992" y="9969"/>
                  </a:cubicBezTo>
                  <a:cubicBezTo>
                    <a:pt x="10578" y="10507"/>
                    <a:pt x="9806" y="11509"/>
                    <a:pt x="9806" y="13567"/>
                  </a:cubicBezTo>
                  <a:cubicBezTo>
                    <a:pt x="9806" y="15971"/>
                    <a:pt x="11535" y="17087"/>
                    <a:pt x="12500" y="17361"/>
                  </a:cubicBezTo>
                  <a:cubicBezTo>
                    <a:pt x="13925" y="17915"/>
                    <a:pt x="15432" y="18664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39"/>
                    <a:pt x="12999" y="4821"/>
                    <a:pt x="12211" y="2789"/>
                  </a:cubicBezTo>
                  <a:cubicBezTo>
                    <a:pt x="11716" y="1513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6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6"/>
                    <a:pt x="12782" y="16326"/>
                  </a:cubicBezTo>
                  <a:moveTo>
                    <a:pt x="18035" y="15773"/>
                  </a:moveTo>
                  <a:cubicBezTo>
                    <a:pt x="18035" y="15773"/>
                    <a:pt x="16217" y="15311"/>
                    <a:pt x="16217" y="13290"/>
                  </a:cubicBezTo>
                  <a:cubicBezTo>
                    <a:pt x="16217" y="11514"/>
                    <a:pt x="17087" y="10889"/>
                    <a:pt x="17376" y="10458"/>
                  </a:cubicBezTo>
                  <a:cubicBezTo>
                    <a:pt x="17376" y="10458"/>
                    <a:pt x="17968" y="9905"/>
                    <a:pt x="17572" y="8122"/>
                  </a:cubicBezTo>
                  <a:cubicBezTo>
                    <a:pt x="18232" y="7145"/>
                    <a:pt x="18387" y="5419"/>
                    <a:pt x="17669" y="3589"/>
                  </a:cubicBezTo>
                  <a:cubicBezTo>
                    <a:pt x="17218" y="2442"/>
                    <a:pt x="16666" y="1814"/>
                    <a:pt x="16059" y="1448"/>
                  </a:cubicBezTo>
                  <a:cubicBezTo>
                    <a:pt x="15612" y="1179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3"/>
                  </a:cubicBezTo>
                  <a:cubicBezTo>
                    <a:pt x="12878" y="1781"/>
                    <a:pt x="12997" y="2064"/>
                    <a:pt x="13115" y="2365"/>
                  </a:cubicBezTo>
                  <a:cubicBezTo>
                    <a:pt x="13131" y="2408"/>
                    <a:pt x="13143" y="2453"/>
                    <a:pt x="13159" y="2496"/>
                  </a:cubicBezTo>
                  <a:cubicBezTo>
                    <a:pt x="13436" y="2360"/>
                    <a:pt x="13994" y="2159"/>
                    <a:pt x="14614" y="2159"/>
                  </a:cubicBezTo>
                  <a:cubicBezTo>
                    <a:pt x="15001" y="2159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8"/>
                  </a:cubicBezTo>
                  <a:cubicBezTo>
                    <a:pt x="17366" y="5540"/>
                    <a:pt x="17207" y="6853"/>
                    <a:pt x="16784" y="7478"/>
                  </a:cubicBezTo>
                  <a:cubicBezTo>
                    <a:pt x="16610" y="7736"/>
                    <a:pt x="16549" y="8066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3"/>
                    <a:pt x="16607" y="9785"/>
                    <a:pt x="16584" y="9819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7"/>
                    <a:pt x="15236" y="11418"/>
                    <a:pt x="15236" y="13290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6"/>
                    <a:pt x="20311" y="17925"/>
                    <a:pt x="20570" y="19439"/>
                  </a:cubicBezTo>
                  <a:lnTo>
                    <a:pt x="17464" y="19439"/>
                  </a:lnTo>
                  <a:cubicBezTo>
                    <a:pt x="17553" y="19773"/>
                    <a:pt x="17615" y="20131"/>
                    <a:pt x="17645" y="20519"/>
                  </a:cubicBezTo>
                  <a:lnTo>
                    <a:pt x="21152" y="20519"/>
                  </a:lnTo>
                  <a:cubicBezTo>
                    <a:pt x="21600" y="20519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  <p:sp>
          <p:nvSpPr>
            <p:cNvPr id="71" name="Shape 3654">
              <a:extLst>
                <a:ext uri="{FF2B5EF4-FFF2-40B4-BE49-F238E27FC236}">
                  <a16:creationId xmlns:a16="http://schemas.microsoft.com/office/drawing/2014/main" id="{588C933B-EDBC-4F67-9A34-5785D97F8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5055" y="4320223"/>
              <a:ext cx="458673" cy="464181"/>
            </a:xfrm>
            <a:custGeom>
              <a:avLst/>
              <a:gdLst>
                <a:gd name="T0" fmla="*/ 308836604 w 21600"/>
                <a:gd name="T1" fmla="*/ 308833397 h 21600"/>
                <a:gd name="T2" fmla="*/ 308836604 w 21600"/>
                <a:gd name="T3" fmla="*/ 308833397 h 21600"/>
                <a:gd name="T4" fmla="*/ 308836604 w 21600"/>
                <a:gd name="T5" fmla="*/ 308833397 h 21600"/>
                <a:gd name="T6" fmla="*/ 308836604 w 21600"/>
                <a:gd name="T7" fmla="*/ 30883339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33" y="11950"/>
                  </a:moveTo>
                  <a:lnTo>
                    <a:pt x="12831" y="14045"/>
                  </a:lnTo>
                  <a:lnTo>
                    <a:pt x="11135" y="12801"/>
                  </a:lnTo>
                  <a:lnTo>
                    <a:pt x="10555" y="12375"/>
                  </a:lnTo>
                  <a:lnTo>
                    <a:pt x="9974" y="12801"/>
                  </a:lnTo>
                  <a:lnTo>
                    <a:pt x="8277" y="14045"/>
                  </a:lnTo>
                  <a:lnTo>
                    <a:pt x="8976" y="11950"/>
                  </a:lnTo>
                  <a:lnTo>
                    <a:pt x="9195" y="11291"/>
                  </a:lnTo>
                  <a:lnTo>
                    <a:pt x="8647" y="10864"/>
                  </a:lnTo>
                  <a:lnTo>
                    <a:pt x="7280" y="9801"/>
                  </a:lnTo>
                  <a:lnTo>
                    <a:pt x="9560" y="9801"/>
                  </a:lnTo>
                  <a:lnTo>
                    <a:pt x="9799" y="9167"/>
                  </a:lnTo>
                  <a:lnTo>
                    <a:pt x="10555" y="7167"/>
                  </a:lnTo>
                  <a:lnTo>
                    <a:pt x="11310" y="9167"/>
                  </a:lnTo>
                  <a:lnTo>
                    <a:pt x="11549" y="9801"/>
                  </a:lnTo>
                  <a:lnTo>
                    <a:pt x="13829" y="9801"/>
                  </a:lnTo>
                  <a:lnTo>
                    <a:pt x="12462" y="10864"/>
                  </a:lnTo>
                  <a:lnTo>
                    <a:pt x="11914" y="11291"/>
                  </a:lnTo>
                  <a:cubicBezTo>
                    <a:pt x="11914" y="11291"/>
                    <a:pt x="12133" y="11950"/>
                    <a:pt x="12133" y="11950"/>
                  </a:cubicBezTo>
                  <a:close/>
                  <a:moveTo>
                    <a:pt x="12228" y="8820"/>
                  </a:moveTo>
                  <a:lnTo>
                    <a:pt x="10555" y="4388"/>
                  </a:lnTo>
                  <a:lnTo>
                    <a:pt x="8881" y="8820"/>
                  </a:lnTo>
                  <a:lnTo>
                    <a:pt x="4418" y="8820"/>
                  </a:lnTo>
                  <a:lnTo>
                    <a:pt x="8044" y="11639"/>
                  </a:lnTo>
                  <a:lnTo>
                    <a:pt x="6371" y="16660"/>
                  </a:lnTo>
                  <a:lnTo>
                    <a:pt x="10555" y="13592"/>
                  </a:lnTo>
                  <a:lnTo>
                    <a:pt x="14738" y="16660"/>
                  </a:lnTo>
                  <a:lnTo>
                    <a:pt x="13065" y="11639"/>
                  </a:lnTo>
                  <a:lnTo>
                    <a:pt x="16691" y="8820"/>
                  </a:lnTo>
                  <a:cubicBezTo>
                    <a:pt x="16691" y="8820"/>
                    <a:pt x="12228" y="8820"/>
                    <a:pt x="12228" y="8820"/>
                  </a:cubicBezTo>
                  <a:close/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grpSp>
        <p:nvGrpSpPr>
          <p:cNvPr id="75" name="Group 46">
            <a:extLst>
              <a:ext uri="{FF2B5EF4-FFF2-40B4-BE49-F238E27FC236}">
                <a16:creationId xmlns:a16="http://schemas.microsoft.com/office/drawing/2014/main" id="{D0972EBD-DC4F-44D3-9A39-99CE5F63A572}"/>
              </a:ext>
            </a:extLst>
          </p:cNvPr>
          <p:cNvGrpSpPr/>
          <p:nvPr userDrawn="1"/>
        </p:nvGrpSpPr>
        <p:grpSpPr>
          <a:xfrm>
            <a:off x="8389634" y="3874794"/>
            <a:ext cx="1696842" cy="1673302"/>
            <a:chOff x="5247579" y="3922314"/>
            <a:chExt cx="1696842" cy="1673302"/>
          </a:xfrm>
        </p:grpSpPr>
        <p:grpSp>
          <p:nvGrpSpPr>
            <p:cNvPr id="76" name="Grupo 151">
              <a:extLst>
                <a:ext uri="{FF2B5EF4-FFF2-40B4-BE49-F238E27FC236}">
                  <a16:creationId xmlns:a16="http://schemas.microsoft.com/office/drawing/2014/main" id="{226D9EC0-9AFB-42CE-9AA2-D76E663B2F36}"/>
                </a:ext>
              </a:extLst>
            </p:cNvPr>
            <p:cNvGrpSpPr/>
            <p:nvPr/>
          </p:nvGrpSpPr>
          <p:grpSpPr>
            <a:xfrm>
              <a:off x="5247579" y="3922314"/>
              <a:ext cx="1696842" cy="1673302"/>
              <a:chOff x="5197525" y="3845046"/>
              <a:chExt cx="1696842" cy="1673302"/>
            </a:xfrm>
            <a:effectLst/>
          </p:grpSpPr>
          <p:sp>
            <p:nvSpPr>
              <p:cNvPr id="78" name="Rectángulo 147">
                <a:extLst>
                  <a:ext uri="{FF2B5EF4-FFF2-40B4-BE49-F238E27FC236}">
                    <a16:creationId xmlns:a16="http://schemas.microsoft.com/office/drawing/2014/main" id="{33DE793C-CF50-4B26-BEE3-F9DCBB24D8F3}"/>
                  </a:ext>
                </a:extLst>
              </p:cNvPr>
              <p:cNvSpPr/>
              <p:nvPr/>
            </p:nvSpPr>
            <p:spPr>
              <a:xfrm>
                <a:off x="5235946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Text Placeholder 23">
                <a:extLst>
                  <a:ext uri="{FF2B5EF4-FFF2-40B4-BE49-F238E27FC236}">
                    <a16:creationId xmlns:a16="http://schemas.microsoft.com/office/drawing/2014/main" id="{8C403C20-67D2-4FCF-90BE-8FF572E01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7525" y="521044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DHG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77" name="Freeform 264">
              <a:extLst>
                <a:ext uri="{FF2B5EF4-FFF2-40B4-BE49-F238E27FC236}">
                  <a16:creationId xmlns:a16="http://schemas.microsoft.com/office/drawing/2014/main" id="{BBC67E9D-AB7E-49D7-9328-E37AD1476C59}"/>
                </a:ext>
              </a:extLst>
            </p:cNvPr>
            <p:cNvSpPr/>
            <p:nvPr/>
          </p:nvSpPr>
          <p:spPr>
            <a:xfrm>
              <a:off x="5644817" y="4120664"/>
              <a:ext cx="902366" cy="813101"/>
            </a:xfrm>
            <a:custGeom>
              <a:avLst/>
              <a:gdLst>
                <a:gd name="connsiteX0" fmla="*/ 97472 w 576943"/>
                <a:gd name="connsiteY0" fmla="*/ 198324 h 432707"/>
                <a:gd name="connsiteX1" fmla="*/ 108459 w 576943"/>
                <a:gd name="connsiteY1" fmla="*/ 203113 h 432707"/>
                <a:gd name="connsiteX2" fmla="*/ 151983 w 576943"/>
                <a:gd name="connsiteY2" fmla="*/ 228890 h 432707"/>
                <a:gd name="connsiteX3" fmla="*/ 198325 w 576943"/>
                <a:gd name="connsiteY3" fmla="*/ 237482 h 432707"/>
                <a:gd name="connsiteX4" fmla="*/ 244666 w 576943"/>
                <a:gd name="connsiteY4" fmla="*/ 228890 h 432707"/>
                <a:gd name="connsiteX5" fmla="*/ 288190 w 576943"/>
                <a:gd name="connsiteY5" fmla="*/ 203113 h 432707"/>
                <a:gd name="connsiteX6" fmla="*/ 299177 w 576943"/>
                <a:gd name="connsiteY6" fmla="*/ 198324 h 432707"/>
                <a:gd name="connsiteX7" fmla="*/ 360308 w 576943"/>
                <a:gd name="connsiteY7" fmla="*/ 225368 h 432707"/>
                <a:gd name="connsiteX8" fmla="*/ 297487 w 576943"/>
                <a:gd name="connsiteY8" fmla="*/ 225368 h 432707"/>
                <a:gd name="connsiteX9" fmla="*/ 272132 w 576943"/>
                <a:gd name="connsiteY9" fmla="*/ 236073 h 432707"/>
                <a:gd name="connsiteX10" fmla="*/ 261428 w 576943"/>
                <a:gd name="connsiteY10" fmla="*/ 261427 h 432707"/>
                <a:gd name="connsiteX11" fmla="*/ 261428 w 576943"/>
                <a:gd name="connsiteY11" fmla="*/ 315515 h 432707"/>
                <a:gd name="connsiteX12" fmla="*/ 272132 w 576943"/>
                <a:gd name="connsiteY12" fmla="*/ 340869 h 432707"/>
                <a:gd name="connsiteX13" fmla="*/ 297487 w 576943"/>
                <a:gd name="connsiteY13" fmla="*/ 351574 h 432707"/>
                <a:gd name="connsiteX14" fmla="*/ 369604 w 576943"/>
                <a:gd name="connsiteY14" fmla="*/ 351574 h 432707"/>
                <a:gd name="connsiteX15" fmla="*/ 369604 w 576943"/>
                <a:gd name="connsiteY15" fmla="*/ 418622 h 432707"/>
                <a:gd name="connsiteX16" fmla="*/ 321432 w 576943"/>
                <a:gd name="connsiteY16" fmla="*/ 432707 h 432707"/>
                <a:gd name="connsiteX17" fmla="*/ 75217 w 576943"/>
                <a:gd name="connsiteY17" fmla="*/ 432707 h 432707"/>
                <a:gd name="connsiteX18" fmla="*/ 20565 w 576943"/>
                <a:gd name="connsiteY18" fmla="*/ 413269 h 432707"/>
                <a:gd name="connsiteX19" fmla="*/ 0 w 576943"/>
                <a:gd name="connsiteY19" fmla="*/ 359744 h 432707"/>
                <a:gd name="connsiteX20" fmla="*/ 986 w 576943"/>
                <a:gd name="connsiteY20" fmla="*/ 330587 h 432707"/>
                <a:gd name="connsiteX21" fmla="*/ 4930 w 576943"/>
                <a:gd name="connsiteY21" fmla="*/ 299881 h 432707"/>
                <a:gd name="connsiteX22" fmla="*/ 12395 w 576943"/>
                <a:gd name="connsiteY22" fmla="*/ 269315 h 432707"/>
                <a:gd name="connsiteX23" fmla="*/ 24509 w 576943"/>
                <a:gd name="connsiteY23" fmla="*/ 241848 h 432707"/>
                <a:gd name="connsiteX24" fmla="*/ 41975 w 576943"/>
                <a:gd name="connsiteY24" fmla="*/ 219030 h 432707"/>
                <a:gd name="connsiteX25" fmla="*/ 66062 w 576943"/>
                <a:gd name="connsiteY25" fmla="*/ 203958 h 432707"/>
                <a:gd name="connsiteX26" fmla="*/ 97472 w 576943"/>
                <a:gd name="connsiteY26" fmla="*/ 198324 h 432707"/>
                <a:gd name="connsiteX27" fmla="*/ 405663 w 576943"/>
                <a:gd name="connsiteY27" fmla="*/ 144236 h 432707"/>
                <a:gd name="connsiteX28" fmla="*/ 459752 w 576943"/>
                <a:gd name="connsiteY28" fmla="*/ 144236 h 432707"/>
                <a:gd name="connsiteX29" fmla="*/ 466090 w 576943"/>
                <a:gd name="connsiteY29" fmla="*/ 146912 h 432707"/>
                <a:gd name="connsiteX30" fmla="*/ 468766 w 576943"/>
                <a:gd name="connsiteY30" fmla="*/ 153250 h 432707"/>
                <a:gd name="connsiteX31" fmla="*/ 468766 w 576943"/>
                <a:gd name="connsiteY31" fmla="*/ 252412 h 432707"/>
                <a:gd name="connsiteX32" fmla="*/ 567928 w 576943"/>
                <a:gd name="connsiteY32" fmla="*/ 252412 h 432707"/>
                <a:gd name="connsiteX33" fmla="*/ 574267 w 576943"/>
                <a:gd name="connsiteY33" fmla="*/ 255089 h 432707"/>
                <a:gd name="connsiteX34" fmla="*/ 576943 w 576943"/>
                <a:gd name="connsiteY34" fmla="*/ 261427 h 432707"/>
                <a:gd name="connsiteX35" fmla="*/ 576943 w 576943"/>
                <a:gd name="connsiteY35" fmla="*/ 315515 h 432707"/>
                <a:gd name="connsiteX36" fmla="*/ 574267 w 576943"/>
                <a:gd name="connsiteY36" fmla="*/ 321854 h 432707"/>
                <a:gd name="connsiteX37" fmla="*/ 567928 w 576943"/>
                <a:gd name="connsiteY37" fmla="*/ 324530 h 432707"/>
                <a:gd name="connsiteX38" fmla="*/ 468766 w 576943"/>
                <a:gd name="connsiteY38" fmla="*/ 324530 h 432707"/>
                <a:gd name="connsiteX39" fmla="*/ 468766 w 576943"/>
                <a:gd name="connsiteY39" fmla="*/ 423692 h 432707"/>
                <a:gd name="connsiteX40" fmla="*/ 466090 w 576943"/>
                <a:gd name="connsiteY40" fmla="*/ 430031 h 432707"/>
                <a:gd name="connsiteX41" fmla="*/ 459752 w 576943"/>
                <a:gd name="connsiteY41" fmla="*/ 432707 h 432707"/>
                <a:gd name="connsiteX42" fmla="*/ 405663 w 576943"/>
                <a:gd name="connsiteY42" fmla="*/ 432707 h 432707"/>
                <a:gd name="connsiteX43" fmla="*/ 399325 w 576943"/>
                <a:gd name="connsiteY43" fmla="*/ 430031 h 432707"/>
                <a:gd name="connsiteX44" fmla="*/ 396649 w 576943"/>
                <a:gd name="connsiteY44" fmla="*/ 423692 h 432707"/>
                <a:gd name="connsiteX45" fmla="*/ 396649 w 576943"/>
                <a:gd name="connsiteY45" fmla="*/ 324530 h 432707"/>
                <a:gd name="connsiteX46" fmla="*/ 297487 w 576943"/>
                <a:gd name="connsiteY46" fmla="*/ 324530 h 432707"/>
                <a:gd name="connsiteX47" fmla="*/ 291148 w 576943"/>
                <a:gd name="connsiteY47" fmla="*/ 321854 h 432707"/>
                <a:gd name="connsiteX48" fmla="*/ 288472 w 576943"/>
                <a:gd name="connsiteY48" fmla="*/ 315515 h 432707"/>
                <a:gd name="connsiteX49" fmla="*/ 288472 w 576943"/>
                <a:gd name="connsiteY49" fmla="*/ 261427 h 432707"/>
                <a:gd name="connsiteX50" fmla="*/ 291148 w 576943"/>
                <a:gd name="connsiteY50" fmla="*/ 255089 h 432707"/>
                <a:gd name="connsiteX51" fmla="*/ 297487 w 576943"/>
                <a:gd name="connsiteY51" fmla="*/ 252412 h 432707"/>
                <a:gd name="connsiteX52" fmla="*/ 396649 w 576943"/>
                <a:gd name="connsiteY52" fmla="*/ 252412 h 432707"/>
                <a:gd name="connsiteX53" fmla="*/ 396649 w 576943"/>
                <a:gd name="connsiteY53" fmla="*/ 153250 h 432707"/>
                <a:gd name="connsiteX54" fmla="*/ 399325 w 576943"/>
                <a:gd name="connsiteY54" fmla="*/ 146912 h 432707"/>
                <a:gd name="connsiteX55" fmla="*/ 405663 w 576943"/>
                <a:gd name="connsiteY55" fmla="*/ 144236 h 432707"/>
                <a:gd name="connsiteX56" fmla="*/ 198325 w 576943"/>
                <a:gd name="connsiteY56" fmla="*/ 0 h 432707"/>
                <a:gd name="connsiteX57" fmla="*/ 274809 w 576943"/>
                <a:gd name="connsiteY57" fmla="*/ 31692 h 432707"/>
                <a:gd name="connsiteX58" fmla="*/ 306501 w 576943"/>
                <a:gd name="connsiteY58" fmla="*/ 108177 h 432707"/>
                <a:gd name="connsiteX59" fmla="*/ 274809 w 576943"/>
                <a:gd name="connsiteY59" fmla="*/ 184661 h 432707"/>
                <a:gd name="connsiteX60" fmla="*/ 198325 w 576943"/>
                <a:gd name="connsiteY60" fmla="*/ 216353 h 432707"/>
                <a:gd name="connsiteX61" fmla="*/ 121840 w 576943"/>
                <a:gd name="connsiteY61" fmla="*/ 184661 h 432707"/>
                <a:gd name="connsiteX62" fmla="*/ 90148 w 576943"/>
                <a:gd name="connsiteY62" fmla="*/ 108177 h 432707"/>
                <a:gd name="connsiteX63" fmla="*/ 121840 w 576943"/>
                <a:gd name="connsiteY63" fmla="*/ 31692 h 432707"/>
                <a:gd name="connsiteX64" fmla="*/ 198325 w 576943"/>
                <a:gd name="connsiteY64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76943" h="432707">
                  <a:moveTo>
                    <a:pt x="97472" y="198324"/>
                  </a:moveTo>
                  <a:cubicBezTo>
                    <a:pt x="101041" y="198324"/>
                    <a:pt x="104703" y="199920"/>
                    <a:pt x="108459" y="203113"/>
                  </a:cubicBezTo>
                  <a:cubicBezTo>
                    <a:pt x="123296" y="214569"/>
                    <a:pt x="137804" y="223162"/>
                    <a:pt x="151983" y="228890"/>
                  </a:cubicBezTo>
                  <a:cubicBezTo>
                    <a:pt x="166162" y="234618"/>
                    <a:pt x="181609" y="237482"/>
                    <a:pt x="198325" y="237482"/>
                  </a:cubicBezTo>
                  <a:cubicBezTo>
                    <a:pt x="215039" y="237482"/>
                    <a:pt x="230487" y="234618"/>
                    <a:pt x="244666" y="228890"/>
                  </a:cubicBezTo>
                  <a:cubicBezTo>
                    <a:pt x="258845" y="223162"/>
                    <a:pt x="273353" y="214569"/>
                    <a:pt x="288190" y="203113"/>
                  </a:cubicBezTo>
                  <a:cubicBezTo>
                    <a:pt x="291946" y="199920"/>
                    <a:pt x="295609" y="198324"/>
                    <a:pt x="299177" y="198324"/>
                  </a:cubicBezTo>
                  <a:cubicBezTo>
                    <a:pt x="323967" y="198324"/>
                    <a:pt x="344344" y="207339"/>
                    <a:pt x="360308" y="225368"/>
                  </a:cubicBezTo>
                  <a:lnTo>
                    <a:pt x="297487" y="225368"/>
                  </a:lnTo>
                  <a:cubicBezTo>
                    <a:pt x="287721" y="225368"/>
                    <a:pt x="279269" y="228937"/>
                    <a:pt x="272132" y="236073"/>
                  </a:cubicBezTo>
                  <a:cubicBezTo>
                    <a:pt x="264996" y="243210"/>
                    <a:pt x="261428" y="251661"/>
                    <a:pt x="261428" y="261427"/>
                  </a:cubicBezTo>
                  <a:lnTo>
                    <a:pt x="261428" y="315515"/>
                  </a:lnTo>
                  <a:cubicBezTo>
                    <a:pt x="261428" y="325281"/>
                    <a:pt x="264996" y="333733"/>
                    <a:pt x="272132" y="340869"/>
                  </a:cubicBezTo>
                  <a:cubicBezTo>
                    <a:pt x="279269" y="348006"/>
                    <a:pt x="287721" y="351574"/>
                    <a:pt x="297487" y="351574"/>
                  </a:cubicBezTo>
                  <a:lnTo>
                    <a:pt x="369604" y="351574"/>
                  </a:lnTo>
                  <a:lnTo>
                    <a:pt x="369604" y="418622"/>
                  </a:lnTo>
                  <a:cubicBezTo>
                    <a:pt x="356834" y="428012"/>
                    <a:pt x="340776" y="432707"/>
                    <a:pt x="321432" y="432707"/>
                  </a:cubicBezTo>
                  <a:lnTo>
                    <a:pt x="75217" y="432707"/>
                  </a:lnTo>
                  <a:cubicBezTo>
                    <a:pt x="52492" y="432707"/>
                    <a:pt x="34275" y="426228"/>
                    <a:pt x="20565" y="413269"/>
                  </a:cubicBezTo>
                  <a:cubicBezTo>
                    <a:pt x="6855" y="400310"/>
                    <a:pt x="0" y="382469"/>
                    <a:pt x="0" y="359744"/>
                  </a:cubicBezTo>
                  <a:cubicBezTo>
                    <a:pt x="0" y="349790"/>
                    <a:pt x="329" y="340071"/>
                    <a:pt x="986" y="330587"/>
                  </a:cubicBezTo>
                  <a:cubicBezTo>
                    <a:pt x="1643" y="321103"/>
                    <a:pt x="2958" y="310867"/>
                    <a:pt x="4930" y="299881"/>
                  </a:cubicBezTo>
                  <a:cubicBezTo>
                    <a:pt x="6902" y="288894"/>
                    <a:pt x="9390" y="278705"/>
                    <a:pt x="12395" y="269315"/>
                  </a:cubicBezTo>
                  <a:cubicBezTo>
                    <a:pt x="15401" y="259925"/>
                    <a:pt x="19439" y="250769"/>
                    <a:pt x="24509" y="241848"/>
                  </a:cubicBezTo>
                  <a:cubicBezTo>
                    <a:pt x="29580" y="232927"/>
                    <a:pt x="35402" y="225321"/>
                    <a:pt x="41975" y="219030"/>
                  </a:cubicBezTo>
                  <a:cubicBezTo>
                    <a:pt x="48548" y="212738"/>
                    <a:pt x="56577" y="207714"/>
                    <a:pt x="66062" y="203958"/>
                  </a:cubicBezTo>
                  <a:cubicBezTo>
                    <a:pt x="75546" y="200202"/>
                    <a:pt x="86016" y="198324"/>
                    <a:pt x="97472" y="198324"/>
                  </a:cubicBezTo>
                  <a:close/>
                  <a:moveTo>
                    <a:pt x="405663" y="144236"/>
                  </a:moveTo>
                  <a:lnTo>
                    <a:pt x="459752" y="144236"/>
                  </a:lnTo>
                  <a:cubicBezTo>
                    <a:pt x="462193" y="144236"/>
                    <a:pt x="464306" y="145128"/>
                    <a:pt x="466090" y="146912"/>
                  </a:cubicBezTo>
                  <a:cubicBezTo>
                    <a:pt x="467874" y="148696"/>
                    <a:pt x="468766" y="150809"/>
                    <a:pt x="468766" y="153250"/>
                  </a:cubicBezTo>
                  <a:lnTo>
                    <a:pt x="468766" y="252412"/>
                  </a:lnTo>
                  <a:lnTo>
                    <a:pt x="567928" y="252412"/>
                  </a:lnTo>
                  <a:cubicBezTo>
                    <a:pt x="570370" y="252412"/>
                    <a:pt x="572483" y="253304"/>
                    <a:pt x="574267" y="255089"/>
                  </a:cubicBezTo>
                  <a:cubicBezTo>
                    <a:pt x="576051" y="256873"/>
                    <a:pt x="576943" y="258986"/>
                    <a:pt x="576943" y="261427"/>
                  </a:cubicBezTo>
                  <a:lnTo>
                    <a:pt x="576943" y="315515"/>
                  </a:lnTo>
                  <a:cubicBezTo>
                    <a:pt x="576943" y="317957"/>
                    <a:pt x="576051" y="320070"/>
                    <a:pt x="574267" y="321854"/>
                  </a:cubicBezTo>
                  <a:cubicBezTo>
                    <a:pt x="572483" y="323638"/>
                    <a:pt x="570370" y="324530"/>
                    <a:pt x="567928" y="324530"/>
                  </a:cubicBezTo>
                  <a:lnTo>
                    <a:pt x="468766" y="324530"/>
                  </a:lnTo>
                  <a:lnTo>
                    <a:pt x="468766" y="423692"/>
                  </a:lnTo>
                  <a:cubicBezTo>
                    <a:pt x="468766" y="426134"/>
                    <a:pt x="467874" y="428247"/>
                    <a:pt x="466090" y="430031"/>
                  </a:cubicBezTo>
                  <a:cubicBezTo>
                    <a:pt x="464306" y="431815"/>
                    <a:pt x="462193" y="432707"/>
                    <a:pt x="459752" y="432707"/>
                  </a:cubicBezTo>
                  <a:lnTo>
                    <a:pt x="405663" y="432707"/>
                  </a:lnTo>
                  <a:cubicBezTo>
                    <a:pt x="403222" y="432707"/>
                    <a:pt x="401109" y="431815"/>
                    <a:pt x="399325" y="430031"/>
                  </a:cubicBezTo>
                  <a:cubicBezTo>
                    <a:pt x="397541" y="428247"/>
                    <a:pt x="396649" y="426134"/>
                    <a:pt x="396649" y="423692"/>
                  </a:cubicBezTo>
                  <a:lnTo>
                    <a:pt x="396649" y="324530"/>
                  </a:lnTo>
                  <a:lnTo>
                    <a:pt x="297487" y="324530"/>
                  </a:lnTo>
                  <a:cubicBezTo>
                    <a:pt x="295045" y="324530"/>
                    <a:pt x="292932" y="323638"/>
                    <a:pt x="291148" y="321854"/>
                  </a:cubicBezTo>
                  <a:cubicBezTo>
                    <a:pt x="289364" y="320070"/>
                    <a:pt x="288472" y="317957"/>
                    <a:pt x="288472" y="315515"/>
                  </a:cubicBezTo>
                  <a:lnTo>
                    <a:pt x="288472" y="261427"/>
                  </a:lnTo>
                  <a:cubicBezTo>
                    <a:pt x="288472" y="258986"/>
                    <a:pt x="289364" y="256873"/>
                    <a:pt x="291148" y="255089"/>
                  </a:cubicBezTo>
                  <a:cubicBezTo>
                    <a:pt x="292932" y="253304"/>
                    <a:pt x="295045" y="252412"/>
                    <a:pt x="297487" y="252412"/>
                  </a:cubicBezTo>
                  <a:lnTo>
                    <a:pt x="396649" y="252412"/>
                  </a:lnTo>
                  <a:lnTo>
                    <a:pt x="396649" y="153250"/>
                  </a:lnTo>
                  <a:cubicBezTo>
                    <a:pt x="396649" y="150809"/>
                    <a:pt x="397541" y="148696"/>
                    <a:pt x="399325" y="146912"/>
                  </a:cubicBezTo>
                  <a:cubicBezTo>
                    <a:pt x="401109" y="145128"/>
                    <a:pt x="403222" y="144236"/>
                    <a:pt x="405663" y="144236"/>
                  </a:cubicBezTo>
                  <a:close/>
                  <a:moveTo>
                    <a:pt x="198325" y="0"/>
                  </a:moveTo>
                  <a:cubicBezTo>
                    <a:pt x="228186" y="0"/>
                    <a:pt x="253681" y="10564"/>
                    <a:pt x="274809" y="31692"/>
                  </a:cubicBezTo>
                  <a:cubicBezTo>
                    <a:pt x="295937" y="52821"/>
                    <a:pt x="306501" y="78315"/>
                    <a:pt x="306501" y="108177"/>
                  </a:cubicBezTo>
                  <a:cubicBezTo>
                    <a:pt x="306501" y="138038"/>
                    <a:pt x="295937" y="163533"/>
                    <a:pt x="274809" y="184661"/>
                  </a:cubicBezTo>
                  <a:cubicBezTo>
                    <a:pt x="253681" y="205789"/>
                    <a:pt x="228186" y="216353"/>
                    <a:pt x="198325" y="216353"/>
                  </a:cubicBezTo>
                  <a:cubicBezTo>
                    <a:pt x="168463" y="216353"/>
                    <a:pt x="142968" y="205789"/>
                    <a:pt x="121840" y="184661"/>
                  </a:cubicBezTo>
                  <a:cubicBezTo>
                    <a:pt x="100712" y="163533"/>
                    <a:pt x="90148" y="138038"/>
                    <a:pt x="90148" y="108177"/>
                  </a:cubicBezTo>
                  <a:cubicBezTo>
                    <a:pt x="90148" y="78315"/>
                    <a:pt x="100712" y="52821"/>
                    <a:pt x="121840" y="31692"/>
                  </a:cubicBezTo>
                  <a:cubicBezTo>
                    <a:pt x="142968" y="10564"/>
                    <a:pt x="168463" y="0"/>
                    <a:pt x="198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30467AD-92A9-4294-9017-CDB1DEA3BD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9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E99455-D1D9-4EA2-AD4C-51DC045A6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9863" y="550936"/>
            <a:ext cx="7927099" cy="43331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20D3B-9AF2-4F4A-83A0-5950FDA257EA}"/>
              </a:ext>
            </a:extLst>
          </p:cNvPr>
          <p:cNvSpPr txBox="1"/>
          <p:nvPr userDrawn="1"/>
        </p:nvSpPr>
        <p:spPr>
          <a:xfrm>
            <a:off x="6316237" y="0"/>
            <a:ext cx="580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JUNTA SEMANAL DE AVANCE</a:t>
            </a:r>
          </a:p>
        </p:txBody>
      </p:sp>
      <p:sp>
        <p:nvSpPr>
          <p:cNvPr id="26" name="115 Rectángulo">
            <a:extLst>
              <a:ext uri="{FF2B5EF4-FFF2-40B4-BE49-F238E27FC236}">
                <a16:creationId xmlns:a16="http://schemas.microsoft.com/office/drawing/2014/main" id="{F666DBFC-9A0F-4D0B-9550-B235FC14E3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6670" y="6578332"/>
            <a:ext cx="1194239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s-MX" sz="1100" b="1" dirty="0">
                <a:solidFill>
                  <a:schemeClr val="bg2"/>
                </a:solidFill>
                <a:cs typeface="Arial"/>
              </a:rPr>
              <a:t>Lámina </a:t>
            </a:r>
            <a:r>
              <a:rPr lang="es-MX" sz="1100" b="1" dirty="0" err="1">
                <a:solidFill>
                  <a:schemeClr val="bg2"/>
                </a:solidFill>
                <a:cs typeface="Arial"/>
              </a:rPr>
              <a:t>N°</a:t>
            </a:r>
            <a:r>
              <a:rPr lang="es-MX" sz="1100" b="1" dirty="0">
                <a:solidFill>
                  <a:schemeClr val="bg2"/>
                </a:solidFill>
                <a:cs typeface="Arial"/>
              </a:rPr>
              <a:t> </a:t>
            </a:r>
            <a:fld id="{00340BCA-19E9-4F8F-9957-ACA098E8CA1D}" type="slidenum">
              <a:rPr lang="es-MX" sz="1100" b="1" smtClean="0">
                <a:solidFill>
                  <a:schemeClr val="bg2"/>
                </a:solidFill>
                <a:cs typeface="Arial"/>
              </a:rPr>
              <a:pPr algn="ctr" eaLnBrk="0" hangingPunct="0">
                <a:defRPr/>
              </a:pPr>
              <a:t>‹Nº›</a:t>
            </a:fld>
            <a:r>
              <a:rPr lang="es-MX" sz="1100" b="1" dirty="0">
                <a:solidFill>
                  <a:schemeClr val="bg2"/>
                </a:solidFill>
                <a:cs typeface="Arial"/>
              </a:rPr>
              <a:t> /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40AF9-6913-4463-B916-DBA5137398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2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átula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B684E7-EDC9-421A-9A96-983296ED4D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5" y="1327166"/>
            <a:ext cx="12192000" cy="465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7F5C381-02F1-4956-9647-731D928D0675}"/>
              </a:ext>
            </a:extLst>
          </p:cNvPr>
          <p:cNvSpPr txBox="1">
            <a:spLocks/>
          </p:cNvSpPr>
          <p:nvPr userDrawn="1"/>
        </p:nvSpPr>
        <p:spPr>
          <a:xfrm>
            <a:off x="6279896" y="45945"/>
            <a:ext cx="5837066" cy="496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JUNTA SEMANAL DE AVANCE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AA8701E-10BD-48CA-AD74-50B4709BC57D}"/>
              </a:ext>
            </a:extLst>
          </p:cNvPr>
          <p:cNvSpPr txBox="1">
            <a:spLocks/>
          </p:cNvSpPr>
          <p:nvPr userDrawn="1"/>
        </p:nvSpPr>
        <p:spPr>
          <a:xfrm>
            <a:off x="6305931" y="491006"/>
            <a:ext cx="5811031" cy="47244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Agenda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65103C-05A9-4EED-A8E9-458A0F2C76AB}"/>
              </a:ext>
            </a:extLst>
          </p:cNvPr>
          <p:cNvGrpSpPr/>
          <p:nvPr userDrawn="1"/>
        </p:nvGrpSpPr>
        <p:grpSpPr>
          <a:xfrm>
            <a:off x="4166902" y="3913550"/>
            <a:ext cx="1696842" cy="1925776"/>
            <a:chOff x="3089761" y="3922314"/>
            <a:chExt cx="1696842" cy="1925776"/>
          </a:xfrm>
        </p:grpSpPr>
        <p:grpSp>
          <p:nvGrpSpPr>
            <p:cNvPr id="12" name="Grupo 146">
              <a:extLst>
                <a:ext uri="{FF2B5EF4-FFF2-40B4-BE49-F238E27FC236}">
                  <a16:creationId xmlns:a16="http://schemas.microsoft.com/office/drawing/2014/main" id="{9CE0DA67-D0D0-4C9F-A89F-83681493D7FD}"/>
                </a:ext>
              </a:extLst>
            </p:cNvPr>
            <p:cNvGrpSpPr/>
            <p:nvPr/>
          </p:nvGrpSpPr>
          <p:grpSpPr>
            <a:xfrm>
              <a:off x="3089761" y="3922314"/>
              <a:ext cx="1696842" cy="1925776"/>
              <a:chOff x="6501853" y="3979156"/>
              <a:chExt cx="1696842" cy="1925776"/>
            </a:xfrm>
            <a:effectLst/>
          </p:grpSpPr>
          <p:sp>
            <p:nvSpPr>
              <p:cNvPr id="14" name="Rectángulo 117">
                <a:extLst>
                  <a:ext uri="{FF2B5EF4-FFF2-40B4-BE49-F238E27FC236}">
                    <a16:creationId xmlns:a16="http://schemas.microsoft.com/office/drawing/2014/main" id="{6641FD3D-BD98-45D9-9FAF-96DAD807D8E5}"/>
                  </a:ext>
                </a:extLst>
              </p:cNvPr>
              <p:cNvSpPr/>
              <p:nvPr/>
            </p:nvSpPr>
            <p:spPr>
              <a:xfrm>
                <a:off x="6540274" y="3979156"/>
                <a:ext cx="1620000" cy="1260000"/>
              </a:xfrm>
              <a:prstGeom prst="rect">
                <a:avLst/>
              </a:prstGeom>
              <a:solidFill>
                <a:srgbClr val="C6961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rgbClr val="032811"/>
                  </a:solidFill>
                </a:endParaRPr>
              </a:p>
            </p:txBody>
          </p:sp>
          <p:sp>
            <p:nvSpPr>
              <p:cNvPr id="15" name="Text Placeholder 23">
                <a:extLst>
                  <a:ext uri="{FF2B5EF4-FFF2-40B4-BE49-F238E27FC236}">
                    <a16:creationId xmlns:a16="http://schemas.microsoft.com/office/drawing/2014/main" id="{D7DDDE84-CF9E-474F-ADA3-7D9A5ABC66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5344555"/>
                <a:ext cx="1696842" cy="560377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32811"/>
                    </a:solidFill>
                    <a:ea typeface="Lato" charset="0"/>
                    <a:cs typeface="Lato" charset="0"/>
                  </a:rPr>
                  <a:t>ESTRUCTURA ORGANIZACIONAL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rgbClr val="03281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13" name="Shape 3767">
              <a:extLst>
                <a:ext uri="{FF2B5EF4-FFF2-40B4-BE49-F238E27FC236}">
                  <a16:creationId xmlns:a16="http://schemas.microsoft.com/office/drawing/2014/main" id="{38FFCC9C-4675-4E36-8249-B177D2EAF995}"/>
                </a:ext>
              </a:extLst>
            </p:cNvPr>
            <p:cNvSpPr/>
            <p:nvPr/>
          </p:nvSpPr>
          <p:spPr>
            <a:xfrm>
              <a:off x="3453161" y="4132193"/>
              <a:ext cx="970042" cy="80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8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8"/>
                    <a:pt x="10529" y="14727"/>
                    <a:pt x="10800" y="14727"/>
                  </a:cubicBezTo>
                  <a:cubicBezTo>
                    <a:pt x="11071" y="14727"/>
                    <a:pt x="11291" y="14508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8"/>
                    <a:pt x="18384" y="14727"/>
                    <a:pt x="18655" y="14727"/>
                  </a:cubicBezTo>
                  <a:cubicBezTo>
                    <a:pt x="18926" y="14727"/>
                    <a:pt x="19145" y="14508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8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dirty="0">
                <a:solidFill>
                  <a:srgbClr val="032811"/>
                </a:solidFill>
              </a:endParaRPr>
            </a:p>
          </p:txBody>
        </p:sp>
      </p:grpSp>
      <p:grpSp>
        <p:nvGrpSpPr>
          <p:cNvPr id="22" name="Grupo 140">
            <a:extLst>
              <a:ext uri="{FF2B5EF4-FFF2-40B4-BE49-F238E27FC236}">
                <a16:creationId xmlns:a16="http://schemas.microsoft.com/office/drawing/2014/main" id="{75570552-06F1-4212-9EBD-7569D848435E}"/>
              </a:ext>
            </a:extLst>
          </p:cNvPr>
          <p:cNvGrpSpPr/>
          <p:nvPr/>
        </p:nvGrpSpPr>
        <p:grpSpPr>
          <a:xfrm>
            <a:off x="2054891" y="1886953"/>
            <a:ext cx="1696842" cy="1684014"/>
            <a:chOff x="1484749" y="1460927"/>
            <a:chExt cx="1696842" cy="1684014"/>
          </a:xfrm>
          <a:effectLst/>
        </p:grpSpPr>
        <p:sp>
          <p:nvSpPr>
            <p:cNvPr id="24" name="Rectángulo 101">
              <a:extLst>
                <a:ext uri="{FF2B5EF4-FFF2-40B4-BE49-F238E27FC236}">
                  <a16:creationId xmlns:a16="http://schemas.microsoft.com/office/drawing/2014/main" id="{3C333570-6DF7-4ADF-A6D0-EC7EEFD2D340}"/>
                </a:ext>
              </a:extLst>
            </p:cNvPr>
            <p:cNvSpPr/>
            <p:nvPr/>
          </p:nvSpPr>
          <p:spPr>
            <a:xfrm>
              <a:off x="1523172" y="1460927"/>
              <a:ext cx="1620000" cy="1260000"/>
            </a:xfrm>
            <a:prstGeom prst="rect">
              <a:avLst/>
            </a:prstGeom>
            <a:solidFill>
              <a:srgbClr val="03281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032811"/>
                </a:solidFill>
              </a:endParaRPr>
            </a:p>
          </p:txBody>
        </p:sp>
        <p:sp>
          <p:nvSpPr>
            <p:cNvPr id="25" name="Text Placeholder 23">
              <a:extLst>
                <a:ext uri="{FF2B5EF4-FFF2-40B4-BE49-F238E27FC236}">
                  <a16:creationId xmlns:a16="http://schemas.microsoft.com/office/drawing/2014/main" id="{24BC4553-C05D-45E1-B5F7-0D0857DF8C30}"/>
                </a:ext>
              </a:extLst>
            </p:cNvPr>
            <p:cNvSpPr txBox="1">
              <a:spLocks/>
            </p:cNvSpPr>
            <p:nvPr/>
          </p:nvSpPr>
          <p:spPr>
            <a:xfrm>
              <a:off x="1484749" y="2837039"/>
              <a:ext cx="1696842" cy="307902"/>
            </a:xfrm>
            <a:prstGeom prst="rect">
              <a:avLst/>
            </a:prstGeom>
            <a:noFill/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r>
                <a:rPr lang="en-US" sz="1600" b="1" dirty="0">
                  <a:solidFill>
                    <a:srgbClr val="032811"/>
                  </a:solidFill>
                  <a:ea typeface="Lato" charset="0"/>
                  <a:cs typeface="Lato" charset="0"/>
                </a:rPr>
                <a:t>GENERALES</a:t>
              </a:r>
            </a:p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endParaRPr lang="en-US" sz="1600" b="1" dirty="0">
                <a:solidFill>
                  <a:srgbClr val="032811"/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E3D619-B4BB-420F-BC48-9E6A28269FBA}"/>
              </a:ext>
            </a:extLst>
          </p:cNvPr>
          <p:cNvGrpSpPr/>
          <p:nvPr userDrawn="1"/>
        </p:nvGrpSpPr>
        <p:grpSpPr>
          <a:xfrm>
            <a:off x="6281871" y="1884376"/>
            <a:ext cx="1696842" cy="1684014"/>
            <a:chOff x="3089761" y="1886953"/>
            <a:chExt cx="1696842" cy="1684014"/>
          </a:xfrm>
        </p:grpSpPr>
        <p:grpSp>
          <p:nvGrpSpPr>
            <p:cNvPr id="27" name="Grupo 141">
              <a:extLst>
                <a:ext uri="{FF2B5EF4-FFF2-40B4-BE49-F238E27FC236}">
                  <a16:creationId xmlns:a16="http://schemas.microsoft.com/office/drawing/2014/main" id="{2AA60A5C-23E8-4FE5-9613-2F1F2CB2568D}"/>
                </a:ext>
              </a:extLst>
            </p:cNvPr>
            <p:cNvGrpSpPr/>
            <p:nvPr/>
          </p:nvGrpSpPr>
          <p:grpSpPr>
            <a:xfrm>
              <a:off x="3089761" y="1886953"/>
              <a:ext cx="1696842" cy="1684014"/>
              <a:chOff x="3993301" y="1460927"/>
              <a:chExt cx="1696842" cy="1684014"/>
            </a:xfrm>
            <a:effectLst/>
          </p:grpSpPr>
          <p:sp>
            <p:nvSpPr>
              <p:cNvPr id="30" name="Rectángulo 110">
                <a:extLst>
                  <a:ext uri="{FF2B5EF4-FFF2-40B4-BE49-F238E27FC236}">
                    <a16:creationId xmlns:a16="http://schemas.microsoft.com/office/drawing/2014/main" id="{05A77AA1-F1DA-4F17-B106-CD583DCE9192}"/>
                  </a:ext>
                </a:extLst>
              </p:cNvPr>
              <p:cNvSpPr/>
              <p:nvPr/>
            </p:nvSpPr>
            <p:spPr>
              <a:xfrm>
                <a:off x="4031724" y="1460927"/>
                <a:ext cx="1620000" cy="1260000"/>
              </a:xfrm>
              <a:prstGeom prst="rect">
                <a:avLst/>
              </a:prstGeom>
              <a:solidFill>
                <a:srgbClr val="C6961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rgbClr val="032811"/>
                  </a:solidFill>
                </a:endParaRPr>
              </a:p>
            </p:txBody>
          </p:sp>
          <p:sp>
            <p:nvSpPr>
              <p:cNvPr id="31" name="Text Placeholder 23">
                <a:extLst>
                  <a:ext uri="{FF2B5EF4-FFF2-40B4-BE49-F238E27FC236}">
                    <a16:creationId xmlns:a16="http://schemas.microsoft.com/office/drawing/2014/main" id="{0E2D5F9D-E4EE-4FBA-84E5-7DA39B9B8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2837039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32811"/>
                    </a:solidFill>
                    <a:ea typeface="Lato" charset="0"/>
                    <a:cs typeface="Lato" charset="0"/>
                  </a:rPr>
                  <a:t>ABASTECIMIENTO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rgbClr val="03281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D0D894AC-5E36-4752-A042-B43C9748F674}"/>
                </a:ext>
              </a:extLst>
            </p:cNvPr>
            <p:cNvSpPr>
              <a:spLocks noEditPoints="1"/>
            </p:cNvSpPr>
            <p:nvPr/>
          </p:nvSpPr>
          <p:spPr bwMode="auto">
            <a:xfrm rot="1357491">
              <a:off x="3385707" y="1980224"/>
              <a:ext cx="519949" cy="499479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32811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4BB93850-EB7F-4DD6-8A1F-E56C05D83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4809" y="2273332"/>
              <a:ext cx="828689" cy="801571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3281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0BCFBB-0AA5-4065-88E8-4E6320C5D58B}"/>
              </a:ext>
            </a:extLst>
          </p:cNvPr>
          <p:cNvGrpSpPr/>
          <p:nvPr userDrawn="1"/>
        </p:nvGrpSpPr>
        <p:grpSpPr>
          <a:xfrm>
            <a:off x="2015014" y="3859921"/>
            <a:ext cx="1696842" cy="1680727"/>
            <a:chOff x="5247580" y="1886953"/>
            <a:chExt cx="1696842" cy="1680727"/>
          </a:xfrm>
        </p:grpSpPr>
        <p:grpSp>
          <p:nvGrpSpPr>
            <p:cNvPr id="33" name="Grupo 142">
              <a:extLst>
                <a:ext uri="{FF2B5EF4-FFF2-40B4-BE49-F238E27FC236}">
                  <a16:creationId xmlns:a16="http://schemas.microsoft.com/office/drawing/2014/main" id="{91C7E66F-9579-490B-8187-797342A469A2}"/>
                </a:ext>
              </a:extLst>
            </p:cNvPr>
            <p:cNvGrpSpPr/>
            <p:nvPr/>
          </p:nvGrpSpPr>
          <p:grpSpPr>
            <a:xfrm>
              <a:off x="5247580" y="1886953"/>
              <a:ext cx="1696842" cy="1680727"/>
              <a:chOff x="6501853" y="1460927"/>
              <a:chExt cx="1696842" cy="1680727"/>
            </a:xfrm>
            <a:effectLst/>
          </p:grpSpPr>
          <p:sp>
            <p:nvSpPr>
              <p:cNvPr id="35" name="Rectángulo 111">
                <a:extLst>
                  <a:ext uri="{FF2B5EF4-FFF2-40B4-BE49-F238E27FC236}">
                    <a16:creationId xmlns:a16="http://schemas.microsoft.com/office/drawing/2014/main" id="{596D23F0-147A-482C-A6DD-F355D40DCF75}"/>
                  </a:ext>
                </a:extLst>
              </p:cNvPr>
              <p:cNvSpPr/>
              <p:nvPr/>
            </p:nvSpPr>
            <p:spPr>
              <a:xfrm>
                <a:off x="6540276" y="1460927"/>
                <a:ext cx="1620000" cy="1260000"/>
              </a:xfrm>
              <a:prstGeom prst="rect">
                <a:avLst/>
              </a:prstGeom>
              <a:solidFill>
                <a:srgbClr val="F22E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rgbClr val="032811"/>
                  </a:solidFill>
                </a:endParaRPr>
              </a:p>
            </p:txBody>
          </p:sp>
          <p:sp>
            <p:nvSpPr>
              <p:cNvPr id="36" name="Text Placeholder 23">
                <a:extLst>
                  <a:ext uri="{FF2B5EF4-FFF2-40B4-BE49-F238E27FC236}">
                    <a16:creationId xmlns:a16="http://schemas.microsoft.com/office/drawing/2014/main" id="{911F2956-3F5D-410D-8E3F-6A874E2C9D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2833752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32811"/>
                    </a:solidFill>
                    <a:ea typeface="Lato" charset="0"/>
                    <a:cs typeface="Lato" charset="0"/>
                  </a:rPr>
                  <a:t>GASTOS</a:t>
                </a:r>
              </a:p>
            </p:txBody>
          </p:sp>
        </p:grpSp>
        <p:sp>
          <p:nvSpPr>
            <p:cNvPr id="34" name="Freeform 245">
              <a:extLst>
                <a:ext uri="{FF2B5EF4-FFF2-40B4-BE49-F238E27FC236}">
                  <a16:creationId xmlns:a16="http://schemas.microsoft.com/office/drawing/2014/main" id="{85453E0C-9489-4ACD-A93C-F1113E421939}"/>
                </a:ext>
              </a:extLst>
            </p:cNvPr>
            <p:cNvSpPr/>
            <p:nvPr/>
          </p:nvSpPr>
          <p:spPr>
            <a:xfrm>
              <a:off x="5542503" y="2087260"/>
              <a:ext cx="1106993" cy="862310"/>
            </a:xfrm>
            <a:custGeom>
              <a:avLst/>
              <a:gdLst>
                <a:gd name="connsiteX0" fmla="*/ 409325 w 576943"/>
                <a:gd name="connsiteY0" fmla="*/ 36059 h 432707"/>
                <a:gd name="connsiteX1" fmla="*/ 531870 w 576943"/>
                <a:gd name="connsiteY1" fmla="*/ 36059 h 432707"/>
                <a:gd name="connsiteX2" fmla="*/ 538349 w 576943"/>
                <a:gd name="connsiteY2" fmla="*/ 38594 h 432707"/>
                <a:gd name="connsiteX3" fmla="*/ 540884 w 576943"/>
                <a:gd name="connsiteY3" fmla="*/ 45074 h 432707"/>
                <a:gd name="connsiteX4" fmla="*/ 540884 w 576943"/>
                <a:gd name="connsiteY4" fmla="*/ 167618 h 432707"/>
                <a:gd name="connsiteX5" fmla="*/ 535391 w 576943"/>
                <a:gd name="connsiteY5" fmla="*/ 175928 h 432707"/>
                <a:gd name="connsiteX6" fmla="*/ 525390 w 576943"/>
                <a:gd name="connsiteY6" fmla="*/ 173815 h 432707"/>
                <a:gd name="connsiteX7" fmla="*/ 491304 w 576943"/>
                <a:gd name="connsiteY7" fmla="*/ 139728 h 432707"/>
                <a:gd name="connsiteX8" fmla="*/ 312981 w 576943"/>
                <a:gd name="connsiteY8" fmla="*/ 318051 h 432707"/>
                <a:gd name="connsiteX9" fmla="*/ 306501 w 576943"/>
                <a:gd name="connsiteY9" fmla="*/ 320868 h 432707"/>
                <a:gd name="connsiteX10" fmla="*/ 300022 w 576943"/>
                <a:gd name="connsiteY10" fmla="*/ 318051 h 432707"/>
                <a:gd name="connsiteX11" fmla="*/ 234384 w 576943"/>
                <a:gd name="connsiteY11" fmla="*/ 252412 h 432707"/>
                <a:gd name="connsiteX12" fmla="*/ 117192 w 576943"/>
                <a:gd name="connsiteY12" fmla="*/ 369604 h 432707"/>
                <a:gd name="connsiteX13" fmla="*/ 63104 w 576943"/>
                <a:gd name="connsiteY13" fmla="*/ 315515 h 432707"/>
                <a:gd name="connsiteX14" fmla="*/ 227904 w 576943"/>
                <a:gd name="connsiteY14" fmla="*/ 150715 h 432707"/>
                <a:gd name="connsiteX15" fmla="*/ 234384 w 576943"/>
                <a:gd name="connsiteY15" fmla="*/ 147898 h 432707"/>
                <a:gd name="connsiteX16" fmla="*/ 240863 w 576943"/>
                <a:gd name="connsiteY16" fmla="*/ 150715 h 432707"/>
                <a:gd name="connsiteX17" fmla="*/ 306501 w 576943"/>
                <a:gd name="connsiteY17" fmla="*/ 216353 h 432707"/>
                <a:gd name="connsiteX18" fmla="*/ 437215 w 576943"/>
                <a:gd name="connsiteY18" fmla="*/ 85640 h 432707"/>
                <a:gd name="connsiteX19" fmla="*/ 403128 w 576943"/>
                <a:gd name="connsiteY19" fmla="*/ 51553 h 432707"/>
                <a:gd name="connsiteX20" fmla="*/ 401015 w 576943"/>
                <a:gd name="connsiteY20" fmla="*/ 41552 h 432707"/>
                <a:gd name="connsiteX21" fmla="*/ 409325 w 576943"/>
                <a:gd name="connsiteY21" fmla="*/ 36059 h 432707"/>
                <a:gd name="connsiteX22" fmla="*/ 0 w 576943"/>
                <a:gd name="connsiteY22" fmla="*/ 0 h 432707"/>
                <a:gd name="connsiteX23" fmla="*/ 36059 w 576943"/>
                <a:gd name="connsiteY23" fmla="*/ 0 h 432707"/>
                <a:gd name="connsiteX24" fmla="*/ 36059 w 576943"/>
                <a:gd name="connsiteY24" fmla="*/ 396648 h 432707"/>
                <a:gd name="connsiteX25" fmla="*/ 576943 w 576943"/>
                <a:gd name="connsiteY25" fmla="*/ 396648 h 432707"/>
                <a:gd name="connsiteX26" fmla="*/ 576943 w 576943"/>
                <a:gd name="connsiteY26" fmla="*/ 432707 h 432707"/>
                <a:gd name="connsiteX27" fmla="*/ 0 w 576943"/>
                <a:gd name="connsiteY27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43" h="432707">
                  <a:moveTo>
                    <a:pt x="409325" y="36059"/>
                  </a:moveTo>
                  <a:lnTo>
                    <a:pt x="531870" y="36059"/>
                  </a:lnTo>
                  <a:cubicBezTo>
                    <a:pt x="534499" y="36059"/>
                    <a:pt x="536659" y="36904"/>
                    <a:pt x="538349" y="38594"/>
                  </a:cubicBezTo>
                  <a:cubicBezTo>
                    <a:pt x="540039" y="40284"/>
                    <a:pt x="540884" y="42444"/>
                    <a:pt x="540884" y="45074"/>
                  </a:cubicBezTo>
                  <a:lnTo>
                    <a:pt x="540884" y="167618"/>
                  </a:lnTo>
                  <a:cubicBezTo>
                    <a:pt x="540884" y="171562"/>
                    <a:pt x="539054" y="174332"/>
                    <a:pt x="535391" y="175928"/>
                  </a:cubicBezTo>
                  <a:cubicBezTo>
                    <a:pt x="531729" y="177524"/>
                    <a:pt x="528395" y="176820"/>
                    <a:pt x="525390" y="173815"/>
                  </a:cubicBezTo>
                  <a:lnTo>
                    <a:pt x="491304" y="139728"/>
                  </a:lnTo>
                  <a:lnTo>
                    <a:pt x="312981" y="318051"/>
                  </a:lnTo>
                  <a:cubicBezTo>
                    <a:pt x="311103" y="319929"/>
                    <a:pt x="308943" y="320868"/>
                    <a:pt x="306501" y="320868"/>
                  </a:cubicBezTo>
                  <a:cubicBezTo>
                    <a:pt x="304060" y="320868"/>
                    <a:pt x="301900" y="319929"/>
                    <a:pt x="300022" y="318051"/>
                  </a:cubicBezTo>
                  <a:lnTo>
                    <a:pt x="234384" y="252412"/>
                  </a:lnTo>
                  <a:lnTo>
                    <a:pt x="117192" y="369604"/>
                  </a:lnTo>
                  <a:lnTo>
                    <a:pt x="63104" y="315515"/>
                  </a:lnTo>
                  <a:lnTo>
                    <a:pt x="227904" y="150715"/>
                  </a:lnTo>
                  <a:cubicBezTo>
                    <a:pt x="229783" y="148837"/>
                    <a:pt x="231942" y="147898"/>
                    <a:pt x="234384" y="147898"/>
                  </a:cubicBezTo>
                  <a:cubicBezTo>
                    <a:pt x="236825" y="147898"/>
                    <a:pt x="238985" y="148837"/>
                    <a:pt x="240863" y="150715"/>
                  </a:cubicBezTo>
                  <a:lnTo>
                    <a:pt x="306501" y="216353"/>
                  </a:lnTo>
                  <a:lnTo>
                    <a:pt x="437215" y="85640"/>
                  </a:lnTo>
                  <a:lnTo>
                    <a:pt x="403128" y="51553"/>
                  </a:lnTo>
                  <a:cubicBezTo>
                    <a:pt x="400123" y="48548"/>
                    <a:pt x="399419" y="45214"/>
                    <a:pt x="401015" y="41552"/>
                  </a:cubicBezTo>
                  <a:cubicBezTo>
                    <a:pt x="402611" y="37890"/>
                    <a:pt x="405382" y="36059"/>
                    <a:pt x="409325" y="36059"/>
                  </a:cubicBezTo>
                  <a:close/>
                  <a:moveTo>
                    <a:pt x="0" y="0"/>
                  </a:moveTo>
                  <a:lnTo>
                    <a:pt x="36059" y="0"/>
                  </a:lnTo>
                  <a:lnTo>
                    <a:pt x="36059" y="396648"/>
                  </a:lnTo>
                  <a:lnTo>
                    <a:pt x="576943" y="396648"/>
                  </a:lnTo>
                  <a:lnTo>
                    <a:pt x="576943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>
                <a:solidFill>
                  <a:srgbClr val="03281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1A60A3-E95C-4FC7-B367-C321DF8ADA4A}"/>
              </a:ext>
            </a:extLst>
          </p:cNvPr>
          <p:cNvGrpSpPr/>
          <p:nvPr userDrawn="1"/>
        </p:nvGrpSpPr>
        <p:grpSpPr>
          <a:xfrm>
            <a:off x="8423364" y="1875427"/>
            <a:ext cx="1696842" cy="1676589"/>
            <a:chOff x="931942" y="3922314"/>
            <a:chExt cx="1696842" cy="1676589"/>
          </a:xfrm>
        </p:grpSpPr>
        <p:grpSp>
          <p:nvGrpSpPr>
            <p:cNvPr id="43" name="Grupo 145">
              <a:extLst>
                <a:ext uri="{FF2B5EF4-FFF2-40B4-BE49-F238E27FC236}">
                  <a16:creationId xmlns:a16="http://schemas.microsoft.com/office/drawing/2014/main" id="{F8C0BF6F-98CB-41B4-BB2F-975B1AB1A610}"/>
                </a:ext>
              </a:extLst>
            </p:cNvPr>
            <p:cNvGrpSpPr/>
            <p:nvPr/>
          </p:nvGrpSpPr>
          <p:grpSpPr>
            <a:xfrm>
              <a:off x="931942" y="3922314"/>
              <a:ext cx="1696842" cy="1676589"/>
              <a:chOff x="3993301" y="3979156"/>
              <a:chExt cx="1696842" cy="1676589"/>
            </a:xfrm>
            <a:effectLst/>
          </p:grpSpPr>
          <p:sp>
            <p:nvSpPr>
              <p:cNvPr id="45" name="Rectángulo 116">
                <a:extLst>
                  <a:ext uri="{FF2B5EF4-FFF2-40B4-BE49-F238E27FC236}">
                    <a16:creationId xmlns:a16="http://schemas.microsoft.com/office/drawing/2014/main" id="{B0B42590-AB09-4BD7-AAD4-348CCD02ED41}"/>
                  </a:ext>
                </a:extLst>
              </p:cNvPr>
              <p:cNvSpPr/>
              <p:nvPr/>
            </p:nvSpPr>
            <p:spPr>
              <a:xfrm>
                <a:off x="4031722" y="3979156"/>
                <a:ext cx="1620000" cy="1260000"/>
              </a:xfrm>
              <a:prstGeom prst="rect">
                <a:avLst/>
              </a:prstGeom>
              <a:solidFill>
                <a:srgbClr val="D8531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rgbClr val="032811"/>
                  </a:solidFill>
                </a:endParaRPr>
              </a:p>
            </p:txBody>
          </p:sp>
          <p:sp>
            <p:nvSpPr>
              <p:cNvPr id="46" name="Text Placeholder 23">
                <a:extLst>
                  <a:ext uri="{FF2B5EF4-FFF2-40B4-BE49-F238E27FC236}">
                    <a16:creationId xmlns:a16="http://schemas.microsoft.com/office/drawing/2014/main" id="{BC362490-DAF6-48FA-8F46-CB4E65A6E5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5347843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32811"/>
                    </a:solidFill>
                    <a:ea typeface="Lato" charset="0"/>
                    <a:cs typeface="Lato" charset="0"/>
                  </a:rPr>
                  <a:t>LOGÍSTICA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rgbClr val="03281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44" name="Freeform 107">
              <a:extLst>
                <a:ext uri="{FF2B5EF4-FFF2-40B4-BE49-F238E27FC236}">
                  <a16:creationId xmlns:a16="http://schemas.microsoft.com/office/drawing/2014/main" id="{FDA28907-7F6C-46B6-BBF6-C1F0BBEA2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6138" y="4120664"/>
              <a:ext cx="988450" cy="824630"/>
            </a:xfrm>
            <a:custGeom>
              <a:avLst/>
              <a:gdLst>
                <a:gd name="T0" fmla="*/ 1767 w 3666"/>
                <a:gd name="T1" fmla="*/ 3297 h 3543"/>
                <a:gd name="T2" fmla="*/ 1920 w 3666"/>
                <a:gd name="T3" fmla="*/ 3417 h 3543"/>
                <a:gd name="T4" fmla="*/ 2002 w 3666"/>
                <a:gd name="T5" fmla="*/ 3242 h 3543"/>
                <a:gd name="T6" fmla="*/ 547 w 3666"/>
                <a:gd name="T7" fmla="*/ 3185 h 3543"/>
                <a:gd name="T8" fmla="*/ 504 w 3666"/>
                <a:gd name="T9" fmla="*/ 3374 h 3543"/>
                <a:gd name="T10" fmla="*/ 697 w 3666"/>
                <a:gd name="T11" fmla="*/ 3374 h 3543"/>
                <a:gd name="T12" fmla="*/ 655 w 3666"/>
                <a:gd name="T13" fmla="*/ 3185 h 3543"/>
                <a:gd name="T14" fmla="*/ 2065 w 3666"/>
                <a:gd name="T15" fmla="*/ 3122 h 3543"/>
                <a:gd name="T16" fmla="*/ 2110 w 3666"/>
                <a:gd name="T17" fmla="*/ 3410 h 3543"/>
                <a:gd name="T18" fmla="*/ 1851 w 3666"/>
                <a:gd name="T19" fmla="*/ 3540 h 3543"/>
                <a:gd name="T20" fmla="*/ 1647 w 3666"/>
                <a:gd name="T21" fmla="*/ 3337 h 3543"/>
                <a:gd name="T22" fmla="*/ 1777 w 3666"/>
                <a:gd name="T23" fmla="*/ 3077 h 3543"/>
                <a:gd name="T24" fmla="*/ 747 w 3666"/>
                <a:gd name="T25" fmla="*/ 3097 h 3543"/>
                <a:gd name="T26" fmla="*/ 834 w 3666"/>
                <a:gd name="T27" fmla="*/ 3374 h 3543"/>
                <a:gd name="T28" fmla="*/ 601 w 3666"/>
                <a:gd name="T29" fmla="*/ 3543 h 3543"/>
                <a:gd name="T30" fmla="*/ 367 w 3666"/>
                <a:gd name="T31" fmla="*/ 3374 h 3543"/>
                <a:gd name="T32" fmla="*/ 455 w 3666"/>
                <a:gd name="T33" fmla="*/ 3097 h 3543"/>
                <a:gd name="T34" fmla="*/ 2456 w 3666"/>
                <a:gd name="T35" fmla="*/ 3157 h 3543"/>
                <a:gd name="T36" fmla="*/ 2205 w 3666"/>
                <a:gd name="T37" fmla="*/ 3208 h 3543"/>
                <a:gd name="T38" fmla="*/ 1977 w 3666"/>
                <a:gd name="T39" fmla="*/ 2982 h 3543"/>
                <a:gd name="T40" fmla="*/ 1662 w 3666"/>
                <a:gd name="T41" fmla="*/ 3065 h 3543"/>
                <a:gd name="T42" fmla="*/ 900 w 3666"/>
                <a:gd name="T43" fmla="*/ 3167 h 3543"/>
                <a:gd name="T44" fmla="*/ 644 w 3666"/>
                <a:gd name="T45" fmla="*/ 2973 h 3543"/>
                <a:gd name="T46" fmla="*/ 344 w 3666"/>
                <a:gd name="T47" fmla="*/ 3096 h 3543"/>
                <a:gd name="T48" fmla="*/ 44 w 3666"/>
                <a:gd name="T49" fmla="*/ 3223 h 3543"/>
                <a:gd name="T50" fmla="*/ 1741 w 3666"/>
                <a:gd name="T51" fmla="*/ 2240 h 3543"/>
                <a:gd name="T52" fmla="*/ 2225 w 3666"/>
                <a:gd name="T53" fmla="*/ 2609 h 3543"/>
                <a:gd name="T54" fmla="*/ 1757 w 3666"/>
                <a:gd name="T55" fmla="*/ 2230 h 3543"/>
                <a:gd name="T56" fmla="*/ 1595 w 3666"/>
                <a:gd name="T57" fmla="*/ 1977 h 3543"/>
                <a:gd name="T58" fmla="*/ 1945 w 3666"/>
                <a:gd name="T59" fmla="*/ 2139 h 3543"/>
                <a:gd name="T60" fmla="*/ 0 w 3666"/>
                <a:gd name="T61" fmla="*/ 2802 h 3543"/>
                <a:gd name="T62" fmla="*/ 119 w 3666"/>
                <a:gd name="T63" fmla="*/ 1886 h 3543"/>
                <a:gd name="T64" fmla="*/ 2049 w 3666"/>
                <a:gd name="T65" fmla="*/ 1519 h 3543"/>
                <a:gd name="T66" fmla="*/ 2171 w 3666"/>
                <a:gd name="T67" fmla="*/ 1616 h 3543"/>
                <a:gd name="T68" fmla="*/ 2237 w 3666"/>
                <a:gd name="T69" fmla="*/ 1475 h 3543"/>
                <a:gd name="T70" fmla="*/ 2405 w 3666"/>
                <a:gd name="T71" fmla="*/ 410 h 3543"/>
                <a:gd name="T72" fmla="*/ 2340 w 3666"/>
                <a:gd name="T73" fmla="*/ 1459 h 3543"/>
                <a:gd name="T74" fmla="*/ 2855 w 3666"/>
                <a:gd name="T75" fmla="*/ 1977 h 3543"/>
                <a:gd name="T76" fmla="*/ 2207 w 3666"/>
                <a:gd name="T77" fmla="*/ 1710 h 3543"/>
                <a:gd name="T78" fmla="*/ 1974 w 3666"/>
                <a:gd name="T79" fmla="*/ 1620 h 3543"/>
                <a:gd name="T80" fmla="*/ 2007 w 3666"/>
                <a:gd name="T81" fmla="*/ 1376 h 3543"/>
                <a:gd name="T82" fmla="*/ 2386 w 3666"/>
                <a:gd name="T83" fmla="*/ 408 h 3543"/>
                <a:gd name="T84" fmla="*/ 2827 w 3666"/>
                <a:gd name="T85" fmla="*/ 160 h 3543"/>
                <a:gd name="T86" fmla="*/ 3406 w 3666"/>
                <a:gd name="T87" fmla="*/ 670 h 3543"/>
                <a:gd name="T88" fmla="*/ 3663 w 3666"/>
                <a:gd name="T89" fmla="*/ 1414 h 3543"/>
                <a:gd name="T90" fmla="*/ 3515 w 3666"/>
                <a:gd name="T91" fmla="*/ 2179 h 3543"/>
                <a:gd name="T92" fmla="*/ 3035 w 3666"/>
                <a:gd name="T93" fmla="*/ 2751 h 3543"/>
                <a:gd name="T94" fmla="*/ 2773 w 3666"/>
                <a:gd name="T95" fmla="*/ 2676 h 3543"/>
                <a:gd name="T96" fmla="*/ 3272 w 3666"/>
                <a:gd name="T97" fmla="*/ 2201 h 3543"/>
                <a:gd name="T98" fmla="*/ 3462 w 3666"/>
                <a:gd name="T99" fmla="*/ 1519 h 3543"/>
                <a:gd name="T100" fmla="*/ 3267 w 3666"/>
                <a:gd name="T101" fmla="*/ 830 h 3543"/>
                <a:gd name="T102" fmla="*/ 2759 w 3666"/>
                <a:gd name="T103" fmla="*/ 354 h 3543"/>
                <a:gd name="T104" fmla="*/ 2055 w 3666"/>
                <a:gd name="T105" fmla="*/ 206 h 3543"/>
                <a:gd name="T106" fmla="*/ 1388 w 3666"/>
                <a:gd name="T107" fmla="*/ 447 h 3543"/>
                <a:gd name="T108" fmla="*/ 946 w 3666"/>
                <a:gd name="T109" fmla="*/ 987 h 3543"/>
                <a:gd name="T110" fmla="*/ 843 w 3666"/>
                <a:gd name="T111" fmla="*/ 1662 h 3543"/>
                <a:gd name="T112" fmla="*/ 662 w 3666"/>
                <a:gd name="T113" fmla="*/ 1213 h 3543"/>
                <a:gd name="T114" fmla="*/ 1009 w 3666"/>
                <a:gd name="T115" fmla="*/ 516 h 3543"/>
                <a:gd name="T116" fmla="*/ 1651 w 3666"/>
                <a:gd name="T117" fmla="*/ 8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6" h="3543">
                  <a:moveTo>
                    <a:pt x="1891" y="3173"/>
                  </a:moveTo>
                  <a:lnTo>
                    <a:pt x="1863" y="3176"/>
                  </a:lnTo>
                  <a:lnTo>
                    <a:pt x="1836" y="3185"/>
                  </a:lnTo>
                  <a:lnTo>
                    <a:pt x="1814" y="3200"/>
                  </a:lnTo>
                  <a:lnTo>
                    <a:pt x="1795" y="3220"/>
                  </a:lnTo>
                  <a:lnTo>
                    <a:pt x="1781" y="3242"/>
                  </a:lnTo>
                  <a:lnTo>
                    <a:pt x="1771" y="3269"/>
                  </a:lnTo>
                  <a:lnTo>
                    <a:pt x="1767" y="3297"/>
                  </a:lnTo>
                  <a:lnTo>
                    <a:pt x="1771" y="3325"/>
                  </a:lnTo>
                  <a:lnTo>
                    <a:pt x="1781" y="3351"/>
                  </a:lnTo>
                  <a:lnTo>
                    <a:pt x="1795" y="3374"/>
                  </a:lnTo>
                  <a:lnTo>
                    <a:pt x="1814" y="3393"/>
                  </a:lnTo>
                  <a:lnTo>
                    <a:pt x="1836" y="3408"/>
                  </a:lnTo>
                  <a:lnTo>
                    <a:pt x="1863" y="3417"/>
                  </a:lnTo>
                  <a:lnTo>
                    <a:pt x="1891" y="3420"/>
                  </a:lnTo>
                  <a:lnTo>
                    <a:pt x="1920" y="3417"/>
                  </a:lnTo>
                  <a:lnTo>
                    <a:pt x="1945" y="3408"/>
                  </a:lnTo>
                  <a:lnTo>
                    <a:pt x="1969" y="3393"/>
                  </a:lnTo>
                  <a:lnTo>
                    <a:pt x="1987" y="3374"/>
                  </a:lnTo>
                  <a:lnTo>
                    <a:pt x="2002" y="3351"/>
                  </a:lnTo>
                  <a:lnTo>
                    <a:pt x="2011" y="3325"/>
                  </a:lnTo>
                  <a:lnTo>
                    <a:pt x="2014" y="3297"/>
                  </a:lnTo>
                  <a:lnTo>
                    <a:pt x="2011" y="3269"/>
                  </a:lnTo>
                  <a:lnTo>
                    <a:pt x="2002" y="3242"/>
                  </a:lnTo>
                  <a:lnTo>
                    <a:pt x="1987" y="3220"/>
                  </a:lnTo>
                  <a:lnTo>
                    <a:pt x="1969" y="3200"/>
                  </a:lnTo>
                  <a:lnTo>
                    <a:pt x="1945" y="3185"/>
                  </a:lnTo>
                  <a:lnTo>
                    <a:pt x="1920" y="3176"/>
                  </a:lnTo>
                  <a:lnTo>
                    <a:pt x="1891" y="3173"/>
                  </a:lnTo>
                  <a:close/>
                  <a:moveTo>
                    <a:pt x="601" y="3173"/>
                  </a:moveTo>
                  <a:lnTo>
                    <a:pt x="572" y="3176"/>
                  </a:lnTo>
                  <a:lnTo>
                    <a:pt x="547" y="3185"/>
                  </a:lnTo>
                  <a:lnTo>
                    <a:pt x="523" y="3200"/>
                  </a:lnTo>
                  <a:lnTo>
                    <a:pt x="504" y="3220"/>
                  </a:lnTo>
                  <a:lnTo>
                    <a:pt x="490" y="3242"/>
                  </a:lnTo>
                  <a:lnTo>
                    <a:pt x="481" y="3269"/>
                  </a:lnTo>
                  <a:lnTo>
                    <a:pt x="478" y="3297"/>
                  </a:lnTo>
                  <a:lnTo>
                    <a:pt x="481" y="3325"/>
                  </a:lnTo>
                  <a:lnTo>
                    <a:pt x="490" y="3351"/>
                  </a:lnTo>
                  <a:lnTo>
                    <a:pt x="504" y="3374"/>
                  </a:lnTo>
                  <a:lnTo>
                    <a:pt x="523" y="3393"/>
                  </a:lnTo>
                  <a:lnTo>
                    <a:pt x="547" y="3408"/>
                  </a:lnTo>
                  <a:lnTo>
                    <a:pt x="572" y="3417"/>
                  </a:lnTo>
                  <a:lnTo>
                    <a:pt x="601" y="3420"/>
                  </a:lnTo>
                  <a:lnTo>
                    <a:pt x="629" y="3417"/>
                  </a:lnTo>
                  <a:lnTo>
                    <a:pt x="655" y="3408"/>
                  </a:lnTo>
                  <a:lnTo>
                    <a:pt x="678" y="3393"/>
                  </a:lnTo>
                  <a:lnTo>
                    <a:pt x="697" y="3374"/>
                  </a:lnTo>
                  <a:lnTo>
                    <a:pt x="712" y="3351"/>
                  </a:lnTo>
                  <a:lnTo>
                    <a:pt x="721" y="3325"/>
                  </a:lnTo>
                  <a:lnTo>
                    <a:pt x="724" y="3297"/>
                  </a:lnTo>
                  <a:lnTo>
                    <a:pt x="721" y="3269"/>
                  </a:lnTo>
                  <a:lnTo>
                    <a:pt x="712" y="3242"/>
                  </a:lnTo>
                  <a:lnTo>
                    <a:pt x="697" y="3220"/>
                  </a:lnTo>
                  <a:lnTo>
                    <a:pt x="678" y="3200"/>
                  </a:lnTo>
                  <a:lnTo>
                    <a:pt x="655" y="3185"/>
                  </a:lnTo>
                  <a:lnTo>
                    <a:pt x="629" y="3176"/>
                  </a:lnTo>
                  <a:lnTo>
                    <a:pt x="601" y="3173"/>
                  </a:lnTo>
                  <a:close/>
                  <a:moveTo>
                    <a:pt x="1891" y="3050"/>
                  </a:moveTo>
                  <a:lnTo>
                    <a:pt x="1931" y="3053"/>
                  </a:lnTo>
                  <a:lnTo>
                    <a:pt x="1969" y="3063"/>
                  </a:lnTo>
                  <a:lnTo>
                    <a:pt x="2004" y="3077"/>
                  </a:lnTo>
                  <a:lnTo>
                    <a:pt x="2036" y="3097"/>
                  </a:lnTo>
                  <a:lnTo>
                    <a:pt x="2065" y="3122"/>
                  </a:lnTo>
                  <a:lnTo>
                    <a:pt x="2090" y="3151"/>
                  </a:lnTo>
                  <a:lnTo>
                    <a:pt x="2110" y="3183"/>
                  </a:lnTo>
                  <a:lnTo>
                    <a:pt x="2125" y="3219"/>
                  </a:lnTo>
                  <a:lnTo>
                    <a:pt x="2134" y="3256"/>
                  </a:lnTo>
                  <a:lnTo>
                    <a:pt x="2137" y="3297"/>
                  </a:lnTo>
                  <a:lnTo>
                    <a:pt x="2134" y="3337"/>
                  </a:lnTo>
                  <a:lnTo>
                    <a:pt x="2125" y="3374"/>
                  </a:lnTo>
                  <a:lnTo>
                    <a:pt x="2110" y="3410"/>
                  </a:lnTo>
                  <a:lnTo>
                    <a:pt x="2090" y="3442"/>
                  </a:lnTo>
                  <a:lnTo>
                    <a:pt x="2065" y="3471"/>
                  </a:lnTo>
                  <a:lnTo>
                    <a:pt x="2036" y="3496"/>
                  </a:lnTo>
                  <a:lnTo>
                    <a:pt x="2004" y="3516"/>
                  </a:lnTo>
                  <a:lnTo>
                    <a:pt x="1969" y="3531"/>
                  </a:lnTo>
                  <a:lnTo>
                    <a:pt x="1931" y="3540"/>
                  </a:lnTo>
                  <a:lnTo>
                    <a:pt x="1891" y="3543"/>
                  </a:lnTo>
                  <a:lnTo>
                    <a:pt x="1851" y="3540"/>
                  </a:lnTo>
                  <a:lnTo>
                    <a:pt x="1813" y="3531"/>
                  </a:lnTo>
                  <a:lnTo>
                    <a:pt x="1777" y="3516"/>
                  </a:lnTo>
                  <a:lnTo>
                    <a:pt x="1745" y="3496"/>
                  </a:lnTo>
                  <a:lnTo>
                    <a:pt x="1716" y="3471"/>
                  </a:lnTo>
                  <a:lnTo>
                    <a:pt x="1692" y="3442"/>
                  </a:lnTo>
                  <a:lnTo>
                    <a:pt x="1672" y="3410"/>
                  </a:lnTo>
                  <a:lnTo>
                    <a:pt x="1656" y="3374"/>
                  </a:lnTo>
                  <a:lnTo>
                    <a:pt x="1647" y="3337"/>
                  </a:lnTo>
                  <a:lnTo>
                    <a:pt x="1644" y="3297"/>
                  </a:lnTo>
                  <a:lnTo>
                    <a:pt x="1647" y="3256"/>
                  </a:lnTo>
                  <a:lnTo>
                    <a:pt x="1656" y="3219"/>
                  </a:lnTo>
                  <a:lnTo>
                    <a:pt x="1672" y="3183"/>
                  </a:lnTo>
                  <a:lnTo>
                    <a:pt x="1692" y="3151"/>
                  </a:lnTo>
                  <a:lnTo>
                    <a:pt x="1716" y="3122"/>
                  </a:lnTo>
                  <a:lnTo>
                    <a:pt x="1745" y="3097"/>
                  </a:lnTo>
                  <a:lnTo>
                    <a:pt x="1777" y="3077"/>
                  </a:lnTo>
                  <a:lnTo>
                    <a:pt x="1813" y="3063"/>
                  </a:lnTo>
                  <a:lnTo>
                    <a:pt x="1851" y="3053"/>
                  </a:lnTo>
                  <a:lnTo>
                    <a:pt x="1891" y="3050"/>
                  </a:lnTo>
                  <a:close/>
                  <a:moveTo>
                    <a:pt x="601" y="3050"/>
                  </a:moveTo>
                  <a:lnTo>
                    <a:pt x="641" y="3053"/>
                  </a:lnTo>
                  <a:lnTo>
                    <a:pt x="679" y="3063"/>
                  </a:lnTo>
                  <a:lnTo>
                    <a:pt x="714" y="3077"/>
                  </a:lnTo>
                  <a:lnTo>
                    <a:pt x="747" y="3097"/>
                  </a:lnTo>
                  <a:lnTo>
                    <a:pt x="775" y="3122"/>
                  </a:lnTo>
                  <a:lnTo>
                    <a:pt x="800" y="3151"/>
                  </a:lnTo>
                  <a:lnTo>
                    <a:pt x="820" y="3183"/>
                  </a:lnTo>
                  <a:lnTo>
                    <a:pt x="834" y="3219"/>
                  </a:lnTo>
                  <a:lnTo>
                    <a:pt x="844" y="3256"/>
                  </a:lnTo>
                  <a:lnTo>
                    <a:pt x="848" y="3297"/>
                  </a:lnTo>
                  <a:lnTo>
                    <a:pt x="844" y="3337"/>
                  </a:lnTo>
                  <a:lnTo>
                    <a:pt x="834" y="3374"/>
                  </a:lnTo>
                  <a:lnTo>
                    <a:pt x="820" y="3410"/>
                  </a:lnTo>
                  <a:lnTo>
                    <a:pt x="800" y="3442"/>
                  </a:lnTo>
                  <a:lnTo>
                    <a:pt x="775" y="3471"/>
                  </a:lnTo>
                  <a:lnTo>
                    <a:pt x="747" y="3496"/>
                  </a:lnTo>
                  <a:lnTo>
                    <a:pt x="714" y="3516"/>
                  </a:lnTo>
                  <a:lnTo>
                    <a:pt x="679" y="3531"/>
                  </a:lnTo>
                  <a:lnTo>
                    <a:pt x="641" y="3540"/>
                  </a:lnTo>
                  <a:lnTo>
                    <a:pt x="601" y="3543"/>
                  </a:lnTo>
                  <a:lnTo>
                    <a:pt x="561" y="3540"/>
                  </a:lnTo>
                  <a:lnTo>
                    <a:pt x="523" y="3531"/>
                  </a:lnTo>
                  <a:lnTo>
                    <a:pt x="488" y="3516"/>
                  </a:lnTo>
                  <a:lnTo>
                    <a:pt x="455" y="3496"/>
                  </a:lnTo>
                  <a:lnTo>
                    <a:pt x="427" y="3471"/>
                  </a:lnTo>
                  <a:lnTo>
                    <a:pt x="402" y="3442"/>
                  </a:lnTo>
                  <a:lnTo>
                    <a:pt x="381" y="3410"/>
                  </a:lnTo>
                  <a:lnTo>
                    <a:pt x="367" y="3374"/>
                  </a:lnTo>
                  <a:lnTo>
                    <a:pt x="358" y="3337"/>
                  </a:lnTo>
                  <a:lnTo>
                    <a:pt x="354" y="3297"/>
                  </a:lnTo>
                  <a:lnTo>
                    <a:pt x="358" y="3256"/>
                  </a:lnTo>
                  <a:lnTo>
                    <a:pt x="367" y="3219"/>
                  </a:lnTo>
                  <a:lnTo>
                    <a:pt x="381" y="3183"/>
                  </a:lnTo>
                  <a:lnTo>
                    <a:pt x="402" y="3151"/>
                  </a:lnTo>
                  <a:lnTo>
                    <a:pt x="427" y="3122"/>
                  </a:lnTo>
                  <a:lnTo>
                    <a:pt x="455" y="3097"/>
                  </a:lnTo>
                  <a:lnTo>
                    <a:pt x="488" y="3077"/>
                  </a:lnTo>
                  <a:lnTo>
                    <a:pt x="523" y="3063"/>
                  </a:lnTo>
                  <a:lnTo>
                    <a:pt x="561" y="3053"/>
                  </a:lnTo>
                  <a:lnTo>
                    <a:pt x="601" y="3050"/>
                  </a:lnTo>
                  <a:close/>
                  <a:moveTo>
                    <a:pt x="0" y="2867"/>
                  </a:moveTo>
                  <a:lnTo>
                    <a:pt x="2460" y="2867"/>
                  </a:lnTo>
                  <a:lnTo>
                    <a:pt x="2460" y="3131"/>
                  </a:lnTo>
                  <a:lnTo>
                    <a:pt x="2456" y="3157"/>
                  </a:lnTo>
                  <a:lnTo>
                    <a:pt x="2447" y="3183"/>
                  </a:lnTo>
                  <a:lnTo>
                    <a:pt x="2434" y="3205"/>
                  </a:lnTo>
                  <a:lnTo>
                    <a:pt x="2415" y="3223"/>
                  </a:lnTo>
                  <a:lnTo>
                    <a:pt x="2393" y="3238"/>
                  </a:lnTo>
                  <a:lnTo>
                    <a:pt x="2368" y="3246"/>
                  </a:lnTo>
                  <a:lnTo>
                    <a:pt x="2341" y="3250"/>
                  </a:lnTo>
                  <a:lnTo>
                    <a:pt x="2214" y="3250"/>
                  </a:lnTo>
                  <a:lnTo>
                    <a:pt x="2205" y="3208"/>
                  </a:lnTo>
                  <a:lnTo>
                    <a:pt x="2191" y="3167"/>
                  </a:lnTo>
                  <a:lnTo>
                    <a:pt x="2172" y="3131"/>
                  </a:lnTo>
                  <a:lnTo>
                    <a:pt x="2148" y="3096"/>
                  </a:lnTo>
                  <a:lnTo>
                    <a:pt x="2121" y="3065"/>
                  </a:lnTo>
                  <a:lnTo>
                    <a:pt x="2090" y="3037"/>
                  </a:lnTo>
                  <a:lnTo>
                    <a:pt x="2054" y="3014"/>
                  </a:lnTo>
                  <a:lnTo>
                    <a:pt x="2017" y="2996"/>
                  </a:lnTo>
                  <a:lnTo>
                    <a:pt x="1977" y="2982"/>
                  </a:lnTo>
                  <a:lnTo>
                    <a:pt x="1935" y="2973"/>
                  </a:lnTo>
                  <a:lnTo>
                    <a:pt x="1891" y="2971"/>
                  </a:lnTo>
                  <a:lnTo>
                    <a:pt x="1847" y="2973"/>
                  </a:lnTo>
                  <a:lnTo>
                    <a:pt x="1805" y="2982"/>
                  </a:lnTo>
                  <a:lnTo>
                    <a:pt x="1765" y="2996"/>
                  </a:lnTo>
                  <a:lnTo>
                    <a:pt x="1727" y="3014"/>
                  </a:lnTo>
                  <a:lnTo>
                    <a:pt x="1693" y="3037"/>
                  </a:lnTo>
                  <a:lnTo>
                    <a:pt x="1662" y="3065"/>
                  </a:lnTo>
                  <a:lnTo>
                    <a:pt x="1634" y="3096"/>
                  </a:lnTo>
                  <a:lnTo>
                    <a:pt x="1611" y="3131"/>
                  </a:lnTo>
                  <a:lnTo>
                    <a:pt x="1592" y="3167"/>
                  </a:lnTo>
                  <a:lnTo>
                    <a:pt x="1577" y="3208"/>
                  </a:lnTo>
                  <a:lnTo>
                    <a:pt x="1569" y="3250"/>
                  </a:lnTo>
                  <a:lnTo>
                    <a:pt x="923" y="3250"/>
                  </a:lnTo>
                  <a:lnTo>
                    <a:pt x="914" y="3208"/>
                  </a:lnTo>
                  <a:lnTo>
                    <a:pt x="900" y="3167"/>
                  </a:lnTo>
                  <a:lnTo>
                    <a:pt x="881" y="3131"/>
                  </a:lnTo>
                  <a:lnTo>
                    <a:pt x="858" y="3096"/>
                  </a:lnTo>
                  <a:lnTo>
                    <a:pt x="830" y="3065"/>
                  </a:lnTo>
                  <a:lnTo>
                    <a:pt x="799" y="3037"/>
                  </a:lnTo>
                  <a:lnTo>
                    <a:pt x="764" y="3014"/>
                  </a:lnTo>
                  <a:lnTo>
                    <a:pt x="727" y="2996"/>
                  </a:lnTo>
                  <a:lnTo>
                    <a:pt x="687" y="2982"/>
                  </a:lnTo>
                  <a:lnTo>
                    <a:pt x="644" y="2973"/>
                  </a:lnTo>
                  <a:lnTo>
                    <a:pt x="601" y="2971"/>
                  </a:lnTo>
                  <a:lnTo>
                    <a:pt x="557" y="2973"/>
                  </a:lnTo>
                  <a:lnTo>
                    <a:pt x="514" y="2982"/>
                  </a:lnTo>
                  <a:lnTo>
                    <a:pt x="474" y="2996"/>
                  </a:lnTo>
                  <a:lnTo>
                    <a:pt x="438" y="3014"/>
                  </a:lnTo>
                  <a:lnTo>
                    <a:pt x="403" y="3037"/>
                  </a:lnTo>
                  <a:lnTo>
                    <a:pt x="371" y="3065"/>
                  </a:lnTo>
                  <a:lnTo>
                    <a:pt x="344" y="3096"/>
                  </a:lnTo>
                  <a:lnTo>
                    <a:pt x="320" y="3131"/>
                  </a:lnTo>
                  <a:lnTo>
                    <a:pt x="301" y="3167"/>
                  </a:lnTo>
                  <a:lnTo>
                    <a:pt x="288" y="3208"/>
                  </a:lnTo>
                  <a:lnTo>
                    <a:pt x="278" y="3250"/>
                  </a:lnTo>
                  <a:lnTo>
                    <a:pt x="119" y="3250"/>
                  </a:lnTo>
                  <a:lnTo>
                    <a:pt x="91" y="3246"/>
                  </a:lnTo>
                  <a:lnTo>
                    <a:pt x="67" y="3238"/>
                  </a:lnTo>
                  <a:lnTo>
                    <a:pt x="44" y="3223"/>
                  </a:lnTo>
                  <a:lnTo>
                    <a:pt x="27" y="3205"/>
                  </a:lnTo>
                  <a:lnTo>
                    <a:pt x="12" y="3183"/>
                  </a:lnTo>
                  <a:lnTo>
                    <a:pt x="3" y="3157"/>
                  </a:lnTo>
                  <a:lnTo>
                    <a:pt x="0" y="3131"/>
                  </a:lnTo>
                  <a:lnTo>
                    <a:pt x="0" y="2867"/>
                  </a:lnTo>
                  <a:close/>
                  <a:moveTo>
                    <a:pt x="1757" y="2230"/>
                  </a:moveTo>
                  <a:lnTo>
                    <a:pt x="1747" y="2233"/>
                  </a:lnTo>
                  <a:lnTo>
                    <a:pt x="1741" y="2240"/>
                  </a:lnTo>
                  <a:lnTo>
                    <a:pt x="1739" y="2249"/>
                  </a:lnTo>
                  <a:lnTo>
                    <a:pt x="1739" y="2598"/>
                  </a:lnTo>
                  <a:lnTo>
                    <a:pt x="1741" y="2608"/>
                  </a:lnTo>
                  <a:lnTo>
                    <a:pt x="1747" y="2615"/>
                  </a:lnTo>
                  <a:lnTo>
                    <a:pt x="1757" y="2617"/>
                  </a:lnTo>
                  <a:lnTo>
                    <a:pt x="2210" y="2617"/>
                  </a:lnTo>
                  <a:lnTo>
                    <a:pt x="2218" y="2615"/>
                  </a:lnTo>
                  <a:lnTo>
                    <a:pt x="2225" y="2609"/>
                  </a:lnTo>
                  <a:lnTo>
                    <a:pt x="2227" y="2601"/>
                  </a:lnTo>
                  <a:lnTo>
                    <a:pt x="2227" y="2592"/>
                  </a:lnTo>
                  <a:lnTo>
                    <a:pt x="2222" y="2586"/>
                  </a:lnTo>
                  <a:lnTo>
                    <a:pt x="1856" y="2235"/>
                  </a:lnTo>
                  <a:lnTo>
                    <a:pt x="1853" y="2233"/>
                  </a:lnTo>
                  <a:lnTo>
                    <a:pt x="1847" y="2231"/>
                  </a:lnTo>
                  <a:lnTo>
                    <a:pt x="1843" y="2230"/>
                  </a:lnTo>
                  <a:lnTo>
                    <a:pt x="1757" y="2230"/>
                  </a:lnTo>
                  <a:close/>
                  <a:moveTo>
                    <a:pt x="119" y="1886"/>
                  </a:moveTo>
                  <a:lnTo>
                    <a:pt x="1480" y="1886"/>
                  </a:lnTo>
                  <a:lnTo>
                    <a:pt x="1506" y="1888"/>
                  </a:lnTo>
                  <a:lnTo>
                    <a:pt x="1532" y="1897"/>
                  </a:lnTo>
                  <a:lnTo>
                    <a:pt x="1554" y="1912"/>
                  </a:lnTo>
                  <a:lnTo>
                    <a:pt x="1573" y="1931"/>
                  </a:lnTo>
                  <a:lnTo>
                    <a:pt x="1586" y="1952"/>
                  </a:lnTo>
                  <a:lnTo>
                    <a:pt x="1595" y="1977"/>
                  </a:lnTo>
                  <a:lnTo>
                    <a:pt x="1599" y="2005"/>
                  </a:lnTo>
                  <a:lnTo>
                    <a:pt x="1599" y="2093"/>
                  </a:lnTo>
                  <a:lnTo>
                    <a:pt x="1834" y="2093"/>
                  </a:lnTo>
                  <a:lnTo>
                    <a:pt x="1860" y="2095"/>
                  </a:lnTo>
                  <a:lnTo>
                    <a:pt x="1883" y="2101"/>
                  </a:lnTo>
                  <a:lnTo>
                    <a:pt x="1905" y="2110"/>
                  </a:lnTo>
                  <a:lnTo>
                    <a:pt x="1926" y="2123"/>
                  </a:lnTo>
                  <a:lnTo>
                    <a:pt x="1945" y="2139"/>
                  </a:lnTo>
                  <a:lnTo>
                    <a:pt x="2413" y="2601"/>
                  </a:lnTo>
                  <a:lnTo>
                    <a:pt x="2430" y="2620"/>
                  </a:lnTo>
                  <a:lnTo>
                    <a:pt x="2443" y="2641"/>
                  </a:lnTo>
                  <a:lnTo>
                    <a:pt x="2452" y="2665"/>
                  </a:lnTo>
                  <a:lnTo>
                    <a:pt x="2457" y="2689"/>
                  </a:lnTo>
                  <a:lnTo>
                    <a:pt x="2460" y="2715"/>
                  </a:lnTo>
                  <a:lnTo>
                    <a:pt x="2460" y="2802"/>
                  </a:lnTo>
                  <a:lnTo>
                    <a:pt x="0" y="2802"/>
                  </a:lnTo>
                  <a:lnTo>
                    <a:pt x="0" y="2005"/>
                  </a:lnTo>
                  <a:lnTo>
                    <a:pt x="3" y="1977"/>
                  </a:lnTo>
                  <a:lnTo>
                    <a:pt x="12" y="1952"/>
                  </a:lnTo>
                  <a:lnTo>
                    <a:pt x="26" y="1931"/>
                  </a:lnTo>
                  <a:lnTo>
                    <a:pt x="44" y="1912"/>
                  </a:lnTo>
                  <a:lnTo>
                    <a:pt x="67" y="1897"/>
                  </a:lnTo>
                  <a:lnTo>
                    <a:pt x="91" y="1888"/>
                  </a:lnTo>
                  <a:lnTo>
                    <a:pt x="119" y="1886"/>
                  </a:lnTo>
                  <a:close/>
                  <a:moveTo>
                    <a:pt x="2148" y="1419"/>
                  </a:moveTo>
                  <a:lnTo>
                    <a:pt x="2125" y="1422"/>
                  </a:lnTo>
                  <a:lnTo>
                    <a:pt x="2104" y="1429"/>
                  </a:lnTo>
                  <a:lnTo>
                    <a:pt x="2086" y="1441"/>
                  </a:lnTo>
                  <a:lnTo>
                    <a:pt x="2071" y="1457"/>
                  </a:lnTo>
                  <a:lnTo>
                    <a:pt x="2059" y="1475"/>
                  </a:lnTo>
                  <a:lnTo>
                    <a:pt x="2052" y="1496"/>
                  </a:lnTo>
                  <a:lnTo>
                    <a:pt x="2049" y="1519"/>
                  </a:lnTo>
                  <a:lnTo>
                    <a:pt x="2052" y="1541"/>
                  </a:lnTo>
                  <a:lnTo>
                    <a:pt x="2059" y="1562"/>
                  </a:lnTo>
                  <a:lnTo>
                    <a:pt x="2071" y="1581"/>
                  </a:lnTo>
                  <a:lnTo>
                    <a:pt x="2086" y="1597"/>
                  </a:lnTo>
                  <a:lnTo>
                    <a:pt x="2105" y="1608"/>
                  </a:lnTo>
                  <a:lnTo>
                    <a:pt x="2125" y="1616"/>
                  </a:lnTo>
                  <a:lnTo>
                    <a:pt x="2148" y="1618"/>
                  </a:lnTo>
                  <a:lnTo>
                    <a:pt x="2171" y="1616"/>
                  </a:lnTo>
                  <a:lnTo>
                    <a:pt x="2192" y="1608"/>
                  </a:lnTo>
                  <a:lnTo>
                    <a:pt x="2211" y="1597"/>
                  </a:lnTo>
                  <a:lnTo>
                    <a:pt x="2226" y="1581"/>
                  </a:lnTo>
                  <a:lnTo>
                    <a:pt x="2237" y="1562"/>
                  </a:lnTo>
                  <a:lnTo>
                    <a:pt x="2245" y="1541"/>
                  </a:lnTo>
                  <a:lnTo>
                    <a:pt x="2248" y="1519"/>
                  </a:lnTo>
                  <a:lnTo>
                    <a:pt x="2245" y="1496"/>
                  </a:lnTo>
                  <a:lnTo>
                    <a:pt x="2237" y="1475"/>
                  </a:lnTo>
                  <a:lnTo>
                    <a:pt x="2226" y="1457"/>
                  </a:lnTo>
                  <a:lnTo>
                    <a:pt x="2211" y="1441"/>
                  </a:lnTo>
                  <a:lnTo>
                    <a:pt x="2192" y="1429"/>
                  </a:lnTo>
                  <a:lnTo>
                    <a:pt x="2171" y="1422"/>
                  </a:lnTo>
                  <a:lnTo>
                    <a:pt x="2148" y="1419"/>
                  </a:lnTo>
                  <a:close/>
                  <a:moveTo>
                    <a:pt x="2386" y="408"/>
                  </a:moveTo>
                  <a:lnTo>
                    <a:pt x="2403" y="409"/>
                  </a:lnTo>
                  <a:lnTo>
                    <a:pt x="2405" y="410"/>
                  </a:lnTo>
                  <a:lnTo>
                    <a:pt x="2424" y="417"/>
                  </a:lnTo>
                  <a:lnTo>
                    <a:pt x="2438" y="429"/>
                  </a:lnTo>
                  <a:lnTo>
                    <a:pt x="2450" y="446"/>
                  </a:lnTo>
                  <a:lnTo>
                    <a:pt x="2455" y="463"/>
                  </a:lnTo>
                  <a:lnTo>
                    <a:pt x="2455" y="483"/>
                  </a:lnTo>
                  <a:lnTo>
                    <a:pt x="2307" y="1397"/>
                  </a:lnTo>
                  <a:lnTo>
                    <a:pt x="2326" y="1427"/>
                  </a:lnTo>
                  <a:lnTo>
                    <a:pt x="2340" y="1459"/>
                  </a:lnTo>
                  <a:lnTo>
                    <a:pt x="2347" y="1495"/>
                  </a:lnTo>
                  <a:lnTo>
                    <a:pt x="2841" y="1888"/>
                  </a:lnTo>
                  <a:lnTo>
                    <a:pt x="2852" y="1899"/>
                  </a:lnTo>
                  <a:lnTo>
                    <a:pt x="2861" y="1914"/>
                  </a:lnTo>
                  <a:lnTo>
                    <a:pt x="2865" y="1929"/>
                  </a:lnTo>
                  <a:lnTo>
                    <a:pt x="2865" y="1946"/>
                  </a:lnTo>
                  <a:lnTo>
                    <a:pt x="2863" y="1962"/>
                  </a:lnTo>
                  <a:lnTo>
                    <a:pt x="2855" y="1977"/>
                  </a:lnTo>
                  <a:lnTo>
                    <a:pt x="2854" y="1978"/>
                  </a:lnTo>
                  <a:lnTo>
                    <a:pt x="2843" y="1992"/>
                  </a:lnTo>
                  <a:lnTo>
                    <a:pt x="2829" y="2001"/>
                  </a:lnTo>
                  <a:lnTo>
                    <a:pt x="2815" y="2007"/>
                  </a:lnTo>
                  <a:lnTo>
                    <a:pt x="2798" y="2010"/>
                  </a:lnTo>
                  <a:lnTo>
                    <a:pt x="2783" y="2007"/>
                  </a:lnTo>
                  <a:lnTo>
                    <a:pt x="2766" y="2002"/>
                  </a:lnTo>
                  <a:lnTo>
                    <a:pt x="2207" y="1710"/>
                  </a:lnTo>
                  <a:lnTo>
                    <a:pt x="2178" y="1718"/>
                  </a:lnTo>
                  <a:lnTo>
                    <a:pt x="2148" y="1720"/>
                  </a:lnTo>
                  <a:lnTo>
                    <a:pt x="2112" y="1717"/>
                  </a:lnTo>
                  <a:lnTo>
                    <a:pt x="2079" y="1708"/>
                  </a:lnTo>
                  <a:lnTo>
                    <a:pt x="2046" y="1693"/>
                  </a:lnTo>
                  <a:lnTo>
                    <a:pt x="2019" y="1674"/>
                  </a:lnTo>
                  <a:lnTo>
                    <a:pt x="1994" y="1649"/>
                  </a:lnTo>
                  <a:lnTo>
                    <a:pt x="1974" y="1620"/>
                  </a:lnTo>
                  <a:lnTo>
                    <a:pt x="1960" y="1589"/>
                  </a:lnTo>
                  <a:lnTo>
                    <a:pt x="1950" y="1555"/>
                  </a:lnTo>
                  <a:lnTo>
                    <a:pt x="1946" y="1519"/>
                  </a:lnTo>
                  <a:lnTo>
                    <a:pt x="1950" y="1486"/>
                  </a:lnTo>
                  <a:lnTo>
                    <a:pt x="1957" y="1454"/>
                  </a:lnTo>
                  <a:lnTo>
                    <a:pt x="1970" y="1426"/>
                  </a:lnTo>
                  <a:lnTo>
                    <a:pt x="1986" y="1399"/>
                  </a:lnTo>
                  <a:lnTo>
                    <a:pt x="2007" y="1376"/>
                  </a:lnTo>
                  <a:lnTo>
                    <a:pt x="2032" y="1355"/>
                  </a:lnTo>
                  <a:lnTo>
                    <a:pt x="2059" y="1339"/>
                  </a:lnTo>
                  <a:lnTo>
                    <a:pt x="2326" y="455"/>
                  </a:lnTo>
                  <a:lnTo>
                    <a:pt x="2333" y="439"/>
                  </a:lnTo>
                  <a:lnTo>
                    <a:pt x="2343" y="427"/>
                  </a:lnTo>
                  <a:lnTo>
                    <a:pt x="2356" y="417"/>
                  </a:lnTo>
                  <a:lnTo>
                    <a:pt x="2371" y="410"/>
                  </a:lnTo>
                  <a:lnTo>
                    <a:pt x="2386" y="408"/>
                  </a:lnTo>
                  <a:close/>
                  <a:moveTo>
                    <a:pt x="2148" y="0"/>
                  </a:moveTo>
                  <a:lnTo>
                    <a:pt x="2252" y="3"/>
                  </a:lnTo>
                  <a:lnTo>
                    <a:pt x="2354" y="13"/>
                  </a:lnTo>
                  <a:lnTo>
                    <a:pt x="2454" y="30"/>
                  </a:lnTo>
                  <a:lnTo>
                    <a:pt x="2552" y="54"/>
                  </a:lnTo>
                  <a:lnTo>
                    <a:pt x="2646" y="83"/>
                  </a:lnTo>
                  <a:lnTo>
                    <a:pt x="2738" y="119"/>
                  </a:lnTo>
                  <a:lnTo>
                    <a:pt x="2827" y="160"/>
                  </a:lnTo>
                  <a:lnTo>
                    <a:pt x="2914" y="206"/>
                  </a:lnTo>
                  <a:lnTo>
                    <a:pt x="2996" y="259"/>
                  </a:lnTo>
                  <a:lnTo>
                    <a:pt x="3075" y="317"/>
                  </a:lnTo>
                  <a:lnTo>
                    <a:pt x="3151" y="378"/>
                  </a:lnTo>
                  <a:lnTo>
                    <a:pt x="3221" y="444"/>
                  </a:lnTo>
                  <a:lnTo>
                    <a:pt x="3287" y="516"/>
                  </a:lnTo>
                  <a:lnTo>
                    <a:pt x="3349" y="591"/>
                  </a:lnTo>
                  <a:lnTo>
                    <a:pt x="3406" y="670"/>
                  </a:lnTo>
                  <a:lnTo>
                    <a:pt x="3458" y="753"/>
                  </a:lnTo>
                  <a:lnTo>
                    <a:pt x="3505" y="838"/>
                  </a:lnTo>
                  <a:lnTo>
                    <a:pt x="3546" y="928"/>
                  </a:lnTo>
                  <a:lnTo>
                    <a:pt x="3582" y="1021"/>
                  </a:lnTo>
                  <a:lnTo>
                    <a:pt x="3612" y="1115"/>
                  </a:lnTo>
                  <a:lnTo>
                    <a:pt x="3635" y="1213"/>
                  </a:lnTo>
                  <a:lnTo>
                    <a:pt x="3653" y="1313"/>
                  </a:lnTo>
                  <a:lnTo>
                    <a:pt x="3663" y="1414"/>
                  </a:lnTo>
                  <a:lnTo>
                    <a:pt x="3666" y="1519"/>
                  </a:lnTo>
                  <a:lnTo>
                    <a:pt x="3663" y="1619"/>
                  </a:lnTo>
                  <a:lnTo>
                    <a:pt x="3653" y="1718"/>
                  </a:lnTo>
                  <a:lnTo>
                    <a:pt x="3637" y="1815"/>
                  </a:lnTo>
                  <a:lnTo>
                    <a:pt x="3615" y="1909"/>
                  </a:lnTo>
                  <a:lnTo>
                    <a:pt x="3587" y="2002"/>
                  </a:lnTo>
                  <a:lnTo>
                    <a:pt x="3554" y="2092"/>
                  </a:lnTo>
                  <a:lnTo>
                    <a:pt x="3515" y="2179"/>
                  </a:lnTo>
                  <a:lnTo>
                    <a:pt x="3472" y="2263"/>
                  </a:lnTo>
                  <a:lnTo>
                    <a:pt x="3422" y="2344"/>
                  </a:lnTo>
                  <a:lnTo>
                    <a:pt x="3368" y="2421"/>
                  </a:lnTo>
                  <a:lnTo>
                    <a:pt x="3309" y="2496"/>
                  </a:lnTo>
                  <a:lnTo>
                    <a:pt x="3247" y="2566"/>
                  </a:lnTo>
                  <a:lnTo>
                    <a:pt x="3181" y="2631"/>
                  </a:lnTo>
                  <a:lnTo>
                    <a:pt x="3109" y="2694"/>
                  </a:lnTo>
                  <a:lnTo>
                    <a:pt x="3035" y="2751"/>
                  </a:lnTo>
                  <a:lnTo>
                    <a:pt x="2957" y="2804"/>
                  </a:lnTo>
                  <a:lnTo>
                    <a:pt x="2875" y="2853"/>
                  </a:lnTo>
                  <a:lnTo>
                    <a:pt x="2791" y="2895"/>
                  </a:lnTo>
                  <a:lnTo>
                    <a:pt x="2703" y="2933"/>
                  </a:lnTo>
                  <a:lnTo>
                    <a:pt x="2613" y="2965"/>
                  </a:lnTo>
                  <a:lnTo>
                    <a:pt x="2613" y="2749"/>
                  </a:lnTo>
                  <a:lnTo>
                    <a:pt x="2694" y="2715"/>
                  </a:lnTo>
                  <a:lnTo>
                    <a:pt x="2773" y="2676"/>
                  </a:lnTo>
                  <a:lnTo>
                    <a:pt x="2848" y="2631"/>
                  </a:lnTo>
                  <a:lnTo>
                    <a:pt x="2919" y="2582"/>
                  </a:lnTo>
                  <a:lnTo>
                    <a:pt x="2988" y="2529"/>
                  </a:lnTo>
                  <a:lnTo>
                    <a:pt x="3053" y="2471"/>
                  </a:lnTo>
                  <a:lnTo>
                    <a:pt x="3114" y="2409"/>
                  </a:lnTo>
                  <a:lnTo>
                    <a:pt x="3171" y="2343"/>
                  </a:lnTo>
                  <a:lnTo>
                    <a:pt x="3224" y="2274"/>
                  </a:lnTo>
                  <a:lnTo>
                    <a:pt x="3272" y="2201"/>
                  </a:lnTo>
                  <a:lnTo>
                    <a:pt x="3314" y="2124"/>
                  </a:lnTo>
                  <a:lnTo>
                    <a:pt x="3352" y="2045"/>
                  </a:lnTo>
                  <a:lnTo>
                    <a:pt x="3385" y="1964"/>
                  </a:lnTo>
                  <a:lnTo>
                    <a:pt x="3412" y="1878"/>
                  </a:lnTo>
                  <a:lnTo>
                    <a:pt x="3434" y="1792"/>
                  </a:lnTo>
                  <a:lnTo>
                    <a:pt x="3449" y="1703"/>
                  </a:lnTo>
                  <a:lnTo>
                    <a:pt x="3458" y="1611"/>
                  </a:lnTo>
                  <a:lnTo>
                    <a:pt x="3462" y="1519"/>
                  </a:lnTo>
                  <a:lnTo>
                    <a:pt x="3458" y="1424"/>
                  </a:lnTo>
                  <a:lnTo>
                    <a:pt x="3449" y="1333"/>
                  </a:lnTo>
                  <a:lnTo>
                    <a:pt x="3433" y="1243"/>
                  </a:lnTo>
                  <a:lnTo>
                    <a:pt x="3410" y="1155"/>
                  </a:lnTo>
                  <a:lnTo>
                    <a:pt x="3383" y="1070"/>
                  </a:lnTo>
                  <a:lnTo>
                    <a:pt x="3349" y="987"/>
                  </a:lnTo>
                  <a:lnTo>
                    <a:pt x="3311" y="907"/>
                  </a:lnTo>
                  <a:lnTo>
                    <a:pt x="3267" y="830"/>
                  </a:lnTo>
                  <a:lnTo>
                    <a:pt x="3218" y="757"/>
                  </a:lnTo>
                  <a:lnTo>
                    <a:pt x="3165" y="687"/>
                  </a:lnTo>
                  <a:lnTo>
                    <a:pt x="3107" y="620"/>
                  </a:lnTo>
                  <a:lnTo>
                    <a:pt x="3045" y="559"/>
                  </a:lnTo>
                  <a:lnTo>
                    <a:pt x="2979" y="501"/>
                  </a:lnTo>
                  <a:lnTo>
                    <a:pt x="2909" y="447"/>
                  </a:lnTo>
                  <a:lnTo>
                    <a:pt x="2836" y="399"/>
                  </a:lnTo>
                  <a:lnTo>
                    <a:pt x="2759" y="354"/>
                  </a:lnTo>
                  <a:lnTo>
                    <a:pt x="2680" y="315"/>
                  </a:lnTo>
                  <a:lnTo>
                    <a:pt x="2597" y="282"/>
                  </a:lnTo>
                  <a:lnTo>
                    <a:pt x="2512" y="254"/>
                  </a:lnTo>
                  <a:lnTo>
                    <a:pt x="2424" y="232"/>
                  </a:lnTo>
                  <a:lnTo>
                    <a:pt x="2334" y="216"/>
                  </a:lnTo>
                  <a:lnTo>
                    <a:pt x="2242" y="206"/>
                  </a:lnTo>
                  <a:lnTo>
                    <a:pt x="2148" y="203"/>
                  </a:lnTo>
                  <a:lnTo>
                    <a:pt x="2055" y="206"/>
                  </a:lnTo>
                  <a:lnTo>
                    <a:pt x="1963" y="216"/>
                  </a:lnTo>
                  <a:lnTo>
                    <a:pt x="1873" y="232"/>
                  </a:lnTo>
                  <a:lnTo>
                    <a:pt x="1785" y="254"/>
                  </a:lnTo>
                  <a:lnTo>
                    <a:pt x="1700" y="282"/>
                  </a:lnTo>
                  <a:lnTo>
                    <a:pt x="1617" y="315"/>
                  </a:lnTo>
                  <a:lnTo>
                    <a:pt x="1537" y="354"/>
                  </a:lnTo>
                  <a:lnTo>
                    <a:pt x="1461" y="399"/>
                  </a:lnTo>
                  <a:lnTo>
                    <a:pt x="1388" y="447"/>
                  </a:lnTo>
                  <a:lnTo>
                    <a:pt x="1318" y="501"/>
                  </a:lnTo>
                  <a:lnTo>
                    <a:pt x="1252" y="559"/>
                  </a:lnTo>
                  <a:lnTo>
                    <a:pt x="1190" y="620"/>
                  </a:lnTo>
                  <a:lnTo>
                    <a:pt x="1132" y="687"/>
                  </a:lnTo>
                  <a:lnTo>
                    <a:pt x="1079" y="757"/>
                  </a:lnTo>
                  <a:lnTo>
                    <a:pt x="1030" y="830"/>
                  </a:lnTo>
                  <a:lnTo>
                    <a:pt x="985" y="907"/>
                  </a:lnTo>
                  <a:lnTo>
                    <a:pt x="946" y="987"/>
                  </a:lnTo>
                  <a:lnTo>
                    <a:pt x="913" y="1070"/>
                  </a:lnTo>
                  <a:lnTo>
                    <a:pt x="885" y="1155"/>
                  </a:lnTo>
                  <a:lnTo>
                    <a:pt x="864" y="1243"/>
                  </a:lnTo>
                  <a:lnTo>
                    <a:pt x="848" y="1333"/>
                  </a:lnTo>
                  <a:lnTo>
                    <a:pt x="838" y="1424"/>
                  </a:lnTo>
                  <a:lnTo>
                    <a:pt x="834" y="1519"/>
                  </a:lnTo>
                  <a:lnTo>
                    <a:pt x="837" y="1591"/>
                  </a:lnTo>
                  <a:lnTo>
                    <a:pt x="843" y="1662"/>
                  </a:lnTo>
                  <a:lnTo>
                    <a:pt x="852" y="1733"/>
                  </a:lnTo>
                  <a:lnTo>
                    <a:pt x="647" y="1733"/>
                  </a:lnTo>
                  <a:lnTo>
                    <a:pt x="638" y="1662"/>
                  </a:lnTo>
                  <a:lnTo>
                    <a:pt x="632" y="1591"/>
                  </a:lnTo>
                  <a:lnTo>
                    <a:pt x="631" y="1519"/>
                  </a:lnTo>
                  <a:lnTo>
                    <a:pt x="634" y="1414"/>
                  </a:lnTo>
                  <a:lnTo>
                    <a:pt x="644" y="1313"/>
                  </a:lnTo>
                  <a:lnTo>
                    <a:pt x="662" y="1213"/>
                  </a:lnTo>
                  <a:lnTo>
                    <a:pt x="685" y="1115"/>
                  </a:lnTo>
                  <a:lnTo>
                    <a:pt x="714" y="1021"/>
                  </a:lnTo>
                  <a:lnTo>
                    <a:pt x="750" y="928"/>
                  </a:lnTo>
                  <a:lnTo>
                    <a:pt x="791" y="838"/>
                  </a:lnTo>
                  <a:lnTo>
                    <a:pt x="839" y="753"/>
                  </a:lnTo>
                  <a:lnTo>
                    <a:pt x="890" y="670"/>
                  </a:lnTo>
                  <a:lnTo>
                    <a:pt x="948" y="591"/>
                  </a:lnTo>
                  <a:lnTo>
                    <a:pt x="1009" y="516"/>
                  </a:lnTo>
                  <a:lnTo>
                    <a:pt x="1075" y="444"/>
                  </a:lnTo>
                  <a:lnTo>
                    <a:pt x="1146" y="378"/>
                  </a:lnTo>
                  <a:lnTo>
                    <a:pt x="1222" y="317"/>
                  </a:lnTo>
                  <a:lnTo>
                    <a:pt x="1301" y="259"/>
                  </a:lnTo>
                  <a:lnTo>
                    <a:pt x="1383" y="206"/>
                  </a:lnTo>
                  <a:lnTo>
                    <a:pt x="1469" y="160"/>
                  </a:lnTo>
                  <a:lnTo>
                    <a:pt x="1559" y="119"/>
                  </a:lnTo>
                  <a:lnTo>
                    <a:pt x="1651" y="83"/>
                  </a:lnTo>
                  <a:lnTo>
                    <a:pt x="1745" y="54"/>
                  </a:lnTo>
                  <a:lnTo>
                    <a:pt x="1843" y="30"/>
                  </a:lnTo>
                  <a:lnTo>
                    <a:pt x="1943" y="13"/>
                  </a:lnTo>
                  <a:lnTo>
                    <a:pt x="2044" y="3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3281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9E71896-2A8E-4A61-850D-6240B31688F8}"/>
              </a:ext>
            </a:extLst>
          </p:cNvPr>
          <p:cNvGrpSpPr/>
          <p:nvPr userDrawn="1"/>
        </p:nvGrpSpPr>
        <p:grpSpPr>
          <a:xfrm>
            <a:off x="4166902" y="1884376"/>
            <a:ext cx="1696842" cy="1684014"/>
            <a:chOff x="931942" y="1886953"/>
            <a:chExt cx="1696842" cy="1684014"/>
          </a:xfrm>
        </p:grpSpPr>
        <p:grpSp>
          <p:nvGrpSpPr>
            <p:cNvPr id="64" name="Grupo 140">
              <a:extLst>
                <a:ext uri="{FF2B5EF4-FFF2-40B4-BE49-F238E27FC236}">
                  <a16:creationId xmlns:a16="http://schemas.microsoft.com/office/drawing/2014/main" id="{5A9CC0B9-932D-4B30-8DE6-9A29F9F7F6B1}"/>
                </a:ext>
              </a:extLst>
            </p:cNvPr>
            <p:cNvGrpSpPr/>
            <p:nvPr/>
          </p:nvGrpSpPr>
          <p:grpSpPr>
            <a:xfrm>
              <a:off x="931942" y="1886953"/>
              <a:ext cx="1696842" cy="1684014"/>
              <a:chOff x="1484749" y="1460927"/>
              <a:chExt cx="1696842" cy="1684014"/>
            </a:xfrm>
            <a:effectLst/>
          </p:grpSpPr>
          <p:sp>
            <p:nvSpPr>
              <p:cNvPr id="66" name="Rectángulo 101">
                <a:extLst>
                  <a:ext uri="{FF2B5EF4-FFF2-40B4-BE49-F238E27FC236}">
                    <a16:creationId xmlns:a16="http://schemas.microsoft.com/office/drawing/2014/main" id="{D01016CA-CB9C-4665-9BEC-0D47B19CB19E}"/>
                  </a:ext>
                </a:extLst>
              </p:cNvPr>
              <p:cNvSpPr/>
              <p:nvPr/>
            </p:nvSpPr>
            <p:spPr>
              <a:xfrm>
                <a:off x="1523172" y="1460927"/>
                <a:ext cx="1620000" cy="1260000"/>
              </a:xfrm>
              <a:prstGeom prst="rect">
                <a:avLst/>
              </a:prstGeom>
              <a:solidFill>
                <a:srgbClr val="28604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rgbClr val="032811"/>
                  </a:solidFill>
                </a:endParaRPr>
              </a:p>
            </p:txBody>
          </p:sp>
          <p:sp>
            <p:nvSpPr>
              <p:cNvPr id="67" name="Text Placeholder 23">
                <a:extLst>
                  <a:ext uri="{FF2B5EF4-FFF2-40B4-BE49-F238E27FC236}">
                    <a16:creationId xmlns:a16="http://schemas.microsoft.com/office/drawing/2014/main" id="{3B68E950-7186-4A39-9960-4DBC8950D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4749" y="2837039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32811"/>
                    </a:solidFill>
                    <a:ea typeface="Lato" charset="0"/>
                    <a:cs typeface="Lato" charset="0"/>
                  </a:rPr>
                  <a:t>PLANEACIÓN</a:t>
                </a:r>
              </a:p>
            </p:txBody>
          </p:sp>
        </p:grpSp>
        <p:sp>
          <p:nvSpPr>
            <p:cNvPr id="65" name="Shape 3696">
              <a:extLst>
                <a:ext uri="{FF2B5EF4-FFF2-40B4-BE49-F238E27FC236}">
                  <a16:creationId xmlns:a16="http://schemas.microsoft.com/office/drawing/2014/main" id="{8035ED6F-4A07-45D3-9BAD-8F0805E3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712" y="2056356"/>
              <a:ext cx="845302" cy="893214"/>
            </a:xfrm>
            <a:custGeom>
              <a:avLst/>
              <a:gdLst>
                <a:gd name="T0" fmla="*/ 308833397 w 21600"/>
                <a:gd name="T1" fmla="*/ 308836604 h 21600"/>
                <a:gd name="T2" fmla="*/ 308833397 w 21600"/>
                <a:gd name="T3" fmla="*/ 308836604 h 21600"/>
                <a:gd name="T4" fmla="*/ 308833397 w 21600"/>
                <a:gd name="T5" fmla="*/ 308836604 h 21600"/>
                <a:gd name="T6" fmla="*/ 308833397 w 21600"/>
                <a:gd name="T7" fmla="*/ 3088366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364" y="13255"/>
                  </a:moveTo>
                  <a:lnTo>
                    <a:pt x="5400" y="13255"/>
                  </a:lnTo>
                  <a:lnTo>
                    <a:pt x="5400" y="15218"/>
                  </a:lnTo>
                  <a:lnTo>
                    <a:pt x="7364" y="15218"/>
                  </a:lnTo>
                  <a:cubicBezTo>
                    <a:pt x="7364" y="15218"/>
                    <a:pt x="7364" y="13255"/>
                    <a:pt x="7364" y="13255"/>
                  </a:cubicBezTo>
                  <a:close/>
                  <a:moveTo>
                    <a:pt x="7364" y="16691"/>
                  </a:moveTo>
                  <a:lnTo>
                    <a:pt x="5400" y="16691"/>
                  </a:lnTo>
                  <a:lnTo>
                    <a:pt x="5400" y="18655"/>
                  </a:lnTo>
                  <a:lnTo>
                    <a:pt x="7364" y="18655"/>
                  </a:lnTo>
                  <a:cubicBezTo>
                    <a:pt x="7364" y="18655"/>
                    <a:pt x="7364" y="16691"/>
                    <a:pt x="7364" y="16691"/>
                  </a:cubicBezTo>
                  <a:close/>
                  <a:moveTo>
                    <a:pt x="7364" y="9818"/>
                  </a:moveTo>
                  <a:lnTo>
                    <a:pt x="5400" y="9818"/>
                  </a:lnTo>
                  <a:lnTo>
                    <a:pt x="5400" y="11782"/>
                  </a:lnTo>
                  <a:lnTo>
                    <a:pt x="7364" y="11782"/>
                  </a:lnTo>
                  <a:cubicBezTo>
                    <a:pt x="7364" y="11782"/>
                    <a:pt x="7364" y="9818"/>
                    <a:pt x="7364" y="9818"/>
                  </a:cubicBezTo>
                  <a:close/>
                  <a:moveTo>
                    <a:pt x="4418" y="16691"/>
                  </a:moveTo>
                  <a:lnTo>
                    <a:pt x="2455" y="16691"/>
                  </a:lnTo>
                  <a:lnTo>
                    <a:pt x="2455" y="18655"/>
                  </a:lnTo>
                  <a:lnTo>
                    <a:pt x="4418" y="18655"/>
                  </a:lnTo>
                  <a:cubicBezTo>
                    <a:pt x="4418" y="18655"/>
                    <a:pt x="4418" y="16691"/>
                    <a:pt x="4418" y="1669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6"/>
                    <a:pt x="1422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8" y="2945"/>
                    <a:pt x="20618" y="3386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1"/>
                    <a:pt x="17453" y="0"/>
                    <a:pt x="17182" y="0"/>
                  </a:cubicBezTo>
                  <a:cubicBezTo>
                    <a:pt x="16910" y="0"/>
                    <a:pt x="16691" y="221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1"/>
                    <a:pt x="4690" y="0"/>
                    <a:pt x="4418" y="0"/>
                  </a:cubicBezTo>
                  <a:cubicBezTo>
                    <a:pt x="4147" y="0"/>
                    <a:pt x="3927" y="221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  <a:moveTo>
                    <a:pt x="4418" y="9818"/>
                  </a:moveTo>
                  <a:lnTo>
                    <a:pt x="2455" y="9818"/>
                  </a:lnTo>
                  <a:lnTo>
                    <a:pt x="2455" y="11782"/>
                  </a:lnTo>
                  <a:lnTo>
                    <a:pt x="4418" y="11782"/>
                  </a:lnTo>
                  <a:cubicBezTo>
                    <a:pt x="4418" y="11782"/>
                    <a:pt x="4418" y="9818"/>
                    <a:pt x="4418" y="9818"/>
                  </a:cubicBezTo>
                  <a:close/>
                  <a:moveTo>
                    <a:pt x="4418" y="13255"/>
                  </a:moveTo>
                  <a:lnTo>
                    <a:pt x="2455" y="13255"/>
                  </a:lnTo>
                  <a:lnTo>
                    <a:pt x="2455" y="15218"/>
                  </a:lnTo>
                  <a:lnTo>
                    <a:pt x="4418" y="15218"/>
                  </a:lnTo>
                  <a:cubicBezTo>
                    <a:pt x="4418" y="15218"/>
                    <a:pt x="4418" y="13255"/>
                    <a:pt x="4418" y="13255"/>
                  </a:cubicBezTo>
                  <a:close/>
                  <a:moveTo>
                    <a:pt x="10309" y="16691"/>
                  </a:moveTo>
                  <a:lnTo>
                    <a:pt x="8345" y="16691"/>
                  </a:lnTo>
                  <a:lnTo>
                    <a:pt x="8345" y="18655"/>
                  </a:lnTo>
                  <a:lnTo>
                    <a:pt x="10309" y="18655"/>
                  </a:lnTo>
                  <a:cubicBezTo>
                    <a:pt x="10309" y="18655"/>
                    <a:pt x="10309" y="16691"/>
                    <a:pt x="10309" y="16691"/>
                  </a:cubicBezTo>
                  <a:close/>
                  <a:moveTo>
                    <a:pt x="10309" y="9818"/>
                  </a:moveTo>
                  <a:lnTo>
                    <a:pt x="8345" y="9818"/>
                  </a:lnTo>
                  <a:lnTo>
                    <a:pt x="8345" y="11782"/>
                  </a:lnTo>
                  <a:lnTo>
                    <a:pt x="10309" y="11782"/>
                  </a:lnTo>
                  <a:cubicBezTo>
                    <a:pt x="10309" y="11782"/>
                    <a:pt x="10309" y="9818"/>
                    <a:pt x="10309" y="9818"/>
                  </a:cubicBezTo>
                  <a:close/>
                  <a:moveTo>
                    <a:pt x="10309" y="13255"/>
                  </a:moveTo>
                  <a:lnTo>
                    <a:pt x="8345" y="13255"/>
                  </a:lnTo>
                  <a:lnTo>
                    <a:pt x="8345" y="15218"/>
                  </a:lnTo>
                  <a:lnTo>
                    <a:pt x="10309" y="15218"/>
                  </a:lnTo>
                  <a:cubicBezTo>
                    <a:pt x="10309" y="15218"/>
                    <a:pt x="10309" y="13255"/>
                    <a:pt x="10309" y="13255"/>
                  </a:cubicBezTo>
                  <a:close/>
                  <a:moveTo>
                    <a:pt x="19145" y="13255"/>
                  </a:moveTo>
                  <a:lnTo>
                    <a:pt x="17182" y="13255"/>
                  </a:lnTo>
                  <a:lnTo>
                    <a:pt x="17182" y="15218"/>
                  </a:lnTo>
                  <a:lnTo>
                    <a:pt x="19145" y="15218"/>
                  </a:lnTo>
                  <a:cubicBezTo>
                    <a:pt x="19145" y="15218"/>
                    <a:pt x="19145" y="13255"/>
                    <a:pt x="19145" y="13255"/>
                  </a:cubicBezTo>
                  <a:close/>
                  <a:moveTo>
                    <a:pt x="16200" y="13255"/>
                  </a:moveTo>
                  <a:lnTo>
                    <a:pt x="14236" y="13255"/>
                  </a:lnTo>
                  <a:lnTo>
                    <a:pt x="14236" y="15218"/>
                  </a:lnTo>
                  <a:lnTo>
                    <a:pt x="16200" y="15218"/>
                  </a:lnTo>
                  <a:cubicBezTo>
                    <a:pt x="16200" y="15218"/>
                    <a:pt x="16200" y="13255"/>
                    <a:pt x="16200" y="13255"/>
                  </a:cubicBezTo>
                  <a:close/>
                  <a:moveTo>
                    <a:pt x="19145" y="9818"/>
                  </a:moveTo>
                  <a:lnTo>
                    <a:pt x="17182" y="9818"/>
                  </a:lnTo>
                  <a:lnTo>
                    <a:pt x="17182" y="11782"/>
                  </a:lnTo>
                  <a:lnTo>
                    <a:pt x="19145" y="11782"/>
                  </a:lnTo>
                  <a:cubicBezTo>
                    <a:pt x="19145" y="11782"/>
                    <a:pt x="19145" y="9818"/>
                    <a:pt x="19145" y="9818"/>
                  </a:cubicBezTo>
                  <a:close/>
                  <a:moveTo>
                    <a:pt x="16200" y="9818"/>
                  </a:moveTo>
                  <a:lnTo>
                    <a:pt x="14236" y="9818"/>
                  </a:lnTo>
                  <a:lnTo>
                    <a:pt x="14236" y="11782"/>
                  </a:lnTo>
                  <a:lnTo>
                    <a:pt x="16200" y="11782"/>
                  </a:lnTo>
                  <a:cubicBezTo>
                    <a:pt x="16200" y="11782"/>
                    <a:pt x="16200" y="9818"/>
                    <a:pt x="16200" y="9818"/>
                  </a:cubicBezTo>
                  <a:close/>
                  <a:moveTo>
                    <a:pt x="13255" y="16691"/>
                  </a:moveTo>
                  <a:lnTo>
                    <a:pt x="11291" y="16691"/>
                  </a:lnTo>
                  <a:lnTo>
                    <a:pt x="11291" y="18655"/>
                  </a:lnTo>
                  <a:lnTo>
                    <a:pt x="13255" y="18655"/>
                  </a:lnTo>
                  <a:cubicBezTo>
                    <a:pt x="13255" y="18655"/>
                    <a:pt x="13255" y="16691"/>
                    <a:pt x="13255" y="16691"/>
                  </a:cubicBezTo>
                  <a:close/>
                  <a:moveTo>
                    <a:pt x="13255" y="9818"/>
                  </a:moveTo>
                  <a:lnTo>
                    <a:pt x="11291" y="9818"/>
                  </a:lnTo>
                  <a:lnTo>
                    <a:pt x="11291" y="11782"/>
                  </a:lnTo>
                  <a:lnTo>
                    <a:pt x="13255" y="11782"/>
                  </a:lnTo>
                  <a:cubicBezTo>
                    <a:pt x="13255" y="11782"/>
                    <a:pt x="13255" y="9818"/>
                    <a:pt x="13255" y="9818"/>
                  </a:cubicBezTo>
                  <a:close/>
                  <a:moveTo>
                    <a:pt x="13255" y="13255"/>
                  </a:moveTo>
                  <a:lnTo>
                    <a:pt x="11291" y="13255"/>
                  </a:lnTo>
                  <a:lnTo>
                    <a:pt x="11291" y="15218"/>
                  </a:lnTo>
                  <a:lnTo>
                    <a:pt x="13255" y="15218"/>
                  </a:lnTo>
                  <a:cubicBezTo>
                    <a:pt x="13255" y="15218"/>
                    <a:pt x="13255" y="13255"/>
                    <a:pt x="13255" y="132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  <a:headEnd/>
              <a:tailEnd/>
            </a:ln>
          </p:spPr>
          <p:txBody>
            <a:bodyPr lIns="38100" tIns="38100" rIns="38100" bIns="38100" anchor="ctr"/>
            <a:lstStyle/>
            <a:p>
              <a:endParaRPr lang="es-ES" dirty="0">
                <a:solidFill>
                  <a:srgbClr val="032811"/>
                </a:solidFill>
              </a:endParaRPr>
            </a:p>
          </p:txBody>
        </p:sp>
      </p:grpSp>
      <p:sp>
        <p:nvSpPr>
          <p:cNvPr id="68" name="Shape 3698">
            <a:extLst>
              <a:ext uri="{FF2B5EF4-FFF2-40B4-BE49-F238E27FC236}">
                <a16:creationId xmlns:a16="http://schemas.microsoft.com/office/drawing/2014/main" id="{75109A86-B0AD-4084-B513-23BB1E8E19AA}"/>
              </a:ext>
            </a:extLst>
          </p:cNvPr>
          <p:cNvSpPr>
            <a:spLocks/>
          </p:cNvSpPr>
          <p:nvPr userDrawn="1"/>
        </p:nvSpPr>
        <p:spPr bwMode="auto">
          <a:xfrm>
            <a:off x="2425753" y="2105643"/>
            <a:ext cx="955117" cy="840086"/>
          </a:xfrm>
          <a:custGeom>
            <a:avLst/>
            <a:gdLst>
              <a:gd name="T0" fmla="*/ 308833397 w 21600"/>
              <a:gd name="T1" fmla="*/ 138919822 h 21600"/>
              <a:gd name="T2" fmla="*/ 308833397 w 21600"/>
              <a:gd name="T3" fmla="*/ 138919822 h 21600"/>
              <a:gd name="T4" fmla="*/ 308833397 w 21600"/>
              <a:gd name="T5" fmla="*/ 138919822 h 21600"/>
              <a:gd name="T6" fmla="*/ 308833397 w 21600"/>
              <a:gd name="T7" fmla="*/ 13891982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4"/>
                  <a:pt x="9957" y="1784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5"/>
                  <a:pt x="11617" y="1719"/>
                </a:cubicBezTo>
                <a:cubicBezTo>
                  <a:pt x="11641" y="1793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1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s-ES" dirty="0">
              <a:solidFill>
                <a:srgbClr val="032811"/>
              </a:solidFill>
            </a:endParaRPr>
          </a:p>
        </p:txBody>
      </p:sp>
      <p:grpSp>
        <p:nvGrpSpPr>
          <p:cNvPr id="62" name="Group 51">
            <a:extLst>
              <a:ext uri="{FF2B5EF4-FFF2-40B4-BE49-F238E27FC236}">
                <a16:creationId xmlns:a16="http://schemas.microsoft.com/office/drawing/2014/main" id="{6EF9DE8D-423F-4E9A-8852-7E9AED84F5A1}"/>
              </a:ext>
            </a:extLst>
          </p:cNvPr>
          <p:cNvGrpSpPr/>
          <p:nvPr userDrawn="1"/>
        </p:nvGrpSpPr>
        <p:grpSpPr>
          <a:xfrm>
            <a:off x="6253662" y="3874794"/>
            <a:ext cx="1696842" cy="1673302"/>
            <a:chOff x="7405397" y="3922314"/>
            <a:chExt cx="1696842" cy="1673302"/>
          </a:xfrm>
        </p:grpSpPr>
        <p:grpSp>
          <p:nvGrpSpPr>
            <p:cNvPr id="69" name="Grupo 152">
              <a:extLst>
                <a:ext uri="{FF2B5EF4-FFF2-40B4-BE49-F238E27FC236}">
                  <a16:creationId xmlns:a16="http://schemas.microsoft.com/office/drawing/2014/main" id="{487857F1-505E-46C2-A2A8-6983E08E9877}"/>
                </a:ext>
              </a:extLst>
            </p:cNvPr>
            <p:cNvGrpSpPr/>
            <p:nvPr/>
          </p:nvGrpSpPr>
          <p:grpSpPr>
            <a:xfrm>
              <a:off x="7405397" y="3922314"/>
              <a:ext cx="1696842" cy="1673302"/>
              <a:chOff x="7410784" y="3845046"/>
              <a:chExt cx="1696842" cy="1673302"/>
            </a:xfrm>
            <a:effectLst/>
          </p:grpSpPr>
          <p:sp>
            <p:nvSpPr>
              <p:cNvPr id="72" name="Rectángulo 149">
                <a:extLst>
                  <a:ext uri="{FF2B5EF4-FFF2-40B4-BE49-F238E27FC236}">
                    <a16:creationId xmlns:a16="http://schemas.microsoft.com/office/drawing/2014/main" id="{83F5561A-132E-4EBE-9C18-47FC1112F3E3}"/>
                  </a:ext>
                </a:extLst>
              </p:cNvPr>
              <p:cNvSpPr/>
              <p:nvPr/>
            </p:nvSpPr>
            <p:spPr>
              <a:xfrm>
                <a:off x="7449205" y="3845046"/>
                <a:ext cx="1620000" cy="1260000"/>
              </a:xfrm>
              <a:prstGeom prst="rect">
                <a:avLst/>
              </a:prstGeom>
              <a:solidFill>
                <a:srgbClr val="28604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rgbClr val="032811"/>
                  </a:solidFill>
                </a:endParaRPr>
              </a:p>
            </p:txBody>
          </p:sp>
          <p:sp>
            <p:nvSpPr>
              <p:cNvPr id="73" name="Text Placeholder 23">
                <a:extLst>
                  <a:ext uri="{FF2B5EF4-FFF2-40B4-BE49-F238E27FC236}">
                    <a16:creationId xmlns:a16="http://schemas.microsoft.com/office/drawing/2014/main" id="{40E971B9-5F79-4211-BF39-D498D1AD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0784" y="5210446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32811"/>
                    </a:solidFill>
                    <a:ea typeface="Lato" charset="0"/>
                    <a:cs typeface="Lato" charset="0"/>
                  </a:rPr>
                  <a:t>DESARROLLO HUMANO</a:t>
                </a:r>
              </a:p>
            </p:txBody>
          </p:sp>
        </p:grpSp>
        <p:sp>
          <p:nvSpPr>
            <p:cNvPr id="70" name="Shape 3689">
              <a:extLst>
                <a:ext uri="{FF2B5EF4-FFF2-40B4-BE49-F238E27FC236}">
                  <a16:creationId xmlns:a16="http://schemas.microsoft.com/office/drawing/2014/main" id="{CA7BD2A2-4869-492A-9FD6-AECCA2BD2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0007" y="4132192"/>
              <a:ext cx="937532" cy="770449"/>
            </a:xfrm>
            <a:custGeom>
              <a:avLst/>
              <a:gdLst>
                <a:gd name="T0" fmla="*/ 308833397 w 21600"/>
                <a:gd name="T1" fmla="*/ 211349847 h 21600"/>
                <a:gd name="T2" fmla="*/ 308833397 w 21600"/>
                <a:gd name="T3" fmla="*/ 211349847 h 21600"/>
                <a:gd name="T4" fmla="*/ 308833397 w 21600"/>
                <a:gd name="T5" fmla="*/ 211349847 h 21600"/>
                <a:gd name="T6" fmla="*/ 308833397 w 21600"/>
                <a:gd name="T7" fmla="*/ 21134984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16" y="20520"/>
                  </a:moveTo>
                  <a:cubicBezTo>
                    <a:pt x="1258" y="18675"/>
                    <a:pt x="2752" y="17922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09"/>
                    <a:pt x="6113" y="10507"/>
                    <a:pt x="5698" y="9969"/>
                  </a:cubicBezTo>
                  <a:cubicBezTo>
                    <a:pt x="5646" y="9901"/>
                    <a:pt x="5599" y="9842"/>
                    <a:pt x="5562" y="9785"/>
                  </a:cubicBezTo>
                  <a:cubicBezTo>
                    <a:pt x="5550" y="9768"/>
                    <a:pt x="5538" y="9751"/>
                    <a:pt x="5526" y="9734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1"/>
                  </a:cubicBezTo>
                  <a:cubicBezTo>
                    <a:pt x="5249" y="6721"/>
                    <a:pt x="4603" y="5151"/>
                    <a:pt x="5035" y="3987"/>
                  </a:cubicBezTo>
                  <a:cubicBezTo>
                    <a:pt x="5619" y="2410"/>
                    <a:pt x="6140" y="2098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1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3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5"/>
                  </a:cubicBezTo>
                  <a:cubicBezTo>
                    <a:pt x="11091" y="9842"/>
                    <a:pt x="11044" y="9901"/>
                    <a:pt x="10992" y="9969"/>
                  </a:cubicBezTo>
                  <a:cubicBezTo>
                    <a:pt x="10578" y="10507"/>
                    <a:pt x="9806" y="11509"/>
                    <a:pt x="9806" y="13567"/>
                  </a:cubicBezTo>
                  <a:cubicBezTo>
                    <a:pt x="9806" y="15971"/>
                    <a:pt x="11535" y="17087"/>
                    <a:pt x="12500" y="17361"/>
                  </a:cubicBezTo>
                  <a:cubicBezTo>
                    <a:pt x="13925" y="17915"/>
                    <a:pt x="15432" y="18664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39"/>
                    <a:pt x="12999" y="4821"/>
                    <a:pt x="12211" y="2789"/>
                  </a:cubicBezTo>
                  <a:cubicBezTo>
                    <a:pt x="11716" y="1513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6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6"/>
                    <a:pt x="12782" y="16326"/>
                  </a:cubicBezTo>
                  <a:moveTo>
                    <a:pt x="18035" y="15773"/>
                  </a:moveTo>
                  <a:cubicBezTo>
                    <a:pt x="18035" y="15773"/>
                    <a:pt x="16217" y="15311"/>
                    <a:pt x="16217" y="13290"/>
                  </a:cubicBezTo>
                  <a:cubicBezTo>
                    <a:pt x="16217" y="11514"/>
                    <a:pt x="17087" y="10889"/>
                    <a:pt x="17376" y="10458"/>
                  </a:cubicBezTo>
                  <a:cubicBezTo>
                    <a:pt x="17376" y="10458"/>
                    <a:pt x="17968" y="9905"/>
                    <a:pt x="17572" y="8122"/>
                  </a:cubicBezTo>
                  <a:cubicBezTo>
                    <a:pt x="18232" y="7145"/>
                    <a:pt x="18387" y="5419"/>
                    <a:pt x="17669" y="3589"/>
                  </a:cubicBezTo>
                  <a:cubicBezTo>
                    <a:pt x="17218" y="2442"/>
                    <a:pt x="16666" y="1814"/>
                    <a:pt x="16059" y="1448"/>
                  </a:cubicBezTo>
                  <a:cubicBezTo>
                    <a:pt x="15612" y="1179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3"/>
                  </a:cubicBezTo>
                  <a:cubicBezTo>
                    <a:pt x="12878" y="1781"/>
                    <a:pt x="12997" y="2064"/>
                    <a:pt x="13115" y="2365"/>
                  </a:cubicBezTo>
                  <a:cubicBezTo>
                    <a:pt x="13131" y="2408"/>
                    <a:pt x="13143" y="2453"/>
                    <a:pt x="13159" y="2496"/>
                  </a:cubicBezTo>
                  <a:cubicBezTo>
                    <a:pt x="13436" y="2360"/>
                    <a:pt x="13994" y="2159"/>
                    <a:pt x="14614" y="2159"/>
                  </a:cubicBezTo>
                  <a:cubicBezTo>
                    <a:pt x="15001" y="2159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8"/>
                  </a:cubicBezTo>
                  <a:cubicBezTo>
                    <a:pt x="17366" y="5540"/>
                    <a:pt x="17207" y="6853"/>
                    <a:pt x="16784" y="7478"/>
                  </a:cubicBezTo>
                  <a:cubicBezTo>
                    <a:pt x="16610" y="7736"/>
                    <a:pt x="16549" y="8066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3"/>
                    <a:pt x="16607" y="9785"/>
                    <a:pt x="16584" y="9819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7"/>
                    <a:pt x="15236" y="11418"/>
                    <a:pt x="15236" y="13290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6"/>
                    <a:pt x="20311" y="17925"/>
                    <a:pt x="20570" y="19439"/>
                  </a:cubicBezTo>
                  <a:lnTo>
                    <a:pt x="17464" y="19439"/>
                  </a:lnTo>
                  <a:cubicBezTo>
                    <a:pt x="17553" y="19773"/>
                    <a:pt x="17615" y="20131"/>
                    <a:pt x="17645" y="20519"/>
                  </a:cubicBezTo>
                  <a:lnTo>
                    <a:pt x="21152" y="20519"/>
                  </a:lnTo>
                  <a:cubicBezTo>
                    <a:pt x="21600" y="20519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s-ES" dirty="0">
                <a:solidFill>
                  <a:srgbClr val="032811"/>
                </a:solidFill>
              </a:endParaRPr>
            </a:p>
          </p:txBody>
        </p:sp>
        <p:sp>
          <p:nvSpPr>
            <p:cNvPr id="71" name="Shape 3654">
              <a:extLst>
                <a:ext uri="{FF2B5EF4-FFF2-40B4-BE49-F238E27FC236}">
                  <a16:creationId xmlns:a16="http://schemas.microsoft.com/office/drawing/2014/main" id="{588C933B-EDBC-4F67-9A34-5785D97F8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5055" y="4320223"/>
              <a:ext cx="458673" cy="464181"/>
            </a:xfrm>
            <a:custGeom>
              <a:avLst/>
              <a:gdLst>
                <a:gd name="T0" fmla="*/ 308836604 w 21600"/>
                <a:gd name="T1" fmla="*/ 308833397 h 21600"/>
                <a:gd name="T2" fmla="*/ 308836604 w 21600"/>
                <a:gd name="T3" fmla="*/ 308833397 h 21600"/>
                <a:gd name="T4" fmla="*/ 308836604 w 21600"/>
                <a:gd name="T5" fmla="*/ 308833397 h 21600"/>
                <a:gd name="T6" fmla="*/ 308836604 w 21600"/>
                <a:gd name="T7" fmla="*/ 30883339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33" y="11950"/>
                  </a:moveTo>
                  <a:lnTo>
                    <a:pt x="12831" y="14045"/>
                  </a:lnTo>
                  <a:lnTo>
                    <a:pt x="11135" y="12801"/>
                  </a:lnTo>
                  <a:lnTo>
                    <a:pt x="10555" y="12375"/>
                  </a:lnTo>
                  <a:lnTo>
                    <a:pt x="9974" y="12801"/>
                  </a:lnTo>
                  <a:lnTo>
                    <a:pt x="8277" y="14045"/>
                  </a:lnTo>
                  <a:lnTo>
                    <a:pt x="8976" y="11950"/>
                  </a:lnTo>
                  <a:lnTo>
                    <a:pt x="9195" y="11291"/>
                  </a:lnTo>
                  <a:lnTo>
                    <a:pt x="8647" y="10864"/>
                  </a:lnTo>
                  <a:lnTo>
                    <a:pt x="7280" y="9801"/>
                  </a:lnTo>
                  <a:lnTo>
                    <a:pt x="9560" y="9801"/>
                  </a:lnTo>
                  <a:lnTo>
                    <a:pt x="9799" y="9167"/>
                  </a:lnTo>
                  <a:lnTo>
                    <a:pt x="10555" y="7167"/>
                  </a:lnTo>
                  <a:lnTo>
                    <a:pt x="11310" y="9167"/>
                  </a:lnTo>
                  <a:lnTo>
                    <a:pt x="11549" y="9801"/>
                  </a:lnTo>
                  <a:lnTo>
                    <a:pt x="13829" y="9801"/>
                  </a:lnTo>
                  <a:lnTo>
                    <a:pt x="12462" y="10864"/>
                  </a:lnTo>
                  <a:lnTo>
                    <a:pt x="11914" y="11291"/>
                  </a:lnTo>
                  <a:cubicBezTo>
                    <a:pt x="11914" y="11291"/>
                    <a:pt x="12133" y="11950"/>
                    <a:pt x="12133" y="11950"/>
                  </a:cubicBezTo>
                  <a:close/>
                  <a:moveTo>
                    <a:pt x="12228" y="8820"/>
                  </a:moveTo>
                  <a:lnTo>
                    <a:pt x="10555" y="4388"/>
                  </a:lnTo>
                  <a:lnTo>
                    <a:pt x="8881" y="8820"/>
                  </a:lnTo>
                  <a:lnTo>
                    <a:pt x="4418" y="8820"/>
                  </a:lnTo>
                  <a:lnTo>
                    <a:pt x="8044" y="11639"/>
                  </a:lnTo>
                  <a:lnTo>
                    <a:pt x="6371" y="16660"/>
                  </a:lnTo>
                  <a:lnTo>
                    <a:pt x="10555" y="13592"/>
                  </a:lnTo>
                  <a:lnTo>
                    <a:pt x="14738" y="16660"/>
                  </a:lnTo>
                  <a:lnTo>
                    <a:pt x="13065" y="11639"/>
                  </a:lnTo>
                  <a:lnTo>
                    <a:pt x="16691" y="8820"/>
                  </a:lnTo>
                  <a:cubicBezTo>
                    <a:pt x="16691" y="8820"/>
                    <a:pt x="12228" y="8820"/>
                    <a:pt x="12228" y="8820"/>
                  </a:cubicBezTo>
                  <a:close/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lIns="38100" tIns="38100" rIns="38100" bIns="38100" anchor="ctr"/>
            <a:lstStyle/>
            <a:p>
              <a:endParaRPr lang="es-ES" dirty="0">
                <a:solidFill>
                  <a:srgbClr val="032811"/>
                </a:solidFill>
              </a:endParaRPr>
            </a:p>
          </p:txBody>
        </p:sp>
      </p:grpSp>
      <p:grpSp>
        <p:nvGrpSpPr>
          <p:cNvPr id="75" name="Group 46">
            <a:extLst>
              <a:ext uri="{FF2B5EF4-FFF2-40B4-BE49-F238E27FC236}">
                <a16:creationId xmlns:a16="http://schemas.microsoft.com/office/drawing/2014/main" id="{D0972EBD-DC4F-44D3-9A39-99CE5F63A572}"/>
              </a:ext>
            </a:extLst>
          </p:cNvPr>
          <p:cNvGrpSpPr/>
          <p:nvPr userDrawn="1"/>
        </p:nvGrpSpPr>
        <p:grpSpPr>
          <a:xfrm>
            <a:off x="8389634" y="3874794"/>
            <a:ext cx="1696842" cy="1673302"/>
            <a:chOff x="5247579" y="3922314"/>
            <a:chExt cx="1696842" cy="1673302"/>
          </a:xfrm>
        </p:grpSpPr>
        <p:grpSp>
          <p:nvGrpSpPr>
            <p:cNvPr id="76" name="Grupo 151">
              <a:extLst>
                <a:ext uri="{FF2B5EF4-FFF2-40B4-BE49-F238E27FC236}">
                  <a16:creationId xmlns:a16="http://schemas.microsoft.com/office/drawing/2014/main" id="{226D9EC0-9AFB-42CE-9AA2-D76E663B2F36}"/>
                </a:ext>
              </a:extLst>
            </p:cNvPr>
            <p:cNvGrpSpPr/>
            <p:nvPr/>
          </p:nvGrpSpPr>
          <p:grpSpPr>
            <a:xfrm>
              <a:off x="5247579" y="3922314"/>
              <a:ext cx="1696842" cy="1673302"/>
              <a:chOff x="5197525" y="3845046"/>
              <a:chExt cx="1696842" cy="1673302"/>
            </a:xfrm>
            <a:effectLst/>
          </p:grpSpPr>
          <p:sp>
            <p:nvSpPr>
              <p:cNvPr id="78" name="Rectángulo 147">
                <a:extLst>
                  <a:ext uri="{FF2B5EF4-FFF2-40B4-BE49-F238E27FC236}">
                    <a16:creationId xmlns:a16="http://schemas.microsoft.com/office/drawing/2014/main" id="{33DE793C-CF50-4B26-BEE3-F9DCBB24D8F3}"/>
                  </a:ext>
                </a:extLst>
              </p:cNvPr>
              <p:cNvSpPr/>
              <p:nvPr/>
            </p:nvSpPr>
            <p:spPr>
              <a:xfrm>
                <a:off x="5235946" y="3845046"/>
                <a:ext cx="1620000" cy="1260000"/>
              </a:xfrm>
              <a:prstGeom prst="rect">
                <a:avLst/>
              </a:prstGeom>
              <a:solidFill>
                <a:srgbClr val="03281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rgbClr val="032811"/>
                  </a:solidFill>
                </a:endParaRPr>
              </a:p>
            </p:txBody>
          </p:sp>
          <p:sp>
            <p:nvSpPr>
              <p:cNvPr id="79" name="Text Placeholder 23">
                <a:extLst>
                  <a:ext uri="{FF2B5EF4-FFF2-40B4-BE49-F238E27FC236}">
                    <a16:creationId xmlns:a16="http://schemas.microsoft.com/office/drawing/2014/main" id="{8C403C20-67D2-4FCF-90BE-8FF572E01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7525" y="5210446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32811"/>
                    </a:solidFill>
                    <a:ea typeface="Lato" charset="0"/>
                    <a:cs typeface="Lato" charset="0"/>
                  </a:rPr>
                  <a:t>DHG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rgbClr val="03281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77" name="Freeform 264">
              <a:extLst>
                <a:ext uri="{FF2B5EF4-FFF2-40B4-BE49-F238E27FC236}">
                  <a16:creationId xmlns:a16="http://schemas.microsoft.com/office/drawing/2014/main" id="{BBC67E9D-AB7E-49D7-9328-E37AD1476C59}"/>
                </a:ext>
              </a:extLst>
            </p:cNvPr>
            <p:cNvSpPr/>
            <p:nvPr/>
          </p:nvSpPr>
          <p:spPr>
            <a:xfrm>
              <a:off x="5644817" y="4120664"/>
              <a:ext cx="902366" cy="813101"/>
            </a:xfrm>
            <a:custGeom>
              <a:avLst/>
              <a:gdLst>
                <a:gd name="connsiteX0" fmla="*/ 97472 w 576943"/>
                <a:gd name="connsiteY0" fmla="*/ 198324 h 432707"/>
                <a:gd name="connsiteX1" fmla="*/ 108459 w 576943"/>
                <a:gd name="connsiteY1" fmla="*/ 203113 h 432707"/>
                <a:gd name="connsiteX2" fmla="*/ 151983 w 576943"/>
                <a:gd name="connsiteY2" fmla="*/ 228890 h 432707"/>
                <a:gd name="connsiteX3" fmla="*/ 198325 w 576943"/>
                <a:gd name="connsiteY3" fmla="*/ 237482 h 432707"/>
                <a:gd name="connsiteX4" fmla="*/ 244666 w 576943"/>
                <a:gd name="connsiteY4" fmla="*/ 228890 h 432707"/>
                <a:gd name="connsiteX5" fmla="*/ 288190 w 576943"/>
                <a:gd name="connsiteY5" fmla="*/ 203113 h 432707"/>
                <a:gd name="connsiteX6" fmla="*/ 299177 w 576943"/>
                <a:gd name="connsiteY6" fmla="*/ 198324 h 432707"/>
                <a:gd name="connsiteX7" fmla="*/ 360308 w 576943"/>
                <a:gd name="connsiteY7" fmla="*/ 225368 h 432707"/>
                <a:gd name="connsiteX8" fmla="*/ 297487 w 576943"/>
                <a:gd name="connsiteY8" fmla="*/ 225368 h 432707"/>
                <a:gd name="connsiteX9" fmla="*/ 272132 w 576943"/>
                <a:gd name="connsiteY9" fmla="*/ 236073 h 432707"/>
                <a:gd name="connsiteX10" fmla="*/ 261428 w 576943"/>
                <a:gd name="connsiteY10" fmla="*/ 261427 h 432707"/>
                <a:gd name="connsiteX11" fmla="*/ 261428 w 576943"/>
                <a:gd name="connsiteY11" fmla="*/ 315515 h 432707"/>
                <a:gd name="connsiteX12" fmla="*/ 272132 w 576943"/>
                <a:gd name="connsiteY12" fmla="*/ 340869 h 432707"/>
                <a:gd name="connsiteX13" fmla="*/ 297487 w 576943"/>
                <a:gd name="connsiteY13" fmla="*/ 351574 h 432707"/>
                <a:gd name="connsiteX14" fmla="*/ 369604 w 576943"/>
                <a:gd name="connsiteY14" fmla="*/ 351574 h 432707"/>
                <a:gd name="connsiteX15" fmla="*/ 369604 w 576943"/>
                <a:gd name="connsiteY15" fmla="*/ 418622 h 432707"/>
                <a:gd name="connsiteX16" fmla="*/ 321432 w 576943"/>
                <a:gd name="connsiteY16" fmla="*/ 432707 h 432707"/>
                <a:gd name="connsiteX17" fmla="*/ 75217 w 576943"/>
                <a:gd name="connsiteY17" fmla="*/ 432707 h 432707"/>
                <a:gd name="connsiteX18" fmla="*/ 20565 w 576943"/>
                <a:gd name="connsiteY18" fmla="*/ 413269 h 432707"/>
                <a:gd name="connsiteX19" fmla="*/ 0 w 576943"/>
                <a:gd name="connsiteY19" fmla="*/ 359744 h 432707"/>
                <a:gd name="connsiteX20" fmla="*/ 986 w 576943"/>
                <a:gd name="connsiteY20" fmla="*/ 330587 h 432707"/>
                <a:gd name="connsiteX21" fmla="*/ 4930 w 576943"/>
                <a:gd name="connsiteY21" fmla="*/ 299881 h 432707"/>
                <a:gd name="connsiteX22" fmla="*/ 12395 w 576943"/>
                <a:gd name="connsiteY22" fmla="*/ 269315 h 432707"/>
                <a:gd name="connsiteX23" fmla="*/ 24509 w 576943"/>
                <a:gd name="connsiteY23" fmla="*/ 241848 h 432707"/>
                <a:gd name="connsiteX24" fmla="*/ 41975 w 576943"/>
                <a:gd name="connsiteY24" fmla="*/ 219030 h 432707"/>
                <a:gd name="connsiteX25" fmla="*/ 66062 w 576943"/>
                <a:gd name="connsiteY25" fmla="*/ 203958 h 432707"/>
                <a:gd name="connsiteX26" fmla="*/ 97472 w 576943"/>
                <a:gd name="connsiteY26" fmla="*/ 198324 h 432707"/>
                <a:gd name="connsiteX27" fmla="*/ 405663 w 576943"/>
                <a:gd name="connsiteY27" fmla="*/ 144236 h 432707"/>
                <a:gd name="connsiteX28" fmla="*/ 459752 w 576943"/>
                <a:gd name="connsiteY28" fmla="*/ 144236 h 432707"/>
                <a:gd name="connsiteX29" fmla="*/ 466090 w 576943"/>
                <a:gd name="connsiteY29" fmla="*/ 146912 h 432707"/>
                <a:gd name="connsiteX30" fmla="*/ 468766 w 576943"/>
                <a:gd name="connsiteY30" fmla="*/ 153250 h 432707"/>
                <a:gd name="connsiteX31" fmla="*/ 468766 w 576943"/>
                <a:gd name="connsiteY31" fmla="*/ 252412 h 432707"/>
                <a:gd name="connsiteX32" fmla="*/ 567928 w 576943"/>
                <a:gd name="connsiteY32" fmla="*/ 252412 h 432707"/>
                <a:gd name="connsiteX33" fmla="*/ 574267 w 576943"/>
                <a:gd name="connsiteY33" fmla="*/ 255089 h 432707"/>
                <a:gd name="connsiteX34" fmla="*/ 576943 w 576943"/>
                <a:gd name="connsiteY34" fmla="*/ 261427 h 432707"/>
                <a:gd name="connsiteX35" fmla="*/ 576943 w 576943"/>
                <a:gd name="connsiteY35" fmla="*/ 315515 h 432707"/>
                <a:gd name="connsiteX36" fmla="*/ 574267 w 576943"/>
                <a:gd name="connsiteY36" fmla="*/ 321854 h 432707"/>
                <a:gd name="connsiteX37" fmla="*/ 567928 w 576943"/>
                <a:gd name="connsiteY37" fmla="*/ 324530 h 432707"/>
                <a:gd name="connsiteX38" fmla="*/ 468766 w 576943"/>
                <a:gd name="connsiteY38" fmla="*/ 324530 h 432707"/>
                <a:gd name="connsiteX39" fmla="*/ 468766 w 576943"/>
                <a:gd name="connsiteY39" fmla="*/ 423692 h 432707"/>
                <a:gd name="connsiteX40" fmla="*/ 466090 w 576943"/>
                <a:gd name="connsiteY40" fmla="*/ 430031 h 432707"/>
                <a:gd name="connsiteX41" fmla="*/ 459752 w 576943"/>
                <a:gd name="connsiteY41" fmla="*/ 432707 h 432707"/>
                <a:gd name="connsiteX42" fmla="*/ 405663 w 576943"/>
                <a:gd name="connsiteY42" fmla="*/ 432707 h 432707"/>
                <a:gd name="connsiteX43" fmla="*/ 399325 w 576943"/>
                <a:gd name="connsiteY43" fmla="*/ 430031 h 432707"/>
                <a:gd name="connsiteX44" fmla="*/ 396649 w 576943"/>
                <a:gd name="connsiteY44" fmla="*/ 423692 h 432707"/>
                <a:gd name="connsiteX45" fmla="*/ 396649 w 576943"/>
                <a:gd name="connsiteY45" fmla="*/ 324530 h 432707"/>
                <a:gd name="connsiteX46" fmla="*/ 297487 w 576943"/>
                <a:gd name="connsiteY46" fmla="*/ 324530 h 432707"/>
                <a:gd name="connsiteX47" fmla="*/ 291148 w 576943"/>
                <a:gd name="connsiteY47" fmla="*/ 321854 h 432707"/>
                <a:gd name="connsiteX48" fmla="*/ 288472 w 576943"/>
                <a:gd name="connsiteY48" fmla="*/ 315515 h 432707"/>
                <a:gd name="connsiteX49" fmla="*/ 288472 w 576943"/>
                <a:gd name="connsiteY49" fmla="*/ 261427 h 432707"/>
                <a:gd name="connsiteX50" fmla="*/ 291148 w 576943"/>
                <a:gd name="connsiteY50" fmla="*/ 255089 h 432707"/>
                <a:gd name="connsiteX51" fmla="*/ 297487 w 576943"/>
                <a:gd name="connsiteY51" fmla="*/ 252412 h 432707"/>
                <a:gd name="connsiteX52" fmla="*/ 396649 w 576943"/>
                <a:gd name="connsiteY52" fmla="*/ 252412 h 432707"/>
                <a:gd name="connsiteX53" fmla="*/ 396649 w 576943"/>
                <a:gd name="connsiteY53" fmla="*/ 153250 h 432707"/>
                <a:gd name="connsiteX54" fmla="*/ 399325 w 576943"/>
                <a:gd name="connsiteY54" fmla="*/ 146912 h 432707"/>
                <a:gd name="connsiteX55" fmla="*/ 405663 w 576943"/>
                <a:gd name="connsiteY55" fmla="*/ 144236 h 432707"/>
                <a:gd name="connsiteX56" fmla="*/ 198325 w 576943"/>
                <a:gd name="connsiteY56" fmla="*/ 0 h 432707"/>
                <a:gd name="connsiteX57" fmla="*/ 274809 w 576943"/>
                <a:gd name="connsiteY57" fmla="*/ 31692 h 432707"/>
                <a:gd name="connsiteX58" fmla="*/ 306501 w 576943"/>
                <a:gd name="connsiteY58" fmla="*/ 108177 h 432707"/>
                <a:gd name="connsiteX59" fmla="*/ 274809 w 576943"/>
                <a:gd name="connsiteY59" fmla="*/ 184661 h 432707"/>
                <a:gd name="connsiteX60" fmla="*/ 198325 w 576943"/>
                <a:gd name="connsiteY60" fmla="*/ 216353 h 432707"/>
                <a:gd name="connsiteX61" fmla="*/ 121840 w 576943"/>
                <a:gd name="connsiteY61" fmla="*/ 184661 h 432707"/>
                <a:gd name="connsiteX62" fmla="*/ 90148 w 576943"/>
                <a:gd name="connsiteY62" fmla="*/ 108177 h 432707"/>
                <a:gd name="connsiteX63" fmla="*/ 121840 w 576943"/>
                <a:gd name="connsiteY63" fmla="*/ 31692 h 432707"/>
                <a:gd name="connsiteX64" fmla="*/ 198325 w 576943"/>
                <a:gd name="connsiteY64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76943" h="432707">
                  <a:moveTo>
                    <a:pt x="97472" y="198324"/>
                  </a:moveTo>
                  <a:cubicBezTo>
                    <a:pt x="101041" y="198324"/>
                    <a:pt x="104703" y="199920"/>
                    <a:pt x="108459" y="203113"/>
                  </a:cubicBezTo>
                  <a:cubicBezTo>
                    <a:pt x="123296" y="214569"/>
                    <a:pt x="137804" y="223162"/>
                    <a:pt x="151983" y="228890"/>
                  </a:cubicBezTo>
                  <a:cubicBezTo>
                    <a:pt x="166162" y="234618"/>
                    <a:pt x="181609" y="237482"/>
                    <a:pt x="198325" y="237482"/>
                  </a:cubicBezTo>
                  <a:cubicBezTo>
                    <a:pt x="215039" y="237482"/>
                    <a:pt x="230487" y="234618"/>
                    <a:pt x="244666" y="228890"/>
                  </a:cubicBezTo>
                  <a:cubicBezTo>
                    <a:pt x="258845" y="223162"/>
                    <a:pt x="273353" y="214569"/>
                    <a:pt x="288190" y="203113"/>
                  </a:cubicBezTo>
                  <a:cubicBezTo>
                    <a:pt x="291946" y="199920"/>
                    <a:pt x="295609" y="198324"/>
                    <a:pt x="299177" y="198324"/>
                  </a:cubicBezTo>
                  <a:cubicBezTo>
                    <a:pt x="323967" y="198324"/>
                    <a:pt x="344344" y="207339"/>
                    <a:pt x="360308" y="225368"/>
                  </a:cubicBezTo>
                  <a:lnTo>
                    <a:pt x="297487" y="225368"/>
                  </a:lnTo>
                  <a:cubicBezTo>
                    <a:pt x="287721" y="225368"/>
                    <a:pt x="279269" y="228937"/>
                    <a:pt x="272132" y="236073"/>
                  </a:cubicBezTo>
                  <a:cubicBezTo>
                    <a:pt x="264996" y="243210"/>
                    <a:pt x="261428" y="251661"/>
                    <a:pt x="261428" y="261427"/>
                  </a:cubicBezTo>
                  <a:lnTo>
                    <a:pt x="261428" y="315515"/>
                  </a:lnTo>
                  <a:cubicBezTo>
                    <a:pt x="261428" y="325281"/>
                    <a:pt x="264996" y="333733"/>
                    <a:pt x="272132" y="340869"/>
                  </a:cubicBezTo>
                  <a:cubicBezTo>
                    <a:pt x="279269" y="348006"/>
                    <a:pt x="287721" y="351574"/>
                    <a:pt x="297487" y="351574"/>
                  </a:cubicBezTo>
                  <a:lnTo>
                    <a:pt x="369604" y="351574"/>
                  </a:lnTo>
                  <a:lnTo>
                    <a:pt x="369604" y="418622"/>
                  </a:lnTo>
                  <a:cubicBezTo>
                    <a:pt x="356834" y="428012"/>
                    <a:pt x="340776" y="432707"/>
                    <a:pt x="321432" y="432707"/>
                  </a:cubicBezTo>
                  <a:lnTo>
                    <a:pt x="75217" y="432707"/>
                  </a:lnTo>
                  <a:cubicBezTo>
                    <a:pt x="52492" y="432707"/>
                    <a:pt x="34275" y="426228"/>
                    <a:pt x="20565" y="413269"/>
                  </a:cubicBezTo>
                  <a:cubicBezTo>
                    <a:pt x="6855" y="400310"/>
                    <a:pt x="0" y="382469"/>
                    <a:pt x="0" y="359744"/>
                  </a:cubicBezTo>
                  <a:cubicBezTo>
                    <a:pt x="0" y="349790"/>
                    <a:pt x="329" y="340071"/>
                    <a:pt x="986" y="330587"/>
                  </a:cubicBezTo>
                  <a:cubicBezTo>
                    <a:pt x="1643" y="321103"/>
                    <a:pt x="2958" y="310867"/>
                    <a:pt x="4930" y="299881"/>
                  </a:cubicBezTo>
                  <a:cubicBezTo>
                    <a:pt x="6902" y="288894"/>
                    <a:pt x="9390" y="278705"/>
                    <a:pt x="12395" y="269315"/>
                  </a:cubicBezTo>
                  <a:cubicBezTo>
                    <a:pt x="15401" y="259925"/>
                    <a:pt x="19439" y="250769"/>
                    <a:pt x="24509" y="241848"/>
                  </a:cubicBezTo>
                  <a:cubicBezTo>
                    <a:pt x="29580" y="232927"/>
                    <a:pt x="35402" y="225321"/>
                    <a:pt x="41975" y="219030"/>
                  </a:cubicBezTo>
                  <a:cubicBezTo>
                    <a:pt x="48548" y="212738"/>
                    <a:pt x="56577" y="207714"/>
                    <a:pt x="66062" y="203958"/>
                  </a:cubicBezTo>
                  <a:cubicBezTo>
                    <a:pt x="75546" y="200202"/>
                    <a:pt x="86016" y="198324"/>
                    <a:pt x="97472" y="198324"/>
                  </a:cubicBezTo>
                  <a:close/>
                  <a:moveTo>
                    <a:pt x="405663" y="144236"/>
                  </a:moveTo>
                  <a:lnTo>
                    <a:pt x="459752" y="144236"/>
                  </a:lnTo>
                  <a:cubicBezTo>
                    <a:pt x="462193" y="144236"/>
                    <a:pt x="464306" y="145128"/>
                    <a:pt x="466090" y="146912"/>
                  </a:cubicBezTo>
                  <a:cubicBezTo>
                    <a:pt x="467874" y="148696"/>
                    <a:pt x="468766" y="150809"/>
                    <a:pt x="468766" y="153250"/>
                  </a:cubicBezTo>
                  <a:lnTo>
                    <a:pt x="468766" y="252412"/>
                  </a:lnTo>
                  <a:lnTo>
                    <a:pt x="567928" y="252412"/>
                  </a:lnTo>
                  <a:cubicBezTo>
                    <a:pt x="570370" y="252412"/>
                    <a:pt x="572483" y="253304"/>
                    <a:pt x="574267" y="255089"/>
                  </a:cubicBezTo>
                  <a:cubicBezTo>
                    <a:pt x="576051" y="256873"/>
                    <a:pt x="576943" y="258986"/>
                    <a:pt x="576943" y="261427"/>
                  </a:cubicBezTo>
                  <a:lnTo>
                    <a:pt x="576943" y="315515"/>
                  </a:lnTo>
                  <a:cubicBezTo>
                    <a:pt x="576943" y="317957"/>
                    <a:pt x="576051" y="320070"/>
                    <a:pt x="574267" y="321854"/>
                  </a:cubicBezTo>
                  <a:cubicBezTo>
                    <a:pt x="572483" y="323638"/>
                    <a:pt x="570370" y="324530"/>
                    <a:pt x="567928" y="324530"/>
                  </a:cubicBezTo>
                  <a:lnTo>
                    <a:pt x="468766" y="324530"/>
                  </a:lnTo>
                  <a:lnTo>
                    <a:pt x="468766" y="423692"/>
                  </a:lnTo>
                  <a:cubicBezTo>
                    <a:pt x="468766" y="426134"/>
                    <a:pt x="467874" y="428247"/>
                    <a:pt x="466090" y="430031"/>
                  </a:cubicBezTo>
                  <a:cubicBezTo>
                    <a:pt x="464306" y="431815"/>
                    <a:pt x="462193" y="432707"/>
                    <a:pt x="459752" y="432707"/>
                  </a:cubicBezTo>
                  <a:lnTo>
                    <a:pt x="405663" y="432707"/>
                  </a:lnTo>
                  <a:cubicBezTo>
                    <a:pt x="403222" y="432707"/>
                    <a:pt x="401109" y="431815"/>
                    <a:pt x="399325" y="430031"/>
                  </a:cubicBezTo>
                  <a:cubicBezTo>
                    <a:pt x="397541" y="428247"/>
                    <a:pt x="396649" y="426134"/>
                    <a:pt x="396649" y="423692"/>
                  </a:cubicBezTo>
                  <a:lnTo>
                    <a:pt x="396649" y="324530"/>
                  </a:lnTo>
                  <a:lnTo>
                    <a:pt x="297487" y="324530"/>
                  </a:lnTo>
                  <a:cubicBezTo>
                    <a:pt x="295045" y="324530"/>
                    <a:pt x="292932" y="323638"/>
                    <a:pt x="291148" y="321854"/>
                  </a:cubicBezTo>
                  <a:cubicBezTo>
                    <a:pt x="289364" y="320070"/>
                    <a:pt x="288472" y="317957"/>
                    <a:pt x="288472" y="315515"/>
                  </a:cubicBezTo>
                  <a:lnTo>
                    <a:pt x="288472" y="261427"/>
                  </a:lnTo>
                  <a:cubicBezTo>
                    <a:pt x="288472" y="258986"/>
                    <a:pt x="289364" y="256873"/>
                    <a:pt x="291148" y="255089"/>
                  </a:cubicBezTo>
                  <a:cubicBezTo>
                    <a:pt x="292932" y="253304"/>
                    <a:pt x="295045" y="252412"/>
                    <a:pt x="297487" y="252412"/>
                  </a:cubicBezTo>
                  <a:lnTo>
                    <a:pt x="396649" y="252412"/>
                  </a:lnTo>
                  <a:lnTo>
                    <a:pt x="396649" y="153250"/>
                  </a:lnTo>
                  <a:cubicBezTo>
                    <a:pt x="396649" y="150809"/>
                    <a:pt x="397541" y="148696"/>
                    <a:pt x="399325" y="146912"/>
                  </a:cubicBezTo>
                  <a:cubicBezTo>
                    <a:pt x="401109" y="145128"/>
                    <a:pt x="403222" y="144236"/>
                    <a:pt x="405663" y="144236"/>
                  </a:cubicBezTo>
                  <a:close/>
                  <a:moveTo>
                    <a:pt x="198325" y="0"/>
                  </a:moveTo>
                  <a:cubicBezTo>
                    <a:pt x="228186" y="0"/>
                    <a:pt x="253681" y="10564"/>
                    <a:pt x="274809" y="31692"/>
                  </a:cubicBezTo>
                  <a:cubicBezTo>
                    <a:pt x="295937" y="52821"/>
                    <a:pt x="306501" y="78315"/>
                    <a:pt x="306501" y="108177"/>
                  </a:cubicBezTo>
                  <a:cubicBezTo>
                    <a:pt x="306501" y="138038"/>
                    <a:pt x="295937" y="163533"/>
                    <a:pt x="274809" y="184661"/>
                  </a:cubicBezTo>
                  <a:cubicBezTo>
                    <a:pt x="253681" y="205789"/>
                    <a:pt x="228186" y="216353"/>
                    <a:pt x="198325" y="216353"/>
                  </a:cubicBezTo>
                  <a:cubicBezTo>
                    <a:pt x="168463" y="216353"/>
                    <a:pt x="142968" y="205789"/>
                    <a:pt x="121840" y="184661"/>
                  </a:cubicBezTo>
                  <a:cubicBezTo>
                    <a:pt x="100712" y="163533"/>
                    <a:pt x="90148" y="138038"/>
                    <a:pt x="90148" y="108177"/>
                  </a:cubicBezTo>
                  <a:cubicBezTo>
                    <a:pt x="90148" y="78315"/>
                    <a:pt x="100712" y="52821"/>
                    <a:pt x="121840" y="31692"/>
                  </a:cubicBezTo>
                  <a:cubicBezTo>
                    <a:pt x="142968" y="10564"/>
                    <a:pt x="168463" y="0"/>
                    <a:pt x="198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>
                <a:solidFill>
                  <a:srgbClr val="03281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6A30A23-AF90-425E-A3EE-76BE1E96C6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07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rátula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CB7B91-0DD4-4483-95EC-0A84BDDD0E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5" y="1327166"/>
            <a:ext cx="12192000" cy="465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7F5C381-02F1-4956-9647-731D928D0675}"/>
              </a:ext>
            </a:extLst>
          </p:cNvPr>
          <p:cNvSpPr txBox="1">
            <a:spLocks/>
          </p:cNvSpPr>
          <p:nvPr userDrawn="1"/>
        </p:nvSpPr>
        <p:spPr>
          <a:xfrm>
            <a:off x="6279896" y="45945"/>
            <a:ext cx="5837066" cy="496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JUNTA SEMANAL DE AVANCE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AA8701E-10BD-48CA-AD74-50B4709BC57D}"/>
              </a:ext>
            </a:extLst>
          </p:cNvPr>
          <p:cNvSpPr txBox="1">
            <a:spLocks/>
          </p:cNvSpPr>
          <p:nvPr userDrawn="1"/>
        </p:nvSpPr>
        <p:spPr>
          <a:xfrm>
            <a:off x="6305931" y="491006"/>
            <a:ext cx="5811031" cy="47244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Agenda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65103C-05A9-4EED-A8E9-458A0F2C76AB}"/>
              </a:ext>
            </a:extLst>
          </p:cNvPr>
          <p:cNvGrpSpPr/>
          <p:nvPr userDrawn="1"/>
        </p:nvGrpSpPr>
        <p:grpSpPr>
          <a:xfrm>
            <a:off x="4166902" y="3913550"/>
            <a:ext cx="1696842" cy="1980615"/>
            <a:chOff x="3089761" y="3922314"/>
            <a:chExt cx="1696842" cy="1980615"/>
          </a:xfrm>
        </p:grpSpPr>
        <p:grpSp>
          <p:nvGrpSpPr>
            <p:cNvPr id="12" name="Grupo 146">
              <a:extLst>
                <a:ext uri="{FF2B5EF4-FFF2-40B4-BE49-F238E27FC236}">
                  <a16:creationId xmlns:a16="http://schemas.microsoft.com/office/drawing/2014/main" id="{9CE0DA67-D0D0-4C9F-A89F-83681493D7FD}"/>
                </a:ext>
              </a:extLst>
            </p:cNvPr>
            <p:cNvGrpSpPr/>
            <p:nvPr/>
          </p:nvGrpSpPr>
          <p:grpSpPr>
            <a:xfrm>
              <a:off x="3089761" y="3922314"/>
              <a:ext cx="1696842" cy="1980615"/>
              <a:chOff x="6501853" y="3979156"/>
              <a:chExt cx="1696842" cy="1980615"/>
            </a:xfrm>
            <a:effectLst/>
          </p:grpSpPr>
          <p:sp>
            <p:nvSpPr>
              <p:cNvPr id="14" name="Rectángulo 117">
                <a:extLst>
                  <a:ext uri="{FF2B5EF4-FFF2-40B4-BE49-F238E27FC236}">
                    <a16:creationId xmlns:a16="http://schemas.microsoft.com/office/drawing/2014/main" id="{6641FD3D-BD98-45D9-9FAF-96DAD807D8E5}"/>
                  </a:ext>
                </a:extLst>
              </p:cNvPr>
              <p:cNvSpPr/>
              <p:nvPr/>
            </p:nvSpPr>
            <p:spPr>
              <a:xfrm>
                <a:off x="6540274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 Placeholder 23">
                <a:extLst>
                  <a:ext uri="{FF2B5EF4-FFF2-40B4-BE49-F238E27FC236}">
                    <a16:creationId xmlns:a16="http://schemas.microsoft.com/office/drawing/2014/main" id="{D7DDDE84-CF9E-474F-ADA3-7D9A5ABC66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5349197"/>
                <a:ext cx="1696842" cy="610574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ESTRUCTURA ORGANIZACIONAL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13" name="Shape 3767">
              <a:extLst>
                <a:ext uri="{FF2B5EF4-FFF2-40B4-BE49-F238E27FC236}">
                  <a16:creationId xmlns:a16="http://schemas.microsoft.com/office/drawing/2014/main" id="{38FFCC9C-4675-4E36-8249-B177D2EAF995}"/>
                </a:ext>
              </a:extLst>
            </p:cNvPr>
            <p:cNvSpPr/>
            <p:nvPr/>
          </p:nvSpPr>
          <p:spPr>
            <a:xfrm>
              <a:off x="3453161" y="4132193"/>
              <a:ext cx="970042" cy="80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8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8"/>
                    <a:pt x="10529" y="14727"/>
                    <a:pt x="10800" y="14727"/>
                  </a:cubicBezTo>
                  <a:cubicBezTo>
                    <a:pt x="11071" y="14727"/>
                    <a:pt x="11291" y="14508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8"/>
                    <a:pt x="18384" y="14727"/>
                    <a:pt x="18655" y="14727"/>
                  </a:cubicBezTo>
                  <a:cubicBezTo>
                    <a:pt x="18926" y="14727"/>
                    <a:pt x="19145" y="14508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8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o 140">
            <a:extLst>
              <a:ext uri="{FF2B5EF4-FFF2-40B4-BE49-F238E27FC236}">
                <a16:creationId xmlns:a16="http://schemas.microsoft.com/office/drawing/2014/main" id="{75570552-06F1-4212-9EBD-7569D848435E}"/>
              </a:ext>
            </a:extLst>
          </p:cNvPr>
          <p:cNvGrpSpPr/>
          <p:nvPr/>
        </p:nvGrpSpPr>
        <p:grpSpPr>
          <a:xfrm>
            <a:off x="2054891" y="1886953"/>
            <a:ext cx="1696842" cy="1684014"/>
            <a:chOff x="1484749" y="1460927"/>
            <a:chExt cx="1696842" cy="1684014"/>
          </a:xfrm>
          <a:effectLst/>
        </p:grpSpPr>
        <p:sp>
          <p:nvSpPr>
            <p:cNvPr id="24" name="Rectángulo 101">
              <a:extLst>
                <a:ext uri="{FF2B5EF4-FFF2-40B4-BE49-F238E27FC236}">
                  <a16:creationId xmlns:a16="http://schemas.microsoft.com/office/drawing/2014/main" id="{3C333570-6DF7-4ADF-A6D0-EC7EEFD2D340}"/>
                </a:ext>
              </a:extLst>
            </p:cNvPr>
            <p:cNvSpPr/>
            <p:nvPr/>
          </p:nvSpPr>
          <p:spPr>
            <a:xfrm>
              <a:off x="1523172" y="1460927"/>
              <a:ext cx="1620000" cy="1260000"/>
            </a:xfrm>
            <a:prstGeom prst="rect">
              <a:avLst/>
            </a:prstGeom>
            <a:solidFill>
              <a:srgbClr val="03281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 Placeholder 23">
              <a:extLst>
                <a:ext uri="{FF2B5EF4-FFF2-40B4-BE49-F238E27FC236}">
                  <a16:creationId xmlns:a16="http://schemas.microsoft.com/office/drawing/2014/main" id="{24BC4553-C05D-45E1-B5F7-0D0857DF8C30}"/>
                </a:ext>
              </a:extLst>
            </p:cNvPr>
            <p:cNvSpPr txBox="1">
              <a:spLocks/>
            </p:cNvSpPr>
            <p:nvPr/>
          </p:nvSpPr>
          <p:spPr>
            <a:xfrm>
              <a:off x="1484749" y="2837039"/>
              <a:ext cx="1696842" cy="307902"/>
            </a:xfrm>
            <a:prstGeom prst="rect">
              <a:avLst/>
            </a:prstGeom>
            <a:noFill/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r>
                <a:rPr lang="en-US" sz="1600" b="1" dirty="0">
                  <a:solidFill>
                    <a:srgbClr val="032811"/>
                  </a:solidFill>
                  <a:ea typeface="Lato" charset="0"/>
                  <a:cs typeface="Lato" charset="0"/>
                </a:rPr>
                <a:t>GENERALES</a:t>
              </a:r>
            </a:p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endParaRPr lang="en-US" sz="1600" b="1" dirty="0">
                <a:solidFill>
                  <a:srgbClr val="032811"/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E3D619-B4BB-420F-BC48-9E6A28269FBA}"/>
              </a:ext>
            </a:extLst>
          </p:cNvPr>
          <p:cNvGrpSpPr/>
          <p:nvPr userDrawn="1"/>
        </p:nvGrpSpPr>
        <p:grpSpPr>
          <a:xfrm>
            <a:off x="6281871" y="1884376"/>
            <a:ext cx="1696842" cy="1684014"/>
            <a:chOff x="3089761" y="1886953"/>
            <a:chExt cx="1696842" cy="1684014"/>
          </a:xfrm>
        </p:grpSpPr>
        <p:grpSp>
          <p:nvGrpSpPr>
            <p:cNvPr id="27" name="Grupo 141">
              <a:extLst>
                <a:ext uri="{FF2B5EF4-FFF2-40B4-BE49-F238E27FC236}">
                  <a16:creationId xmlns:a16="http://schemas.microsoft.com/office/drawing/2014/main" id="{2AA60A5C-23E8-4FE5-9613-2F1F2CB2568D}"/>
                </a:ext>
              </a:extLst>
            </p:cNvPr>
            <p:cNvGrpSpPr/>
            <p:nvPr/>
          </p:nvGrpSpPr>
          <p:grpSpPr>
            <a:xfrm>
              <a:off x="3089761" y="1886953"/>
              <a:ext cx="1696842" cy="1684014"/>
              <a:chOff x="3993301" y="1460927"/>
              <a:chExt cx="1696842" cy="1684014"/>
            </a:xfrm>
            <a:effectLst/>
          </p:grpSpPr>
          <p:sp>
            <p:nvSpPr>
              <p:cNvPr id="30" name="Rectángulo 110">
                <a:extLst>
                  <a:ext uri="{FF2B5EF4-FFF2-40B4-BE49-F238E27FC236}">
                    <a16:creationId xmlns:a16="http://schemas.microsoft.com/office/drawing/2014/main" id="{05A77AA1-F1DA-4F17-B106-CD583DCE9192}"/>
                  </a:ext>
                </a:extLst>
              </p:cNvPr>
              <p:cNvSpPr/>
              <p:nvPr/>
            </p:nvSpPr>
            <p:spPr>
              <a:xfrm>
                <a:off x="4031724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 Placeholder 23">
                <a:extLst>
                  <a:ext uri="{FF2B5EF4-FFF2-40B4-BE49-F238E27FC236}">
                    <a16:creationId xmlns:a16="http://schemas.microsoft.com/office/drawing/2014/main" id="{0E2D5F9D-E4EE-4FBA-84E5-7DA39B9B8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2837039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ABASTECIMIENTO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D0D894AC-5E36-4752-A042-B43C9748F674}"/>
                </a:ext>
              </a:extLst>
            </p:cNvPr>
            <p:cNvSpPr>
              <a:spLocks noEditPoints="1"/>
            </p:cNvSpPr>
            <p:nvPr/>
          </p:nvSpPr>
          <p:spPr bwMode="auto">
            <a:xfrm rot="1357491">
              <a:off x="3385707" y="1980224"/>
              <a:ext cx="519949" cy="499479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4BB93850-EB7F-4DD6-8A1F-E56C05D83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4809" y="2273332"/>
              <a:ext cx="828689" cy="801571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0BCFBB-0AA5-4065-88E8-4E6320C5D58B}"/>
              </a:ext>
            </a:extLst>
          </p:cNvPr>
          <p:cNvGrpSpPr/>
          <p:nvPr userDrawn="1"/>
        </p:nvGrpSpPr>
        <p:grpSpPr>
          <a:xfrm>
            <a:off x="2015014" y="3859921"/>
            <a:ext cx="1696842" cy="1680727"/>
            <a:chOff x="5247580" y="1886953"/>
            <a:chExt cx="1696842" cy="1680727"/>
          </a:xfrm>
        </p:grpSpPr>
        <p:grpSp>
          <p:nvGrpSpPr>
            <p:cNvPr id="33" name="Grupo 142">
              <a:extLst>
                <a:ext uri="{FF2B5EF4-FFF2-40B4-BE49-F238E27FC236}">
                  <a16:creationId xmlns:a16="http://schemas.microsoft.com/office/drawing/2014/main" id="{91C7E66F-9579-490B-8187-797342A469A2}"/>
                </a:ext>
              </a:extLst>
            </p:cNvPr>
            <p:cNvGrpSpPr/>
            <p:nvPr/>
          </p:nvGrpSpPr>
          <p:grpSpPr>
            <a:xfrm>
              <a:off x="5247580" y="1886953"/>
              <a:ext cx="1696842" cy="1680727"/>
              <a:chOff x="6501853" y="1460927"/>
              <a:chExt cx="1696842" cy="1680727"/>
            </a:xfrm>
            <a:effectLst/>
          </p:grpSpPr>
          <p:sp>
            <p:nvSpPr>
              <p:cNvPr id="35" name="Rectángulo 111">
                <a:extLst>
                  <a:ext uri="{FF2B5EF4-FFF2-40B4-BE49-F238E27FC236}">
                    <a16:creationId xmlns:a16="http://schemas.microsoft.com/office/drawing/2014/main" id="{596D23F0-147A-482C-A6DD-F355D40DCF75}"/>
                  </a:ext>
                </a:extLst>
              </p:cNvPr>
              <p:cNvSpPr/>
              <p:nvPr/>
            </p:nvSpPr>
            <p:spPr>
              <a:xfrm>
                <a:off x="6540276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 Placeholder 23">
                <a:extLst>
                  <a:ext uri="{FF2B5EF4-FFF2-40B4-BE49-F238E27FC236}">
                    <a16:creationId xmlns:a16="http://schemas.microsoft.com/office/drawing/2014/main" id="{911F2956-3F5D-410D-8E3F-6A874E2C9D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2833752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GASTOS</a:t>
                </a:r>
              </a:p>
            </p:txBody>
          </p:sp>
        </p:grpSp>
        <p:sp>
          <p:nvSpPr>
            <p:cNvPr id="34" name="Freeform 245">
              <a:extLst>
                <a:ext uri="{FF2B5EF4-FFF2-40B4-BE49-F238E27FC236}">
                  <a16:creationId xmlns:a16="http://schemas.microsoft.com/office/drawing/2014/main" id="{85453E0C-9489-4ACD-A93C-F1113E421939}"/>
                </a:ext>
              </a:extLst>
            </p:cNvPr>
            <p:cNvSpPr/>
            <p:nvPr/>
          </p:nvSpPr>
          <p:spPr>
            <a:xfrm>
              <a:off x="5542503" y="2087260"/>
              <a:ext cx="1106993" cy="862310"/>
            </a:xfrm>
            <a:custGeom>
              <a:avLst/>
              <a:gdLst>
                <a:gd name="connsiteX0" fmla="*/ 409325 w 576943"/>
                <a:gd name="connsiteY0" fmla="*/ 36059 h 432707"/>
                <a:gd name="connsiteX1" fmla="*/ 531870 w 576943"/>
                <a:gd name="connsiteY1" fmla="*/ 36059 h 432707"/>
                <a:gd name="connsiteX2" fmla="*/ 538349 w 576943"/>
                <a:gd name="connsiteY2" fmla="*/ 38594 h 432707"/>
                <a:gd name="connsiteX3" fmla="*/ 540884 w 576943"/>
                <a:gd name="connsiteY3" fmla="*/ 45074 h 432707"/>
                <a:gd name="connsiteX4" fmla="*/ 540884 w 576943"/>
                <a:gd name="connsiteY4" fmla="*/ 167618 h 432707"/>
                <a:gd name="connsiteX5" fmla="*/ 535391 w 576943"/>
                <a:gd name="connsiteY5" fmla="*/ 175928 h 432707"/>
                <a:gd name="connsiteX6" fmla="*/ 525390 w 576943"/>
                <a:gd name="connsiteY6" fmla="*/ 173815 h 432707"/>
                <a:gd name="connsiteX7" fmla="*/ 491304 w 576943"/>
                <a:gd name="connsiteY7" fmla="*/ 139728 h 432707"/>
                <a:gd name="connsiteX8" fmla="*/ 312981 w 576943"/>
                <a:gd name="connsiteY8" fmla="*/ 318051 h 432707"/>
                <a:gd name="connsiteX9" fmla="*/ 306501 w 576943"/>
                <a:gd name="connsiteY9" fmla="*/ 320868 h 432707"/>
                <a:gd name="connsiteX10" fmla="*/ 300022 w 576943"/>
                <a:gd name="connsiteY10" fmla="*/ 318051 h 432707"/>
                <a:gd name="connsiteX11" fmla="*/ 234384 w 576943"/>
                <a:gd name="connsiteY11" fmla="*/ 252412 h 432707"/>
                <a:gd name="connsiteX12" fmla="*/ 117192 w 576943"/>
                <a:gd name="connsiteY12" fmla="*/ 369604 h 432707"/>
                <a:gd name="connsiteX13" fmla="*/ 63104 w 576943"/>
                <a:gd name="connsiteY13" fmla="*/ 315515 h 432707"/>
                <a:gd name="connsiteX14" fmla="*/ 227904 w 576943"/>
                <a:gd name="connsiteY14" fmla="*/ 150715 h 432707"/>
                <a:gd name="connsiteX15" fmla="*/ 234384 w 576943"/>
                <a:gd name="connsiteY15" fmla="*/ 147898 h 432707"/>
                <a:gd name="connsiteX16" fmla="*/ 240863 w 576943"/>
                <a:gd name="connsiteY16" fmla="*/ 150715 h 432707"/>
                <a:gd name="connsiteX17" fmla="*/ 306501 w 576943"/>
                <a:gd name="connsiteY17" fmla="*/ 216353 h 432707"/>
                <a:gd name="connsiteX18" fmla="*/ 437215 w 576943"/>
                <a:gd name="connsiteY18" fmla="*/ 85640 h 432707"/>
                <a:gd name="connsiteX19" fmla="*/ 403128 w 576943"/>
                <a:gd name="connsiteY19" fmla="*/ 51553 h 432707"/>
                <a:gd name="connsiteX20" fmla="*/ 401015 w 576943"/>
                <a:gd name="connsiteY20" fmla="*/ 41552 h 432707"/>
                <a:gd name="connsiteX21" fmla="*/ 409325 w 576943"/>
                <a:gd name="connsiteY21" fmla="*/ 36059 h 432707"/>
                <a:gd name="connsiteX22" fmla="*/ 0 w 576943"/>
                <a:gd name="connsiteY22" fmla="*/ 0 h 432707"/>
                <a:gd name="connsiteX23" fmla="*/ 36059 w 576943"/>
                <a:gd name="connsiteY23" fmla="*/ 0 h 432707"/>
                <a:gd name="connsiteX24" fmla="*/ 36059 w 576943"/>
                <a:gd name="connsiteY24" fmla="*/ 396648 h 432707"/>
                <a:gd name="connsiteX25" fmla="*/ 576943 w 576943"/>
                <a:gd name="connsiteY25" fmla="*/ 396648 h 432707"/>
                <a:gd name="connsiteX26" fmla="*/ 576943 w 576943"/>
                <a:gd name="connsiteY26" fmla="*/ 432707 h 432707"/>
                <a:gd name="connsiteX27" fmla="*/ 0 w 576943"/>
                <a:gd name="connsiteY27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43" h="432707">
                  <a:moveTo>
                    <a:pt x="409325" y="36059"/>
                  </a:moveTo>
                  <a:lnTo>
                    <a:pt x="531870" y="36059"/>
                  </a:lnTo>
                  <a:cubicBezTo>
                    <a:pt x="534499" y="36059"/>
                    <a:pt x="536659" y="36904"/>
                    <a:pt x="538349" y="38594"/>
                  </a:cubicBezTo>
                  <a:cubicBezTo>
                    <a:pt x="540039" y="40284"/>
                    <a:pt x="540884" y="42444"/>
                    <a:pt x="540884" y="45074"/>
                  </a:cubicBezTo>
                  <a:lnTo>
                    <a:pt x="540884" y="167618"/>
                  </a:lnTo>
                  <a:cubicBezTo>
                    <a:pt x="540884" y="171562"/>
                    <a:pt x="539054" y="174332"/>
                    <a:pt x="535391" y="175928"/>
                  </a:cubicBezTo>
                  <a:cubicBezTo>
                    <a:pt x="531729" y="177524"/>
                    <a:pt x="528395" y="176820"/>
                    <a:pt x="525390" y="173815"/>
                  </a:cubicBezTo>
                  <a:lnTo>
                    <a:pt x="491304" y="139728"/>
                  </a:lnTo>
                  <a:lnTo>
                    <a:pt x="312981" y="318051"/>
                  </a:lnTo>
                  <a:cubicBezTo>
                    <a:pt x="311103" y="319929"/>
                    <a:pt x="308943" y="320868"/>
                    <a:pt x="306501" y="320868"/>
                  </a:cubicBezTo>
                  <a:cubicBezTo>
                    <a:pt x="304060" y="320868"/>
                    <a:pt x="301900" y="319929"/>
                    <a:pt x="300022" y="318051"/>
                  </a:cubicBezTo>
                  <a:lnTo>
                    <a:pt x="234384" y="252412"/>
                  </a:lnTo>
                  <a:lnTo>
                    <a:pt x="117192" y="369604"/>
                  </a:lnTo>
                  <a:lnTo>
                    <a:pt x="63104" y="315515"/>
                  </a:lnTo>
                  <a:lnTo>
                    <a:pt x="227904" y="150715"/>
                  </a:lnTo>
                  <a:cubicBezTo>
                    <a:pt x="229783" y="148837"/>
                    <a:pt x="231942" y="147898"/>
                    <a:pt x="234384" y="147898"/>
                  </a:cubicBezTo>
                  <a:cubicBezTo>
                    <a:pt x="236825" y="147898"/>
                    <a:pt x="238985" y="148837"/>
                    <a:pt x="240863" y="150715"/>
                  </a:cubicBezTo>
                  <a:lnTo>
                    <a:pt x="306501" y="216353"/>
                  </a:lnTo>
                  <a:lnTo>
                    <a:pt x="437215" y="85640"/>
                  </a:lnTo>
                  <a:lnTo>
                    <a:pt x="403128" y="51553"/>
                  </a:lnTo>
                  <a:cubicBezTo>
                    <a:pt x="400123" y="48548"/>
                    <a:pt x="399419" y="45214"/>
                    <a:pt x="401015" y="41552"/>
                  </a:cubicBezTo>
                  <a:cubicBezTo>
                    <a:pt x="402611" y="37890"/>
                    <a:pt x="405382" y="36059"/>
                    <a:pt x="409325" y="36059"/>
                  </a:cubicBezTo>
                  <a:close/>
                  <a:moveTo>
                    <a:pt x="0" y="0"/>
                  </a:moveTo>
                  <a:lnTo>
                    <a:pt x="36059" y="0"/>
                  </a:lnTo>
                  <a:lnTo>
                    <a:pt x="36059" y="396648"/>
                  </a:lnTo>
                  <a:lnTo>
                    <a:pt x="576943" y="396648"/>
                  </a:lnTo>
                  <a:lnTo>
                    <a:pt x="576943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1A60A3-E95C-4FC7-B367-C321DF8ADA4A}"/>
              </a:ext>
            </a:extLst>
          </p:cNvPr>
          <p:cNvGrpSpPr/>
          <p:nvPr userDrawn="1"/>
        </p:nvGrpSpPr>
        <p:grpSpPr>
          <a:xfrm>
            <a:off x="8423364" y="1875427"/>
            <a:ext cx="1696842" cy="1676589"/>
            <a:chOff x="931942" y="3922314"/>
            <a:chExt cx="1696842" cy="1676589"/>
          </a:xfrm>
        </p:grpSpPr>
        <p:grpSp>
          <p:nvGrpSpPr>
            <p:cNvPr id="43" name="Grupo 145">
              <a:extLst>
                <a:ext uri="{FF2B5EF4-FFF2-40B4-BE49-F238E27FC236}">
                  <a16:creationId xmlns:a16="http://schemas.microsoft.com/office/drawing/2014/main" id="{F8C0BF6F-98CB-41B4-BB2F-975B1AB1A610}"/>
                </a:ext>
              </a:extLst>
            </p:cNvPr>
            <p:cNvGrpSpPr/>
            <p:nvPr/>
          </p:nvGrpSpPr>
          <p:grpSpPr>
            <a:xfrm>
              <a:off x="931942" y="3922314"/>
              <a:ext cx="1696842" cy="1676589"/>
              <a:chOff x="3993301" y="3979156"/>
              <a:chExt cx="1696842" cy="1676589"/>
            </a:xfrm>
            <a:effectLst/>
          </p:grpSpPr>
          <p:sp>
            <p:nvSpPr>
              <p:cNvPr id="45" name="Rectángulo 116">
                <a:extLst>
                  <a:ext uri="{FF2B5EF4-FFF2-40B4-BE49-F238E27FC236}">
                    <a16:creationId xmlns:a16="http://schemas.microsoft.com/office/drawing/2014/main" id="{B0B42590-AB09-4BD7-AAD4-348CCD02ED41}"/>
                  </a:ext>
                </a:extLst>
              </p:cNvPr>
              <p:cNvSpPr/>
              <p:nvPr/>
            </p:nvSpPr>
            <p:spPr>
              <a:xfrm>
                <a:off x="4031722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 Placeholder 23">
                <a:extLst>
                  <a:ext uri="{FF2B5EF4-FFF2-40B4-BE49-F238E27FC236}">
                    <a16:creationId xmlns:a16="http://schemas.microsoft.com/office/drawing/2014/main" id="{BC362490-DAF6-48FA-8F46-CB4E65A6E5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5347843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LOGÍSTICA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44" name="Freeform 107">
              <a:extLst>
                <a:ext uri="{FF2B5EF4-FFF2-40B4-BE49-F238E27FC236}">
                  <a16:creationId xmlns:a16="http://schemas.microsoft.com/office/drawing/2014/main" id="{FDA28907-7F6C-46B6-BBF6-C1F0BBEA2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6138" y="4120664"/>
              <a:ext cx="988450" cy="824630"/>
            </a:xfrm>
            <a:custGeom>
              <a:avLst/>
              <a:gdLst>
                <a:gd name="T0" fmla="*/ 1767 w 3666"/>
                <a:gd name="T1" fmla="*/ 3297 h 3543"/>
                <a:gd name="T2" fmla="*/ 1920 w 3666"/>
                <a:gd name="T3" fmla="*/ 3417 h 3543"/>
                <a:gd name="T4" fmla="*/ 2002 w 3666"/>
                <a:gd name="T5" fmla="*/ 3242 h 3543"/>
                <a:gd name="T6" fmla="*/ 547 w 3666"/>
                <a:gd name="T7" fmla="*/ 3185 h 3543"/>
                <a:gd name="T8" fmla="*/ 504 w 3666"/>
                <a:gd name="T9" fmla="*/ 3374 h 3543"/>
                <a:gd name="T10" fmla="*/ 697 w 3666"/>
                <a:gd name="T11" fmla="*/ 3374 h 3543"/>
                <a:gd name="T12" fmla="*/ 655 w 3666"/>
                <a:gd name="T13" fmla="*/ 3185 h 3543"/>
                <a:gd name="T14" fmla="*/ 2065 w 3666"/>
                <a:gd name="T15" fmla="*/ 3122 h 3543"/>
                <a:gd name="T16" fmla="*/ 2110 w 3666"/>
                <a:gd name="T17" fmla="*/ 3410 h 3543"/>
                <a:gd name="T18" fmla="*/ 1851 w 3666"/>
                <a:gd name="T19" fmla="*/ 3540 h 3543"/>
                <a:gd name="T20" fmla="*/ 1647 w 3666"/>
                <a:gd name="T21" fmla="*/ 3337 h 3543"/>
                <a:gd name="T22" fmla="*/ 1777 w 3666"/>
                <a:gd name="T23" fmla="*/ 3077 h 3543"/>
                <a:gd name="T24" fmla="*/ 747 w 3666"/>
                <a:gd name="T25" fmla="*/ 3097 h 3543"/>
                <a:gd name="T26" fmla="*/ 834 w 3666"/>
                <a:gd name="T27" fmla="*/ 3374 h 3543"/>
                <a:gd name="T28" fmla="*/ 601 w 3666"/>
                <a:gd name="T29" fmla="*/ 3543 h 3543"/>
                <a:gd name="T30" fmla="*/ 367 w 3666"/>
                <a:gd name="T31" fmla="*/ 3374 h 3543"/>
                <a:gd name="T32" fmla="*/ 455 w 3666"/>
                <a:gd name="T33" fmla="*/ 3097 h 3543"/>
                <a:gd name="T34" fmla="*/ 2456 w 3666"/>
                <a:gd name="T35" fmla="*/ 3157 h 3543"/>
                <a:gd name="T36" fmla="*/ 2205 w 3666"/>
                <a:gd name="T37" fmla="*/ 3208 h 3543"/>
                <a:gd name="T38" fmla="*/ 1977 w 3666"/>
                <a:gd name="T39" fmla="*/ 2982 h 3543"/>
                <a:gd name="T40" fmla="*/ 1662 w 3666"/>
                <a:gd name="T41" fmla="*/ 3065 h 3543"/>
                <a:gd name="T42" fmla="*/ 900 w 3666"/>
                <a:gd name="T43" fmla="*/ 3167 h 3543"/>
                <a:gd name="T44" fmla="*/ 644 w 3666"/>
                <a:gd name="T45" fmla="*/ 2973 h 3543"/>
                <a:gd name="T46" fmla="*/ 344 w 3666"/>
                <a:gd name="T47" fmla="*/ 3096 h 3543"/>
                <a:gd name="T48" fmla="*/ 44 w 3666"/>
                <a:gd name="T49" fmla="*/ 3223 h 3543"/>
                <a:gd name="T50" fmla="*/ 1741 w 3666"/>
                <a:gd name="T51" fmla="*/ 2240 h 3543"/>
                <a:gd name="T52" fmla="*/ 2225 w 3666"/>
                <a:gd name="T53" fmla="*/ 2609 h 3543"/>
                <a:gd name="T54" fmla="*/ 1757 w 3666"/>
                <a:gd name="T55" fmla="*/ 2230 h 3543"/>
                <a:gd name="T56" fmla="*/ 1595 w 3666"/>
                <a:gd name="T57" fmla="*/ 1977 h 3543"/>
                <a:gd name="T58" fmla="*/ 1945 w 3666"/>
                <a:gd name="T59" fmla="*/ 2139 h 3543"/>
                <a:gd name="T60" fmla="*/ 0 w 3666"/>
                <a:gd name="T61" fmla="*/ 2802 h 3543"/>
                <a:gd name="T62" fmla="*/ 119 w 3666"/>
                <a:gd name="T63" fmla="*/ 1886 h 3543"/>
                <a:gd name="T64" fmla="*/ 2049 w 3666"/>
                <a:gd name="T65" fmla="*/ 1519 h 3543"/>
                <a:gd name="T66" fmla="*/ 2171 w 3666"/>
                <a:gd name="T67" fmla="*/ 1616 h 3543"/>
                <a:gd name="T68" fmla="*/ 2237 w 3666"/>
                <a:gd name="T69" fmla="*/ 1475 h 3543"/>
                <a:gd name="T70" fmla="*/ 2405 w 3666"/>
                <a:gd name="T71" fmla="*/ 410 h 3543"/>
                <a:gd name="T72" fmla="*/ 2340 w 3666"/>
                <a:gd name="T73" fmla="*/ 1459 h 3543"/>
                <a:gd name="T74" fmla="*/ 2855 w 3666"/>
                <a:gd name="T75" fmla="*/ 1977 h 3543"/>
                <a:gd name="T76" fmla="*/ 2207 w 3666"/>
                <a:gd name="T77" fmla="*/ 1710 h 3543"/>
                <a:gd name="T78" fmla="*/ 1974 w 3666"/>
                <a:gd name="T79" fmla="*/ 1620 h 3543"/>
                <a:gd name="T80" fmla="*/ 2007 w 3666"/>
                <a:gd name="T81" fmla="*/ 1376 h 3543"/>
                <a:gd name="T82" fmla="*/ 2386 w 3666"/>
                <a:gd name="T83" fmla="*/ 408 h 3543"/>
                <a:gd name="T84" fmla="*/ 2827 w 3666"/>
                <a:gd name="T85" fmla="*/ 160 h 3543"/>
                <a:gd name="T86" fmla="*/ 3406 w 3666"/>
                <a:gd name="T87" fmla="*/ 670 h 3543"/>
                <a:gd name="T88" fmla="*/ 3663 w 3666"/>
                <a:gd name="T89" fmla="*/ 1414 h 3543"/>
                <a:gd name="T90" fmla="*/ 3515 w 3666"/>
                <a:gd name="T91" fmla="*/ 2179 h 3543"/>
                <a:gd name="T92" fmla="*/ 3035 w 3666"/>
                <a:gd name="T93" fmla="*/ 2751 h 3543"/>
                <a:gd name="T94" fmla="*/ 2773 w 3666"/>
                <a:gd name="T95" fmla="*/ 2676 h 3543"/>
                <a:gd name="T96" fmla="*/ 3272 w 3666"/>
                <a:gd name="T97" fmla="*/ 2201 h 3543"/>
                <a:gd name="T98" fmla="*/ 3462 w 3666"/>
                <a:gd name="T99" fmla="*/ 1519 h 3543"/>
                <a:gd name="T100" fmla="*/ 3267 w 3666"/>
                <a:gd name="T101" fmla="*/ 830 h 3543"/>
                <a:gd name="T102" fmla="*/ 2759 w 3666"/>
                <a:gd name="T103" fmla="*/ 354 h 3543"/>
                <a:gd name="T104" fmla="*/ 2055 w 3666"/>
                <a:gd name="T105" fmla="*/ 206 h 3543"/>
                <a:gd name="T106" fmla="*/ 1388 w 3666"/>
                <a:gd name="T107" fmla="*/ 447 h 3543"/>
                <a:gd name="T108" fmla="*/ 946 w 3666"/>
                <a:gd name="T109" fmla="*/ 987 h 3543"/>
                <a:gd name="T110" fmla="*/ 843 w 3666"/>
                <a:gd name="T111" fmla="*/ 1662 h 3543"/>
                <a:gd name="T112" fmla="*/ 662 w 3666"/>
                <a:gd name="T113" fmla="*/ 1213 h 3543"/>
                <a:gd name="T114" fmla="*/ 1009 w 3666"/>
                <a:gd name="T115" fmla="*/ 516 h 3543"/>
                <a:gd name="T116" fmla="*/ 1651 w 3666"/>
                <a:gd name="T117" fmla="*/ 8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6" h="3543">
                  <a:moveTo>
                    <a:pt x="1891" y="3173"/>
                  </a:moveTo>
                  <a:lnTo>
                    <a:pt x="1863" y="3176"/>
                  </a:lnTo>
                  <a:lnTo>
                    <a:pt x="1836" y="3185"/>
                  </a:lnTo>
                  <a:lnTo>
                    <a:pt x="1814" y="3200"/>
                  </a:lnTo>
                  <a:lnTo>
                    <a:pt x="1795" y="3220"/>
                  </a:lnTo>
                  <a:lnTo>
                    <a:pt x="1781" y="3242"/>
                  </a:lnTo>
                  <a:lnTo>
                    <a:pt x="1771" y="3269"/>
                  </a:lnTo>
                  <a:lnTo>
                    <a:pt x="1767" y="3297"/>
                  </a:lnTo>
                  <a:lnTo>
                    <a:pt x="1771" y="3325"/>
                  </a:lnTo>
                  <a:lnTo>
                    <a:pt x="1781" y="3351"/>
                  </a:lnTo>
                  <a:lnTo>
                    <a:pt x="1795" y="3374"/>
                  </a:lnTo>
                  <a:lnTo>
                    <a:pt x="1814" y="3393"/>
                  </a:lnTo>
                  <a:lnTo>
                    <a:pt x="1836" y="3408"/>
                  </a:lnTo>
                  <a:lnTo>
                    <a:pt x="1863" y="3417"/>
                  </a:lnTo>
                  <a:lnTo>
                    <a:pt x="1891" y="3420"/>
                  </a:lnTo>
                  <a:lnTo>
                    <a:pt x="1920" y="3417"/>
                  </a:lnTo>
                  <a:lnTo>
                    <a:pt x="1945" y="3408"/>
                  </a:lnTo>
                  <a:lnTo>
                    <a:pt x="1969" y="3393"/>
                  </a:lnTo>
                  <a:lnTo>
                    <a:pt x="1987" y="3374"/>
                  </a:lnTo>
                  <a:lnTo>
                    <a:pt x="2002" y="3351"/>
                  </a:lnTo>
                  <a:lnTo>
                    <a:pt x="2011" y="3325"/>
                  </a:lnTo>
                  <a:lnTo>
                    <a:pt x="2014" y="3297"/>
                  </a:lnTo>
                  <a:lnTo>
                    <a:pt x="2011" y="3269"/>
                  </a:lnTo>
                  <a:lnTo>
                    <a:pt x="2002" y="3242"/>
                  </a:lnTo>
                  <a:lnTo>
                    <a:pt x="1987" y="3220"/>
                  </a:lnTo>
                  <a:lnTo>
                    <a:pt x="1969" y="3200"/>
                  </a:lnTo>
                  <a:lnTo>
                    <a:pt x="1945" y="3185"/>
                  </a:lnTo>
                  <a:lnTo>
                    <a:pt x="1920" y="3176"/>
                  </a:lnTo>
                  <a:lnTo>
                    <a:pt x="1891" y="3173"/>
                  </a:lnTo>
                  <a:close/>
                  <a:moveTo>
                    <a:pt x="601" y="3173"/>
                  </a:moveTo>
                  <a:lnTo>
                    <a:pt x="572" y="3176"/>
                  </a:lnTo>
                  <a:lnTo>
                    <a:pt x="547" y="3185"/>
                  </a:lnTo>
                  <a:lnTo>
                    <a:pt x="523" y="3200"/>
                  </a:lnTo>
                  <a:lnTo>
                    <a:pt x="504" y="3220"/>
                  </a:lnTo>
                  <a:lnTo>
                    <a:pt x="490" y="3242"/>
                  </a:lnTo>
                  <a:lnTo>
                    <a:pt x="481" y="3269"/>
                  </a:lnTo>
                  <a:lnTo>
                    <a:pt x="478" y="3297"/>
                  </a:lnTo>
                  <a:lnTo>
                    <a:pt x="481" y="3325"/>
                  </a:lnTo>
                  <a:lnTo>
                    <a:pt x="490" y="3351"/>
                  </a:lnTo>
                  <a:lnTo>
                    <a:pt x="504" y="3374"/>
                  </a:lnTo>
                  <a:lnTo>
                    <a:pt x="523" y="3393"/>
                  </a:lnTo>
                  <a:lnTo>
                    <a:pt x="547" y="3408"/>
                  </a:lnTo>
                  <a:lnTo>
                    <a:pt x="572" y="3417"/>
                  </a:lnTo>
                  <a:lnTo>
                    <a:pt x="601" y="3420"/>
                  </a:lnTo>
                  <a:lnTo>
                    <a:pt x="629" y="3417"/>
                  </a:lnTo>
                  <a:lnTo>
                    <a:pt x="655" y="3408"/>
                  </a:lnTo>
                  <a:lnTo>
                    <a:pt x="678" y="3393"/>
                  </a:lnTo>
                  <a:lnTo>
                    <a:pt x="697" y="3374"/>
                  </a:lnTo>
                  <a:lnTo>
                    <a:pt x="712" y="3351"/>
                  </a:lnTo>
                  <a:lnTo>
                    <a:pt x="721" y="3325"/>
                  </a:lnTo>
                  <a:lnTo>
                    <a:pt x="724" y="3297"/>
                  </a:lnTo>
                  <a:lnTo>
                    <a:pt x="721" y="3269"/>
                  </a:lnTo>
                  <a:lnTo>
                    <a:pt x="712" y="3242"/>
                  </a:lnTo>
                  <a:lnTo>
                    <a:pt x="697" y="3220"/>
                  </a:lnTo>
                  <a:lnTo>
                    <a:pt x="678" y="3200"/>
                  </a:lnTo>
                  <a:lnTo>
                    <a:pt x="655" y="3185"/>
                  </a:lnTo>
                  <a:lnTo>
                    <a:pt x="629" y="3176"/>
                  </a:lnTo>
                  <a:lnTo>
                    <a:pt x="601" y="3173"/>
                  </a:lnTo>
                  <a:close/>
                  <a:moveTo>
                    <a:pt x="1891" y="3050"/>
                  </a:moveTo>
                  <a:lnTo>
                    <a:pt x="1931" y="3053"/>
                  </a:lnTo>
                  <a:lnTo>
                    <a:pt x="1969" y="3063"/>
                  </a:lnTo>
                  <a:lnTo>
                    <a:pt x="2004" y="3077"/>
                  </a:lnTo>
                  <a:lnTo>
                    <a:pt x="2036" y="3097"/>
                  </a:lnTo>
                  <a:lnTo>
                    <a:pt x="2065" y="3122"/>
                  </a:lnTo>
                  <a:lnTo>
                    <a:pt x="2090" y="3151"/>
                  </a:lnTo>
                  <a:lnTo>
                    <a:pt x="2110" y="3183"/>
                  </a:lnTo>
                  <a:lnTo>
                    <a:pt x="2125" y="3219"/>
                  </a:lnTo>
                  <a:lnTo>
                    <a:pt x="2134" y="3256"/>
                  </a:lnTo>
                  <a:lnTo>
                    <a:pt x="2137" y="3297"/>
                  </a:lnTo>
                  <a:lnTo>
                    <a:pt x="2134" y="3337"/>
                  </a:lnTo>
                  <a:lnTo>
                    <a:pt x="2125" y="3374"/>
                  </a:lnTo>
                  <a:lnTo>
                    <a:pt x="2110" y="3410"/>
                  </a:lnTo>
                  <a:lnTo>
                    <a:pt x="2090" y="3442"/>
                  </a:lnTo>
                  <a:lnTo>
                    <a:pt x="2065" y="3471"/>
                  </a:lnTo>
                  <a:lnTo>
                    <a:pt x="2036" y="3496"/>
                  </a:lnTo>
                  <a:lnTo>
                    <a:pt x="2004" y="3516"/>
                  </a:lnTo>
                  <a:lnTo>
                    <a:pt x="1969" y="3531"/>
                  </a:lnTo>
                  <a:lnTo>
                    <a:pt x="1931" y="3540"/>
                  </a:lnTo>
                  <a:lnTo>
                    <a:pt x="1891" y="3543"/>
                  </a:lnTo>
                  <a:lnTo>
                    <a:pt x="1851" y="3540"/>
                  </a:lnTo>
                  <a:lnTo>
                    <a:pt x="1813" y="3531"/>
                  </a:lnTo>
                  <a:lnTo>
                    <a:pt x="1777" y="3516"/>
                  </a:lnTo>
                  <a:lnTo>
                    <a:pt x="1745" y="3496"/>
                  </a:lnTo>
                  <a:lnTo>
                    <a:pt x="1716" y="3471"/>
                  </a:lnTo>
                  <a:lnTo>
                    <a:pt x="1692" y="3442"/>
                  </a:lnTo>
                  <a:lnTo>
                    <a:pt x="1672" y="3410"/>
                  </a:lnTo>
                  <a:lnTo>
                    <a:pt x="1656" y="3374"/>
                  </a:lnTo>
                  <a:lnTo>
                    <a:pt x="1647" y="3337"/>
                  </a:lnTo>
                  <a:lnTo>
                    <a:pt x="1644" y="3297"/>
                  </a:lnTo>
                  <a:lnTo>
                    <a:pt x="1647" y="3256"/>
                  </a:lnTo>
                  <a:lnTo>
                    <a:pt x="1656" y="3219"/>
                  </a:lnTo>
                  <a:lnTo>
                    <a:pt x="1672" y="3183"/>
                  </a:lnTo>
                  <a:lnTo>
                    <a:pt x="1692" y="3151"/>
                  </a:lnTo>
                  <a:lnTo>
                    <a:pt x="1716" y="3122"/>
                  </a:lnTo>
                  <a:lnTo>
                    <a:pt x="1745" y="3097"/>
                  </a:lnTo>
                  <a:lnTo>
                    <a:pt x="1777" y="3077"/>
                  </a:lnTo>
                  <a:lnTo>
                    <a:pt x="1813" y="3063"/>
                  </a:lnTo>
                  <a:lnTo>
                    <a:pt x="1851" y="3053"/>
                  </a:lnTo>
                  <a:lnTo>
                    <a:pt x="1891" y="3050"/>
                  </a:lnTo>
                  <a:close/>
                  <a:moveTo>
                    <a:pt x="601" y="3050"/>
                  </a:moveTo>
                  <a:lnTo>
                    <a:pt x="641" y="3053"/>
                  </a:lnTo>
                  <a:lnTo>
                    <a:pt x="679" y="3063"/>
                  </a:lnTo>
                  <a:lnTo>
                    <a:pt x="714" y="3077"/>
                  </a:lnTo>
                  <a:lnTo>
                    <a:pt x="747" y="3097"/>
                  </a:lnTo>
                  <a:lnTo>
                    <a:pt x="775" y="3122"/>
                  </a:lnTo>
                  <a:lnTo>
                    <a:pt x="800" y="3151"/>
                  </a:lnTo>
                  <a:lnTo>
                    <a:pt x="820" y="3183"/>
                  </a:lnTo>
                  <a:lnTo>
                    <a:pt x="834" y="3219"/>
                  </a:lnTo>
                  <a:lnTo>
                    <a:pt x="844" y="3256"/>
                  </a:lnTo>
                  <a:lnTo>
                    <a:pt x="848" y="3297"/>
                  </a:lnTo>
                  <a:lnTo>
                    <a:pt x="844" y="3337"/>
                  </a:lnTo>
                  <a:lnTo>
                    <a:pt x="834" y="3374"/>
                  </a:lnTo>
                  <a:lnTo>
                    <a:pt x="820" y="3410"/>
                  </a:lnTo>
                  <a:lnTo>
                    <a:pt x="800" y="3442"/>
                  </a:lnTo>
                  <a:lnTo>
                    <a:pt x="775" y="3471"/>
                  </a:lnTo>
                  <a:lnTo>
                    <a:pt x="747" y="3496"/>
                  </a:lnTo>
                  <a:lnTo>
                    <a:pt x="714" y="3516"/>
                  </a:lnTo>
                  <a:lnTo>
                    <a:pt x="679" y="3531"/>
                  </a:lnTo>
                  <a:lnTo>
                    <a:pt x="641" y="3540"/>
                  </a:lnTo>
                  <a:lnTo>
                    <a:pt x="601" y="3543"/>
                  </a:lnTo>
                  <a:lnTo>
                    <a:pt x="561" y="3540"/>
                  </a:lnTo>
                  <a:lnTo>
                    <a:pt x="523" y="3531"/>
                  </a:lnTo>
                  <a:lnTo>
                    <a:pt x="488" y="3516"/>
                  </a:lnTo>
                  <a:lnTo>
                    <a:pt x="455" y="3496"/>
                  </a:lnTo>
                  <a:lnTo>
                    <a:pt x="427" y="3471"/>
                  </a:lnTo>
                  <a:lnTo>
                    <a:pt x="402" y="3442"/>
                  </a:lnTo>
                  <a:lnTo>
                    <a:pt x="381" y="3410"/>
                  </a:lnTo>
                  <a:lnTo>
                    <a:pt x="367" y="3374"/>
                  </a:lnTo>
                  <a:lnTo>
                    <a:pt x="358" y="3337"/>
                  </a:lnTo>
                  <a:lnTo>
                    <a:pt x="354" y="3297"/>
                  </a:lnTo>
                  <a:lnTo>
                    <a:pt x="358" y="3256"/>
                  </a:lnTo>
                  <a:lnTo>
                    <a:pt x="367" y="3219"/>
                  </a:lnTo>
                  <a:lnTo>
                    <a:pt x="381" y="3183"/>
                  </a:lnTo>
                  <a:lnTo>
                    <a:pt x="402" y="3151"/>
                  </a:lnTo>
                  <a:lnTo>
                    <a:pt x="427" y="3122"/>
                  </a:lnTo>
                  <a:lnTo>
                    <a:pt x="455" y="3097"/>
                  </a:lnTo>
                  <a:lnTo>
                    <a:pt x="488" y="3077"/>
                  </a:lnTo>
                  <a:lnTo>
                    <a:pt x="523" y="3063"/>
                  </a:lnTo>
                  <a:lnTo>
                    <a:pt x="561" y="3053"/>
                  </a:lnTo>
                  <a:lnTo>
                    <a:pt x="601" y="3050"/>
                  </a:lnTo>
                  <a:close/>
                  <a:moveTo>
                    <a:pt x="0" y="2867"/>
                  </a:moveTo>
                  <a:lnTo>
                    <a:pt x="2460" y="2867"/>
                  </a:lnTo>
                  <a:lnTo>
                    <a:pt x="2460" y="3131"/>
                  </a:lnTo>
                  <a:lnTo>
                    <a:pt x="2456" y="3157"/>
                  </a:lnTo>
                  <a:lnTo>
                    <a:pt x="2447" y="3183"/>
                  </a:lnTo>
                  <a:lnTo>
                    <a:pt x="2434" y="3205"/>
                  </a:lnTo>
                  <a:lnTo>
                    <a:pt x="2415" y="3223"/>
                  </a:lnTo>
                  <a:lnTo>
                    <a:pt x="2393" y="3238"/>
                  </a:lnTo>
                  <a:lnTo>
                    <a:pt x="2368" y="3246"/>
                  </a:lnTo>
                  <a:lnTo>
                    <a:pt x="2341" y="3250"/>
                  </a:lnTo>
                  <a:lnTo>
                    <a:pt x="2214" y="3250"/>
                  </a:lnTo>
                  <a:lnTo>
                    <a:pt x="2205" y="3208"/>
                  </a:lnTo>
                  <a:lnTo>
                    <a:pt x="2191" y="3167"/>
                  </a:lnTo>
                  <a:lnTo>
                    <a:pt x="2172" y="3131"/>
                  </a:lnTo>
                  <a:lnTo>
                    <a:pt x="2148" y="3096"/>
                  </a:lnTo>
                  <a:lnTo>
                    <a:pt x="2121" y="3065"/>
                  </a:lnTo>
                  <a:lnTo>
                    <a:pt x="2090" y="3037"/>
                  </a:lnTo>
                  <a:lnTo>
                    <a:pt x="2054" y="3014"/>
                  </a:lnTo>
                  <a:lnTo>
                    <a:pt x="2017" y="2996"/>
                  </a:lnTo>
                  <a:lnTo>
                    <a:pt x="1977" y="2982"/>
                  </a:lnTo>
                  <a:lnTo>
                    <a:pt x="1935" y="2973"/>
                  </a:lnTo>
                  <a:lnTo>
                    <a:pt x="1891" y="2971"/>
                  </a:lnTo>
                  <a:lnTo>
                    <a:pt x="1847" y="2973"/>
                  </a:lnTo>
                  <a:lnTo>
                    <a:pt x="1805" y="2982"/>
                  </a:lnTo>
                  <a:lnTo>
                    <a:pt x="1765" y="2996"/>
                  </a:lnTo>
                  <a:lnTo>
                    <a:pt x="1727" y="3014"/>
                  </a:lnTo>
                  <a:lnTo>
                    <a:pt x="1693" y="3037"/>
                  </a:lnTo>
                  <a:lnTo>
                    <a:pt x="1662" y="3065"/>
                  </a:lnTo>
                  <a:lnTo>
                    <a:pt x="1634" y="3096"/>
                  </a:lnTo>
                  <a:lnTo>
                    <a:pt x="1611" y="3131"/>
                  </a:lnTo>
                  <a:lnTo>
                    <a:pt x="1592" y="3167"/>
                  </a:lnTo>
                  <a:lnTo>
                    <a:pt x="1577" y="3208"/>
                  </a:lnTo>
                  <a:lnTo>
                    <a:pt x="1569" y="3250"/>
                  </a:lnTo>
                  <a:lnTo>
                    <a:pt x="923" y="3250"/>
                  </a:lnTo>
                  <a:lnTo>
                    <a:pt x="914" y="3208"/>
                  </a:lnTo>
                  <a:lnTo>
                    <a:pt x="900" y="3167"/>
                  </a:lnTo>
                  <a:lnTo>
                    <a:pt x="881" y="3131"/>
                  </a:lnTo>
                  <a:lnTo>
                    <a:pt x="858" y="3096"/>
                  </a:lnTo>
                  <a:lnTo>
                    <a:pt x="830" y="3065"/>
                  </a:lnTo>
                  <a:lnTo>
                    <a:pt x="799" y="3037"/>
                  </a:lnTo>
                  <a:lnTo>
                    <a:pt x="764" y="3014"/>
                  </a:lnTo>
                  <a:lnTo>
                    <a:pt x="727" y="2996"/>
                  </a:lnTo>
                  <a:lnTo>
                    <a:pt x="687" y="2982"/>
                  </a:lnTo>
                  <a:lnTo>
                    <a:pt x="644" y="2973"/>
                  </a:lnTo>
                  <a:lnTo>
                    <a:pt x="601" y="2971"/>
                  </a:lnTo>
                  <a:lnTo>
                    <a:pt x="557" y="2973"/>
                  </a:lnTo>
                  <a:lnTo>
                    <a:pt x="514" y="2982"/>
                  </a:lnTo>
                  <a:lnTo>
                    <a:pt x="474" y="2996"/>
                  </a:lnTo>
                  <a:lnTo>
                    <a:pt x="438" y="3014"/>
                  </a:lnTo>
                  <a:lnTo>
                    <a:pt x="403" y="3037"/>
                  </a:lnTo>
                  <a:lnTo>
                    <a:pt x="371" y="3065"/>
                  </a:lnTo>
                  <a:lnTo>
                    <a:pt x="344" y="3096"/>
                  </a:lnTo>
                  <a:lnTo>
                    <a:pt x="320" y="3131"/>
                  </a:lnTo>
                  <a:lnTo>
                    <a:pt x="301" y="3167"/>
                  </a:lnTo>
                  <a:lnTo>
                    <a:pt x="288" y="3208"/>
                  </a:lnTo>
                  <a:lnTo>
                    <a:pt x="278" y="3250"/>
                  </a:lnTo>
                  <a:lnTo>
                    <a:pt x="119" y="3250"/>
                  </a:lnTo>
                  <a:lnTo>
                    <a:pt x="91" y="3246"/>
                  </a:lnTo>
                  <a:lnTo>
                    <a:pt x="67" y="3238"/>
                  </a:lnTo>
                  <a:lnTo>
                    <a:pt x="44" y="3223"/>
                  </a:lnTo>
                  <a:lnTo>
                    <a:pt x="27" y="3205"/>
                  </a:lnTo>
                  <a:lnTo>
                    <a:pt x="12" y="3183"/>
                  </a:lnTo>
                  <a:lnTo>
                    <a:pt x="3" y="3157"/>
                  </a:lnTo>
                  <a:lnTo>
                    <a:pt x="0" y="3131"/>
                  </a:lnTo>
                  <a:lnTo>
                    <a:pt x="0" y="2867"/>
                  </a:lnTo>
                  <a:close/>
                  <a:moveTo>
                    <a:pt x="1757" y="2230"/>
                  </a:moveTo>
                  <a:lnTo>
                    <a:pt x="1747" y="2233"/>
                  </a:lnTo>
                  <a:lnTo>
                    <a:pt x="1741" y="2240"/>
                  </a:lnTo>
                  <a:lnTo>
                    <a:pt x="1739" y="2249"/>
                  </a:lnTo>
                  <a:lnTo>
                    <a:pt x="1739" y="2598"/>
                  </a:lnTo>
                  <a:lnTo>
                    <a:pt x="1741" y="2608"/>
                  </a:lnTo>
                  <a:lnTo>
                    <a:pt x="1747" y="2615"/>
                  </a:lnTo>
                  <a:lnTo>
                    <a:pt x="1757" y="2617"/>
                  </a:lnTo>
                  <a:lnTo>
                    <a:pt x="2210" y="2617"/>
                  </a:lnTo>
                  <a:lnTo>
                    <a:pt x="2218" y="2615"/>
                  </a:lnTo>
                  <a:lnTo>
                    <a:pt x="2225" y="2609"/>
                  </a:lnTo>
                  <a:lnTo>
                    <a:pt x="2227" y="2601"/>
                  </a:lnTo>
                  <a:lnTo>
                    <a:pt x="2227" y="2592"/>
                  </a:lnTo>
                  <a:lnTo>
                    <a:pt x="2222" y="2586"/>
                  </a:lnTo>
                  <a:lnTo>
                    <a:pt x="1856" y="2235"/>
                  </a:lnTo>
                  <a:lnTo>
                    <a:pt x="1853" y="2233"/>
                  </a:lnTo>
                  <a:lnTo>
                    <a:pt x="1847" y="2231"/>
                  </a:lnTo>
                  <a:lnTo>
                    <a:pt x="1843" y="2230"/>
                  </a:lnTo>
                  <a:lnTo>
                    <a:pt x="1757" y="2230"/>
                  </a:lnTo>
                  <a:close/>
                  <a:moveTo>
                    <a:pt x="119" y="1886"/>
                  </a:moveTo>
                  <a:lnTo>
                    <a:pt x="1480" y="1886"/>
                  </a:lnTo>
                  <a:lnTo>
                    <a:pt x="1506" y="1888"/>
                  </a:lnTo>
                  <a:lnTo>
                    <a:pt x="1532" y="1897"/>
                  </a:lnTo>
                  <a:lnTo>
                    <a:pt x="1554" y="1912"/>
                  </a:lnTo>
                  <a:lnTo>
                    <a:pt x="1573" y="1931"/>
                  </a:lnTo>
                  <a:lnTo>
                    <a:pt x="1586" y="1952"/>
                  </a:lnTo>
                  <a:lnTo>
                    <a:pt x="1595" y="1977"/>
                  </a:lnTo>
                  <a:lnTo>
                    <a:pt x="1599" y="2005"/>
                  </a:lnTo>
                  <a:lnTo>
                    <a:pt x="1599" y="2093"/>
                  </a:lnTo>
                  <a:lnTo>
                    <a:pt x="1834" y="2093"/>
                  </a:lnTo>
                  <a:lnTo>
                    <a:pt x="1860" y="2095"/>
                  </a:lnTo>
                  <a:lnTo>
                    <a:pt x="1883" y="2101"/>
                  </a:lnTo>
                  <a:lnTo>
                    <a:pt x="1905" y="2110"/>
                  </a:lnTo>
                  <a:lnTo>
                    <a:pt x="1926" y="2123"/>
                  </a:lnTo>
                  <a:lnTo>
                    <a:pt x="1945" y="2139"/>
                  </a:lnTo>
                  <a:lnTo>
                    <a:pt x="2413" y="2601"/>
                  </a:lnTo>
                  <a:lnTo>
                    <a:pt x="2430" y="2620"/>
                  </a:lnTo>
                  <a:lnTo>
                    <a:pt x="2443" y="2641"/>
                  </a:lnTo>
                  <a:lnTo>
                    <a:pt x="2452" y="2665"/>
                  </a:lnTo>
                  <a:lnTo>
                    <a:pt x="2457" y="2689"/>
                  </a:lnTo>
                  <a:lnTo>
                    <a:pt x="2460" y="2715"/>
                  </a:lnTo>
                  <a:lnTo>
                    <a:pt x="2460" y="2802"/>
                  </a:lnTo>
                  <a:lnTo>
                    <a:pt x="0" y="2802"/>
                  </a:lnTo>
                  <a:lnTo>
                    <a:pt x="0" y="2005"/>
                  </a:lnTo>
                  <a:lnTo>
                    <a:pt x="3" y="1977"/>
                  </a:lnTo>
                  <a:lnTo>
                    <a:pt x="12" y="1952"/>
                  </a:lnTo>
                  <a:lnTo>
                    <a:pt x="26" y="1931"/>
                  </a:lnTo>
                  <a:lnTo>
                    <a:pt x="44" y="1912"/>
                  </a:lnTo>
                  <a:lnTo>
                    <a:pt x="67" y="1897"/>
                  </a:lnTo>
                  <a:lnTo>
                    <a:pt x="91" y="1888"/>
                  </a:lnTo>
                  <a:lnTo>
                    <a:pt x="119" y="1886"/>
                  </a:lnTo>
                  <a:close/>
                  <a:moveTo>
                    <a:pt x="2148" y="1419"/>
                  </a:moveTo>
                  <a:lnTo>
                    <a:pt x="2125" y="1422"/>
                  </a:lnTo>
                  <a:lnTo>
                    <a:pt x="2104" y="1429"/>
                  </a:lnTo>
                  <a:lnTo>
                    <a:pt x="2086" y="1441"/>
                  </a:lnTo>
                  <a:lnTo>
                    <a:pt x="2071" y="1457"/>
                  </a:lnTo>
                  <a:lnTo>
                    <a:pt x="2059" y="1475"/>
                  </a:lnTo>
                  <a:lnTo>
                    <a:pt x="2052" y="1496"/>
                  </a:lnTo>
                  <a:lnTo>
                    <a:pt x="2049" y="1519"/>
                  </a:lnTo>
                  <a:lnTo>
                    <a:pt x="2052" y="1541"/>
                  </a:lnTo>
                  <a:lnTo>
                    <a:pt x="2059" y="1562"/>
                  </a:lnTo>
                  <a:lnTo>
                    <a:pt x="2071" y="1581"/>
                  </a:lnTo>
                  <a:lnTo>
                    <a:pt x="2086" y="1597"/>
                  </a:lnTo>
                  <a:lnTo>
                    <a:pt x="2105" y="1608"/>
                  </a:lnTo>
                  <a:lnTo>
                    <a:pt x="2125" y="1616"/>
                  </a:lnTo>
                  <a:lnTo>
                    <a:pt x="2148" y="1618"/>
                  </a:lnTo>
                  <a:lnTo>
                    <a:pt x="2171" y="1616"/>
                  </a:lnTo>
                  <a:lnTo>
                    <a:pt x="2192" y="1608"/>
                  </a:lnTo>
                  <a:lnTo>
                    <a:pt x="2211" y="1597"/>
                  </a:lnTo>
                  <a:lnTo>
                    <a:pt x="2226" y="1581"/>
                  </a:lnTo>
                  <a:lnTo>
                    <a:pt x="2237" y="1562"/>
                  </a:lnTo>
                  <a:lnTo>
                    <a:pt x="2245" y="1541"/>
                  </a:lnTo>
                  <a:lnTo>
                    <a:pt x="2248" y="1519"/>
                  </a:lnTo>
                  <a:lnTo>
                    <a:pt x="2245" y="1496"/>
                  </a:lnTo>
                  <a:lnTo>
                    <a:pt x="2237" y="1475"/>
                  </a:lnTo>
                  <a:lnTo>
                    <a:pt x="2226" y="1457"/>
                  </a:lnTo>
                  <a:lnTo>
                    <a:pt x="2211" y="1441"/>
                  </a:lnTo>
                  <a:lnTo>
                    <a:pt x="2192" y="1429"/>
                  </a:lnTo>
                  <a:lnTo>
                    <a:pt x="2171" y="1422"/>
                  </a:lnTo>
                  <a:lnTo>
                    <a:pt x="2148" y="1419"/>
                  </a:lnTo>
                  <a:close/>
                  <a:moveTo>
                    <a:pt x="2386" y="408"/>
                  </a:moveTo>
                  <a:lnTo>
                    <a:pt x="2403" y="409"/>
                  </a:lnTo>
                  <a:lnTo>
                    <a:pt x="2405" y="410"/>
                  </a:lnTo>
                  <a:lnTo>
                    <a:pt x="2424" y="417"/>
                  </a:lnTo>
                  <a:lnTo>
                    <a:pt x="2438" y="429"/>
                  </a:lnTo>
                  <a:lnTo>
                    <a:pt x="2450" y="446"/>
                  </a:lnTo>
                  <a:lnTo>
                    <a:pt x="2455" y="463"/>
                  </a:lnTo>
                  <a:lnTo>
                    <a:pt x="2455" y="483"/>
                  </a:lnTo>
                  <a:lnTo>
                    <a:pt x="2307" y="1397"/>
                  </a:lnTo>
                  <a:lnTo>
                    <a:pt x="2326" y="1427"/>
                  </a:lnTo>
                  <a:lnTo>
                    <a:pt x="2340" y="1459"/>
                  </a:lnTo>
                  <a:lnTo>
                    <a:pt x="2347" y="1495"/>
                  </a:lnTo>
                  <a:lnTo>
                    <a:pt x="2841" y="1888"/>
                  </a:lnTo>
                  <a:lnTo>
                    <a:pt x="2852" y="1899"/>
                  </a:lnTo>
                  <a:lnTo>
                    <a:pt x="2861" y="1914"/>
                  </a:lnTo>
                  <a:lnTo>
                    <a:pt x="2865" y="1929"/>
                  </a:lnTo>
                  <a:lnTo>
                    <a:pt x="2865" y="1946"/>
                  </a:lnTo>
                  <a:lnTo>
                    <a:pt x="2863" y="1962"/>
                  </a:lnTo>
                  <a:lnTo>
                    <a:pt x="2855" y="1977"/>
                  </a:lnTo>
                  <a:lnTo>
                    <a:pt x="2854" y="1978"/>
                  </a:lnTo>
                  <a:lnTo>
                    <a:pt x="2843" y="1992"/>
                  </a:lnTo>
                  <a:lnTo>
                    <a:pt x="2829" y="2001"/>
                  </a:lnTo>
                  <a:lnTo>
                    <a:pt x="2815" y="2007"/>
                  </a:lnTo>
                  <a:lnTo>
                    <a:pt x="2798" y="2010"/>
                  </a:lnTo>
                  <a:lnTo>
                    <a:pt x="2783" y="2007"/>
                  </a:lnTo>
                  <a:lnTo>
                    <a:pt x="2766" y="2002"/>
                  </a:lnTo>
                  <a:lnTo>
                    <a:pt x="2207" y="1710"/>
                  </a:lnTo>
                  <a:lnTo>
                    <a:pt x="2178" y="1718"/>
                  </a:lnTo>
                  <a:lnTo>
                    <a:pt x="2148" y="1720"/>
                  </a:lnTo>
                  <a:lnTo>
                    <a:pt x="2112" y="1717"/>
                  </a:lnTo>
                  <a:lnTo>
                    <a:pt x="2079" y="1708"/>
                  </a:lnTo>
                  <a:lnTo>
                    <a:pt x="2046" y="1693"/>
                  </a:lnTo>
                  <a:lnTo>
                    <a:pt x="2019" y="1674"/>
                  </a:lnTo>
                  <a:lnTo>
                    <a:pt x="1994" y="1649"/>
                  </a:lnTo>
                  <a:lnTo>
                    <a:pt x="1974" y="1620"/>
                  </a:lnTo>
                  <a:lnTo>
                    <a:pt x="1960" y="1589"/>
                  </a:lnTo>
                  <a:lnTo>
                    <a:pt x="1950" y="1555"/>
                  </a:lnTo>
                  <a:lnTo>
                    <a:pt x="1946" y="1519"/>
                  </a:lnTo>
                  <a:lnTo>
                    <a:pt x="1950" y="1486"/>
                  </a:lnTo>
                  <a:lnTo>
                    <a:pt x="1957" y="1454"/>
                  </a:lnTo>
                  <a:lnTo>
                    <a:pt x="1970" y="1426"/>
                  </a:lnTo>
                  <a:lnTo>
                    <a:pt x="1986" y="1399"/>
                  </a:lnTo>
                  <a:lnTo>
                    <a:pt x="2007" y="1376"/>
                  </a:lnTo>
                  <a:lnTo>
                    <a:pt x="2032" y="1355"/>
                  </a:lnTo>
                  <a:lnTo>
                    <a:pt x="2059" y="1339"/>
                  </a:lnTo>
                  <a:lnTo>
                    <a:pt x="2326" y="455"/>
                  </a:lnTo>
                  <a:lnTo>
                    <a:pt x="2333" y="439"/>
                  </a:lnTo>
                  <a:lnTo>
                    <a:pt x="2343" y="427"/>
                  </a:lnTo>
                  <a:lnTo>
                    <a:pt x="2356" y="417"/>
                  </a:lnTo>
                  <a:lnTo>
                    <a:pt x="2371" y="410"/>
                  </a:lnTo>
                  <a:lnTo>
                    <a:pt x="2386" y="408"/>
                  </a:lnTo>
                  <a:close/>
                  <a:moveTo>
                    <a:pt x="2148" y="0"/>
                  </a:moveTo>
                  <a:lnTo>
                    <a:pt x="2252" y="3"/>
                  </a:lnTo>
                  <a:lnTo>
                    <a:pt x="2354" y="13"/>
                  </a:lnTo>
                  <a:lnTo>
                    <a:pt x="2454" y="30"/>
                  </a:lnTo>
                  <a:lnTo>
                    <a:pt x="2552" y="54"/>
                  </a:lnTo>
                  <a:lnTo>
                    <a:pt x="2646" y="83"/>
                  </a:lnTo>
                  <a:lnTo>
                    <a:pt x="2738" y="119"/>
                  </a:lnTo>
                  <a:lnTo>
                    <a:pt x="2827" y="160"/>
                  </a:lnTo>
                  <a:lnTo>
                    <a:pt x="2914" y="206"/>
                  </a:lnTo>
                  <a:lnTo>
                    <a:pt x="2996" y="259"/>
                  </a:lnTo>
                  <a:lnTo>
                    <a:pt x="3075" y="317"/>
                  </a:lnTo>
                  <a:lnTo>
                    <a:pt x="3151" y="378"/>
                  </a:lnTo>
                  <a:lnTo>
                    <a:pt x="3221" y="444"/>
                  </a:lnTo>
                  <a:lnTo>
                    <a:pt x="3287" y="516"/>
                  </a:lnTo>
                  <a:lnTo>
                    <a:pt x="3349" y="591"/>
                  </a:lnTo>
                  <a:lnTo>
                    <a:pt x="3406" y="670"/>
                  </a:lnTo>
                  <a:lnTo>
                    <a:pt x="3458" y="753"/>
                  </a:lnTo>
                  <a:lnTo>
                    <a:pt x="3505" y="838"/>
                  </a:lnTo>
                  <a:lnTo>
                    <a:pt x="3546" y="928"/>
                  </a:lnTo>
                  <a:lnTo>
                    <a:pt x="3582" y="1021"/>
                  </a:lnTo>
                  <a:lnTo>
                    <a:pt x="3612" y="1115"/>
                  </a:lnTo>
                  <a:lnTo>
                    <a:pt x="3635" y="1213"/>
                  </a:lnTo>
                  <a:lnTo>
                    <a:pt x="3653" y="1313"/>
                  </a:lnTo>
                  <a:lnTo>
                    <a:pt x="3663" y="1414"/>
                  </a:lnTo>
                  <a:lnTo>
                    <a:pt x="3666" y="1519"/>
                  </a:lnTo>
                  <a:lnTo>
                    <a:pt x="3663" y="1619"/>
                  </a:lnTo>
                  <a:lnTo>
                    <a:pt x="3653" y="1718"/>
                  </a:lnTo>
                  <a:lnTo>
                    <a:pt x="3637" y="1815"/>
                  </a:lnTo>
                  <a:lnTo>
                    <a:pt x="3615" y="1909"/>
                  </a:lnTo>
                  <a:lnTo>
                    <a:pt x="3587" y="2002"/>
                  </a:lnTo>
                  <a:lnTo>
                    <a:pt x="3554" y="2092"/>
                  </a:lnTo>
                  <a:lnTo>
                    <a:pt x="3515" y="2179"/>
                  </a:lnTo>
                  <a:lnTo>
                    <a:pt x="3472" y="2263"/>
                  </a:lnTo>
                  <a:lnTo>
                    <a:pt x="3422" y="2344"/>
                  </a:lnTo>
                  <a:lnTo>
                    <a:pt x="3368" y="2421"/>
                  </a:lnTo>
                  <a:lnTo>
                    <a:pt x="3309" y="2496"/>
                  </a:lnTo>
                  <a:lnTo>
                    <a:pt x="3247" y="2566"/>
                  </a:lnTo>
                  <a:lnTo>
                    <a:pt x="3181" y="2631"/>
                  </a:lnTo>
                  <a:lnTo>
                    <a:pt x="3109" y="2694"/>
                  </a:lnTo>
                  <a:lnTo>
                    <a:pt x="3035" y="2751"/>
                  </a:lnTo>
                  <a:lnTo>
                    <a:pt x="2957" y="2804"/>
                  </a:lnTo>
                  <a:lnTo>
                    <a:pt x="2875" y="2853"/>
                  </a:lnTo>
                  <a:lnTo>
                    <a:pt x="2791" y="2895"/>
                  </a:lnTo>
                  <a:lnTo>
                    <a:pt x="2703" y="2933"/>
                  </a:lnTo>
                  <a:lnTo>
                    <a:pt x="2613" y="2965"/>
                  </a:lnTo>
                  <a:lnTo>
                    <a:pt x="2613" y="2749"/>
                  </a:lnTo>
                  <a:lnTo>
                    <a:pt x="2694" y="2715"/>
                  </a:lnTo>
                  <a:lnTo>
                    <a:pt x="2773" y="2676"/>
                  </a:lnTo>
                  <a:lnTo>
                    <a:pt x="2848" y="2631"/>
                  </a:lnTo>
                  <a:lnTo>
                    <a:pt x="2919" y="2582"/>
                  </a:lnTo>
                  <a:lnTo>
                    <a:pt x="2988" y="2529"/>
                  </a:lnTo>
                  <a:lnTo>
                    <a:pt x="3053" y="2471"/>
                  </a:lnTo>
                  <a:lnTo>
                    <a:pt x="3114" y="2409"/>
                  </a:lnTo>
                  <a:lnTo>
                    <a:pt x="3171" y="2343"/>
                  </a:lnTo>
                  <a:lnTo>
                    <a:pt x="3224" y="2274"/>
                  </a:lnTo>
                  <a:lnTo>
                    <a:pt x="3272" y="2201"/>
                  </a:lnTo>
                  <a:lnTo>
                    <a:pt x="3314" y="2124"/>
                  </a:lnTo>
                  <a:lnTo>
                    <a:pt x="3352" y="2045"/>
                  </a:lnTo>
                  <a:lnTo>
                    <a:pt x="3385" y="1964"/>
                  </a:lnTo>
                  <a:lnTo>
                    <a:pt x="3412" y="1878"/>
                  </a:lnTo>
                  <a:lnTo>
                    <a:pt x="3434" y="1792"/>
                  </a:lnTo>
                  <a:lnTo>
                    <a:pt x="3449" y="1703"/>
                  </a:lnTo>
                  <a:lnTo>
                    <a:pt x="3458" y="1611"/>
                  </a:lnTo>
                  <a:lnTo>
                    <a:pt x="3462" y="1519"/>
                  </a:lnTo>
                  <a:lnTo>
                    <a:pt x="3458" y="1424"/>
                  </a:lnTo>
                  <a:lnTo>
                    <a:pt x="3449" y="1333"/>
                  </a:lnTo>
                  <a:lnTo>
                    <a:pt x="3433" y="1243"/>
                  </a:lnTo>
                  <a:lnTo>
                    <a:pt x="3410" y="1155"/>
                  </a:lnTo>
                  <a:lnTo>
                    <a:pt x="3383" y="1070"/>
                  </a:lnTo>
                  <a:lnTo>
                    <a:pt x="3349" y="987"/>
                  </a:lnTo>
                  <a:lnTo>
                    <a:pt x="3311" y="907"/>
                  </a:lnTo>
                  <a:lnTo>
                    <a:pt x="3267" y="830"/>
                  </a:lnTo>
                  <a:lnTo>
                    <a:pt x="3218" y="757"/>
                  </a:lnTo>
                  <a:lnTo>
                    <a:pt x="3165" y="687"/>
                  </a:lnTo>
                  <a:lnTo>
                    <a:pt x="3107" y="620"/>
                  </a:lnTo>
                  <a:lnTo>
                    <a:pt x="3045" y="559"/>
                  </a:lnTo>
                  <a:lnTo>
                    <a:pt x="2979" y="501"/>
                  </a:lnTo>
                  <a:lnTo>
                    <a:pt x="2909" y="447"/>
                  </a:lnTo>
                  <a:lnTo>
                    <a:pt x="2836" y="399"/>
                  </a:lnTo>
                  <a:lnTo>
                    <a:pt x="2759" y="354"/>
                  </a:lnTo>
                  <a:lnTo>
                    <a:pt x="2680" y="315"/>
                  </a:lnTo>
                  <a:lnTo>
                    <a:pt x="2597" y="282"/>
                  </a:lnTo>
                  <a:lnTo>
                    <a:pt x="2512" y="254"/>
                  </a:lnTo>
                  <a:lnTo>
                    <a:pt x="2424" y="232"/>
                  </a:lnTo>
                  <a:lnTo>
                    <a:pt x="2334" y="216"/>
                  </a:lnTo>
                  <a:lnTo>
                    <a:pt x="2242" y="206"/>
                  </a:lnTo>
                  <a:lnTo>
                    <a:pt x="2148" y="203"/>
                  </a:lnTo>
                  <a:lnTo>
                    <a:pt x="2055" y="206"/>
                  </a:lnTo>
                  <a:lnTo>
                    <a:pt x="1963" y="216"/>
                  </a:lnTo>
                  <a:lnTo>
                    <a:pt x="1873" y="232"/>
                  </a:lnTo>
                  <a:lnTo>
                    <a:pt x="1785" y="254"/>
                  </a:lnTo>
                  <a:lnTo>
                    <a:pt x="1700" y="282"/>
                  </a:lnTo>
                  <a:lnTo>
                    <a:pt x="1617" y="315"/>
                  </a:lnTo>
                  <a:lnTo>
                    <a:pt x="1537" y="354"/>
                  </a:lnTo>
                  <a:lnTo>
                    <a:pt x="1461" y="399"/>
                  </a:lnTo>
                  <a:lnTo>
                    <a:pt x="1388" y="447"/>
                  </a:lnTo>
                  <a:lnTo>
                    <a:pt x="1318" y="501"/>
                  </a:lnTo>
                  <a:lnTo>
                    <a:pt x="1252" y="559"/>
                  </a:lnTo>
                  <a:lnTo>
                    <a:pt x="1190" y="620"/>
                  </a:lnTo>
                  <a:lnTo>
                    <a:pt x="1132" y="687"/>
                  </a:lnTo>
                  <a:lnTo>
                    <a:pt x="1079" y="757"/>
                  </a:lnTo>
                  <a:lnTo>
                    <a:pt x="1030" y="830"/>
                  </a:lnTo>
                  <a:lnTo>
                    <a:pt x="985" y="907"/>
                  </a:lnTo>
                  <a:lnTo>
                    <a:pt x="946" y="987"/>
                  </a:lnTo>
                  <a:lnTo>
                    <a:pt x="913" y="1070"/>
                  </a:lnTo>
                  <a:lnTo>
                    <a:pt x="885" y="1155"/>
                  </a:lnTo>
                  <a:lnTo>
                    <a:pt x="864" y="1243"/>
                  </a:lnTo>
                  <a:lnTo>
                    <a:pt x="848" y="1333"/>
                  </a:lnTo>
                  <a:lnTo>
                    <a:pt x="838" y="1424"/>
                  </a:lnTo>
                  <a:lnTo>
                    <a:pt x="834" y="1519"/>
                  </a:lnTo>
                  <a:lnTo>
                    <a:pt x="837" y="1591"/>
                  </a:lnTo>
                  <a:lnTo>
                    <a:pt x="843" y="1662"/>
                  </a:lnTo>
                  <a:lnTo>
                    <a:pt x="852" y="1733"/>
                  </a:lnTo>
                  <a:lnTo>
                    <a:pt x="647" y="1733"/>
                  </a:lnTo>
                  <a:lnTo>
                    <a:pt x="638" y="1662"/>
                  </a:lnTo>
                  <a:lnTo>
                    <a:pt x="632" y="1591"/>
                  </a:lnTo>
                  <a:lnTo>
                    <a:pt x="631" y="1519"/>
                  </a:lnTo>
                  <a:lnTo>
                    <a:pt x="634" y="1414"/>
                  </a:lnTo>
                  <a:lnTo>
                    <a:pt x="644" y="1313"/>
                  </a:lnTo>
                  <a:lnTo>
                    <a:pt x="662" y="1213"/>
                  </a:lnTo>
                  <a:lnTo>
                    <a:pt x="685" y="1115"/>
                  </a:lnTo>
                  <a:lnTo>
                    <a:pt x="714" y="1021"/>
                  </a:lnTo>
                  <a:lnTo>
                    <a:pt x="750" y="928"/>
                  </a:lnTo>
                  <a:lnTo>
                    <a:pt x="791" y="838"/>
                  </a:lnTo>
                  <a:lnTo>
                    <a:pt x="839" y="753"/>
                  </a:lnTo>
                  <a:lnTo>
                    <a:pt x="890" y="670"/>
                  </a:lnTo>
                  <a:lnTo>
                    <a:pt x="948" y="591"/>
                  </a:lnTo>
                  <a:lnTo>
                    <a:pt x="1009" y="516"/>
                  </a:lnTo>
                  <a:lnTo>
                    <a:pt x="1075" y="444"/>
                  </a:lnTo>
                  <a:lnTo>
                    <a:pt x="1146" y="378"/>
                  </a:lnTo>
                  <a:lnTo>
                    <a:pt x="1222" y="317"/>
                  </a:lnTo>
                  <a:lnTo>
                    <a:pt x="1301" y="259"/>
                  </a:lnTo>
                  <a:lnTo>
                    <a:pt x="1383" y="206"/>
                  </a:lnTo>
                  <a:lnTo>
                    <a:pt x="1469" y="160"/>
                  </a:lnTo>
                  <a:lnTo>
                    <a:pt x="1559" y="119"/>
                  </a:lnTo>
                  <a:lnTo>
                    <a:pt x="1651" y="83"/>
                  </a:lnTo>
                  <a:lnTo>
                    <a:pt x="1745" y="54"/>
                  </a:lnTo>
                  <a:lnTo>
                    <a:pt x="1843" y="30"/>
                  </a:lnTo>
                  <a:lnTo>
                    <a:pt x="1943" y="13"/>
                  </a:lnTo>
                  <a:lnTo>
                    <a:pt x="2044" y="3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9E71896-2A8E-4A61-850D-6240B31688F8}"/>
              </a:ext>
            </a:extLst>
          </p:cNvPr>
          <p:cNvGrpSpPr/>
          <p:nvPr userDrawn="1"/>
        </p:nvGrpSpPr>
        <p:grpSpPr>
          <a:xfrm>
            <a:off x="4166902" y="1884376"/>
            <a:ext cx="1696842" cy="1684014"/>
            <a:chOff x="931942" y="1886953"/>
            <a:chExt cx="1696842" cy="1684014"/>
          </a:xfrm>
        </p:grpSpPr>
        <p:grpSp>
          <p:nvGrpSpPr>
            <p:cNvPr id="64" name="Grupo 140">
              <a:extLst>
                <a:ext uri="{FF2B5EF4-FFF2-40B4-BE49-F238E27FC236}">
                  <a16:creationId xmlns:a16="http://schemas.microsoft.com/office/drawing/2014/main" id="{5A9CC0B9-932D-4B30-8DE6-9A29F9F7F6B1}"/>
                </a:ext>
              </a:extLst>
            </p:cNvPr>
            <p:cNvGrpSpPr/>
            <p:nvPr/>
          </p:nvGrpSpPr>
          <p:grpSpPr>
            <a:xfrm>
              <a:off x="931942" y="1886953"/>
              <a:ext cx="1696842" cy="1684014"/>
              <a:chOff x="1484749" y="1460927"/>
              <a:chExt cx="1696842" cy="1684014"/>
            </a:xfrm>
            <a:effectLst/>
          </p:grpSpPr>
          <p:sp>
            <p:nvSpPr>
              <p:cNvPr id="66" name="Rectángulo 101">
                <a:extLst>
                  <a:ext uri="{FF2B5EF4-FFF2-40B4-BE49-F238E27FC236}">
                    <a16:creationId xmlns:a16="http://schemas.microsoft.com/office/drawing/2014/main" id="{D01016CA-CB9C-4665-9BEC-0D47B19CB19E}"/>
                  </a:ext>
                </a:extLst>
              </p:cNvPr>
              <p:cNvSpPr/>
              <p:nvPr/>
            </p:nvSpPr>
            <p:spPr>
              <a:xfrm>
                <a:off x="1523172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 Placeholder 23">
                <a:extLst>
                  <a:ext uri="{FF2B5EF4-FFF2-40B4-BE49-F238E27FC236}">
                    <a16:creationId xmlns:a16="http://schemas.microsoft.com/office/drawing/2014/main" id="{3B68E950-7186-4A39-9960-4DBC8950D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4749" y="2837039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PLANEACIÓN</a:t>
                </a:r>
              </a:p>
            </p:txBody>
          </p:sp>
        </p:grpSp>
        <p:sp>
          <p:nvSpPr>
            <p:cNvPr id="65" name="Shape 3696">
              <a:extLst>
                <a:ext uri="{FF2B5EF4-FFF2-40B4-BE49-F238E27FC236}">
                  <a16:creationId xmlns:a16="http://schemas.microsoft.com/office/drawing/2014/main" id="{8035ED6F-4A07-45D3-9BAD-8F0805E3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712" y="2056356"/>
              <a:ext cx="845302" cy="893214"/>
            </a:xfrm>
            <a:custGeom>
              <a:avLst/>
              <a:gdLst>
                <a:gd name="T0" fmla="*/ 308833397 w 21600"/>
                <a:gd name="T1" fmla="*/ 308836604 h 21600"/>
                <a:gd name="T2" fmla="*/ 308833397 w 21600"/>
                <a:gd name="T3" fmla="*/ 308836604 h 21600"/>
                <a:gd name="T4" fmla="*/ 308833397 w 21600"/>
                <a:gd name="T5" fmla="*/ 308836604 h 21600"/>
                <a:gd name="T6" fmla="*/ 308833397 w 21600"/>
                <a:gd name="T7" fmla="*/ 3088366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364" y="13255"/>
                  </a:moveTo>
                  <a:lnTo>
                    <a:pt x="5400" y="13255"/>
                  </a:lnTo>
                  <a:lnTo>
                    <a:pt x="5400" y="15218"/>
                  </a:lnTo>
                  <a:lnTo>
                    <a:pt x="7364" y="15218"/>
                  </a:lnTo>
                  <a:cubicBezTo>
                    <a:pt x="7364" y="15218"/>
                    <a:pt x="7364" y="13255"/>
                    <a:pt x="7364" y="13255"/>
                  </a:cubicBezTo>
                  <a:close/>
                  <a:moveTo>
                    <a:pt x="7364" y="16691"/>
                  </a:moveTo>
                  <a:lnTo>
                    <a:pt x="5400" y="16691"/>
                  </a:lnTo>
                  <a:lnTo>
                    <a:pt x="5400" y="18655"/>
                  </a:lnTo>
                  <a:lnTo>
                    <a:pt x="7364" y="18655"/>
                  </a:lnTo>
                  <a:cubicBezTo>
                    <a:pt x="7364" y="18655"/>
                    <a:pt x="7364" y="16691"/>
                    <a:pt x="7364" y="16691"/>
                  </a:cubicBezTo>
                  <a:close/>
                  <a:moveTo>
                    <a:pt x="7364" y="9818"/>
                  </a:moveTo>
                  <a:lnTo>
                    <a:pt x="5400" y="9818"/>
                  </a:lnTo>
                  <a:lnTo>
                    <a:pt x="5400" y="11782"/>
                  </a:lnTo>
                  <a:lnTo>
                    <a:pt x="7364" y="11782"/>
                  </a:lnTo>
                  <a:cubicBezTo>
                    <a:pt x="7364" y="11782"/>
                    <a:pt x="7364" y="9818"/>
                    <a:pt x="7364" y="9818"/>
                  </a:cubicBezTo>
                  <a:close/>
                  <a:moveTo>
                    <a:pt x="4418" y="16691"/>
                  </a:moveTo>
                  <a:lnTo>
                    <a:pt x="2455" y="16691"/>
                  </a:lnTo>
                  <a:lnTo>
                    <a:pt x="2455" y="18655"/>
                  </a:lnTo>
                  <a:lnTo>
                    <a:pt x="4418" y="18655"/>
                  </a:lnTo>
                  <a:cubicBezTo>
                    <a:pt x="4418" y="18655"/>
                    <a:pt x="4418" y="16691"/>
                    <a:pt x="4418" y="1669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6"/>
                    <a:pt x="1422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8" y="2945"/>
                    <a:pt x="20618" y="3386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1"/>
                    <a:pt x="17453" y="0"/>
                    <a:pt x="17182" y="0"/>
                  </a:cubicBezTo>
                  <a:cubicBezTo>
                    <a:pt x="16910" y="0"/>
                    <a:pt x="16691" y="221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1"/>
                    <a:pt x="4690" y="0"/>
                    <a:pt x="4418" y="0"/>
                  </a:cubicBezTo>
                  <a:cubicBezTo>
                    <a:pt x="4147" y="0"/>
                    <a:pt x="3927" y="221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  <a:moveTo>
                    <a:pt x="4418" y="9818"/>
                  </a:moveTo>
                  <a:lnTo>
                    <a:pt x="2455" y="9818"/>
                  </a:lnTo>
                  <a:lnTo>
                    <a:pt x="2455" y="11782"/>
                  </a:lnTo>
                  <a:lnTo>
                    <a:pt x="4418" y="11782"/>
                  </a:lnTo>
                  <a:cubicBezTo>
                    <a:pt x="4418" y="11782"/>
                    <a:pt x="4418" y="9818"/>
                    <a:pt x="4418" y="9818"/>
                  </a:cubicBezTo>
                  <a:close/>
                  <a:moveTo>
                    <a:pt x="4418" y="13255"/>
                  </a:moveTo>
                  <a:lnTo>
                    <a:pt x="2455" y="13255"/>
                  </a:lnTo>
                  <a:lnTo>
                    <a:pt x="2455" y="15218"/>
                  </a:lnTo>
                  <a:lnTo>
                    <a:pt x="4418" y="15218"/>
                  </a:lnTo>
                  <a:cubicBezTo>
                    <a:pt x="4418" y="15218"/>
                    <a:pt x="4418" y="13255"/>
                    <a:pt x="4418" y="13255"/>
                  </a:cubicBezTo>
                  <a:close/>
                  <a:moveTo>
                    <a:pt x="10309" y="16691"/>
                  </a:moveTo>
                  <a:lnTo>
                    <a:pt x="8345" y="16691"/>
                  </a:lnTo>
                  <a:lnTo>
                    <a:pt x="8345" y="18655"/>
                  </a:lnTo>
                  <a:lnTo>
                    <a:pt x="10309" y="18655"/>
                  </a:lnTo>
                  <a:cubicBezTo>
                    <a:pt x="10309" y="18655"/>
                    <a:pt x="10309" y="16691"/>
                    <a:pt x="10309" y="16691"/>
                  </a:cubicBezTo>
                  <a:close/>
                  <a:moveTo>
                    <a:pt x="10309" y="9818"/>
                  </a:moveTo>
                  <a:lnTo>
                    <a:pt x="8345" y="9818"/>
                  </a:lnTo>
                  <a:lnTo>
                    <a:pt x="8345" y="11782"/>
                  </a:lnTo>
                  <a:lnTo>
                    <a:pt x="10309" y="11782"/>
                  </a:lnTo>
                  <a:cubicBezTo>
                    <a:pt x="10309" y="11782"/>
                    <a:pt x="10309" y="9818"/>
                    <a:pt x="10309" y="9818"/>
                  </a:cubicBezTo>
                  <a:close/>
                  <a:moveTo>
                    <a:pt x="10309" y="13255"/>
                  </a:moveTo>
                  <a:lnTo>
                    <a:pt x="8345" y="13255"/>
                  </a:lnTo>
                  <a:lnTo>
                    <a:pt x="8345" y="15218"/>
                  </a:lnTo>
                  <a:lnTo>
                    <a:pt x="10309" y="15218"/>
                  </a:lnTo>
                  <a:cubicBezTo>
                    <a:pt x="10309" y="15218"/>
                    <a:pt x="10309" y="13255"/>
                    <a:pt x="10309" y="13255"/>
                  </a:cubicBezTo>
                  <a:close/>
                  <a:moveTo>
                    <a:pt x="19145" y="13255"/>
                  </a:moveTo>
                  <a:lnTo>
                    <a:pt x="17182" y="13255"/>
                  </a:lnTo>
                  <a:lnTo>
                    <a:pt x="17182" y="15218"/>
                  </a:lnTo>
                  <a:lnTo>
                    <a:pt x="19145" y="15218"/>
                  </a:lnTo>
                  <a:cubicBezTo>
                    <a:pt x="19145" y="15218"/>
                    <a:pt x="19145" y="13255"/>
                    <a:pt x="19145" y="13255"/>
                  </a:cubicBezTo>
                  <a:close/>
                  <a:moveTo>
                    <a:pt x="16200" y="13255"/>
                  </a:moveTo>
                  <a:lnTo>
                    <a:pt x="14236" y="13255"/>
                  </a:lnTo>
                  <a:lnTo>
                    <a:pt x="14236" y="15218"/>
                  </a:lnTo>
                  <a:lnTo>
                    <a:pt x="16200" y="15218"/>
                  </a:lnTo>
                  <a:cubicBezTo>
                    <a:pt x="16200" y="15218"/>
                    <a:pt x="16200" y="13255"/>
                    <a:pt x="16200" y="13255"/>
                  </a:cubicBezTo>
                  <a:close/>
                  <a:moveTo>
                    <a:pt x="19145" y="9818"/>
                  </a:moveTo>
                  <a:lnTo>
                    <a:pt x="17182" y="9818"/>
                  </a:lnTo>
                  <a:lnTo>
                    <a:pt x="17182" y="11782"/>
                  </a:lnTo>
                  <a:lnTo>
                    <a:pt x="19145" y="11782"/>
                  </a:lnTo>
                  <a:cubicBezTo>
                    <a:pt x="19145" y="11782"/>
                    <a:pt x="19145" y="9818"/>
                    <a:pt x="19145" y="9818"/>
                  </a:cubicBezTo>
                  <a:close/>
                  <a:moveTo>
                    <a:pt x="16200" y="9818"/>
                  </a:moveTo>
                  <a:lnTo>
                    <a:pt x="14236" y="9818"/>
                  </a:lnTo>
                  <a:lnTo>
                    <a:pt x="14236" y="11782"/>
                  </a:lnTo>
                  <a:lnTo>
                    <a:pt x="16200" y="11782"/>
                  </a:lnTo>
                  <a:cubicBezTo>
                    <a:pt x="16200" y="11782"/>
                    <a:pt x="16200" y="9818"/>
                    <a:pt x="16200" y="9818"/>
                  </a:cubicBezTo>
                  <a:close/>
                  <a:moveTo>
                    <a:pt x="13255" y="16691"/>
                  </a:moveTo>
                  <a:lnTo>
                    <a:pt x="11291" y="16691"/>
                  </a:lnTo>
                  <a:lnTo>
                    <a:pt x="11291" y="18655"/>
                  </a:lnTo>
                  <a:lnTo>
                    <a:pt x="13255" y="18655"/>
                  </a:lnTo>
                  <a:cubicBezTo>
                    <a:pt x="13255" y="18655"/>
                    <a:pt x="13255" y="16691"/>
                    <a:pt x="13255" y="16691"/>
                  </a:cubicBezTo>
                  <a:close/>
                  <a:moveTo>
                    <a:pt x="13255" y="9818"/>
                  </a:moveTo>
                  <a:lnTo>
                    <a:pt x="11291" y="9818"/>
                  </a:lnTo>
                  <a:lnTo>
                    <a:pt x="11291" y="11782"/>
                  </a:lnTo>
                  <a:lnTo>
                    <a:pt x="13255" y="11782"/>
                  </a:lnTo>
                  <a:cubicBezTo>
                    <a:pt x="13255" y="11782"/>
                    <a:pt x="13255" y="9818"/>
                    <a:pt x="13255" y="9818"/>
                  </a:cubicBezTo>
                  <a:close/>
                  <a:moveTo>
                    <a:pt x="13255" y="13255"/>
                  </a:moveTo>
                  <a:lnTo>
                    <a:pt x="11291" y="13255"/>
                  </a:lnTo>
                  <a:lnTo>
                    <a:pt x="11291" y="15218"/>
                  </a:lnTo>
                  <a:lnTo>
                    <a:pt x="13255" y="15218"/>
                  </a:lnTo>
                  <a:cubicBezTo>
                    <a:pt x="13255" y="15218"/>
                    <a:pt x="13255" y="13255"/>
                    <a:pt x="13255" y="132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  <a:headEnd/>
              <a:tailEnd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sp>
        <p:nvSpPr>
          <p:cNvPr id="68" name="Shape 3698">
            <a:extLst>
              <a:ext uri="{FF2B5EF4-FFF2-40B4-BE49-F238E27FC236}">
                <a16:creationId xmlns:a16="http://schemas.microsoft.com/office/drawing/2014/main" id="{75109A86-B0AD-4084-B513-23BB1E8E19AA}"/>
              </a:ext>
            </a:extLst>
          </p:cNvPr>
          <p:cNvSpPr>
            <a:spLocks/>
          </p:cNvSpPr>
          <p:nvPr userDrawn="1"/>
        </p:nvSpPr>
        <p:spPr bwMode="auto">
          <a:xfrm>
            <a:off x="2425753" y="2105643"/>
            <a:ext cx="955117" cy="840086"/>
          </a:xfrm>
          <a:custGeom>
            <a:avLst/>
            <a:gdLst>
              <a:gd name="T0" fmla="*/ 308833397 w 21600"/>
              <a:gd name="T1" fmla="*/ 138919822 h 21600"/>
              <a:gd name="T2" fmla="*/ 308833397 w 21600"/>
              <a:gd name="T3" fmla="*/ 138919822 h 21600"/>
              <a:gd name="T4" fmla="*/ 308833397 w 21600"/>
              <a:gd name="T5" fmla="*/ 138919822 h 21600"/>
              <a:gd name="T6" fmla="*/ 308833397 w 21600"/>
              <a:gd name="T7" fmla="*/ 13891982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4"/>
                  <a:pt x="9957" y="1784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5"/>
                  <a:pt x="11617" y="1719"/>
                </a:cubicBezTo>
                <a:cubicBezTo>
                  <a:pt x="11641" y="1793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1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s-ES" dirty="0"/>
          </a:p>
        </p:txBody>
      </p:sp>
      <p:grpSp>
        <p:nvGrpSpPr>
          <p:cNvPr id="62" name="Group 51">
            <a:extLst>
              <a:ext uri="{FF2B5EF4-FFF2-40B4-BE49-F238E27FC236}">
                <a16:creationId xmlns:a16="http://schemas.microsoft.com/office/drawing/2014/main" id="{6EF9DE8D-423F-4E9A-8852-7E9AED84F5A1}"/>
              </a:ext>
            </a:extLst>
          </p:cNvPr>
          <p:cNvGrpSpPr/>
          <p:nvPr userDrawn="1"/>
        </p:nvGrpSpPr>
        <p:grpSpPr>
          <a:xfrm>
            <a:off x="6253662" y="3874794"/>
            <a:ext cx="1696842" cy="1673302"/>
            <a:chOff x="7405397" y="3922314"/>
            <a:chExt cx="1696842" cy="1673302"/>
          </a:xfrm>
        </p:grpSpPr>
        <p:grpSp>
          <p:nvGrpSpPr>
            <p:cNvPr id="69" name="Grupo 152">
              <a:extLst>
                <a:ext uri="{FF2B5EF4-FFF2-40B4-BE49-F238E27FC236}">
                  <a16:creationId xmlns:a16="http://schemas.microsoft.com/office/drawing/2014/main" id="{487857F1-505E-46C2-A2A8-6983E08E9877}"/>
                </a:ext>
              </a:extLst>
            </p:cNvPr>
            <p:cNvGrpSpPr/>
            <p:nvPr/>
          </p:nvGrpSpPr>
          <p:grpSpPr>
            <a:xfrm>
              <a:off x="7405397" y="3922314"/>
              <a:ext cx="1696842" cy="1673302"/>
              <a:chOff x="7410784" y="3845046"/>
              <a:chExt cx="1696842" cy="1673302"/>
            </a:xfrm>
            <a:effectLst/>
          </p:grpSpPr>
          <p:sp>
            <p:nvSpPr>
              <p:cNvPr id="72" name="Rectángulo 149">
                <a:extLst>
                  <a:ext uri="{FF2B5EF4-FFF2-40B4-BE49-F238E27FC236}">
                    <a16:creationId xmlns:a16="http://schemas.microsoft.com/office/drawing/2014/main" id="{83F5561A-132E-4EBE-9C18-47FC1112F3E3}"/>
                  </a:ext>
                </a:extLst>
              </p:cNvPr>
              <p:cNvSpPr/>
              <p:nvPr/>
            </p:nvSpPr>
            <p:spPr>
              <a:xfrm>
                <a:off x="7449205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 Placeholder 23">
                <a:extLst>
                  <a:ext uri="{FF2B5EF4-FFF2-40B4-BE49-F238E27FC236}">
                    <a16:creationId xmlns:a16="http://schemas.microsoft.com/office/drawing/2014/main" id="{40E971B9-5F79-4211-BF39-D498D1AD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0784" y="5210446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DESARROLLO HUMANO</a:t>
                </a:r>
              </a:p>
            </p:txBody>
          </p:sp>
        </p:grpSp>
        <p:sp>
          <p:nvSpPr>
            <p:cNvPr id="70" name="Shape 3689">
              <a:extLst>
                <a:ext uri="{FF2B5EF4-FFF2-40B4-BE49-F238E27FC236}">
                  <a16:creationId xmlns:a16="http://schemas.microsoft.com/office/drawing/2014/main" id="{CA7BD2A2-4869-492A-9FD6-AECCA2BD2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0007" y="4132192"/>
              <a:ext cx="937532" cy="770449"/>
            </a:xfrm>
            <a:custGeom>
              <a:avLst/>
              <a:gdLst>
                <a:gd name="T0" fmla="*/ 308833397 w 21600"/>
                <a:gd name="T1" fmla="*/ 211349847 h 21600"/>
                <a:gd name="T2" fmla="*/ 308833397 w 21600"/>
                <a:gd name="T3" fmla="*/ 211349847 h 21600"/>
                <a:gd name="T4" fmla="*/ 308833397 w 21600"/>
                <a:gd name="T5" fmla="*/ 211349847 h 21600"/>
                <a:gd name="T6" fmla="*/ 308833397 w 21600"/>
                <a:gd name="T7" fmla="*/ 21134984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16" y="20520"/>
                  </a:moveTo>
                  <a:cubicBezTo>
                    <a:pt x="1258" y="18675"/>
                    <a:pt x="2752" y="17922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09"/>
                    <a:pt x="6113" y="10507"/>
                    <a:pt x="5698" y="9969"/>
                  </a:cubicBezTo>
                  <a:cubicBezTo>
                    <a:pt x="5646" y="9901"/>
                    <a:pt x="5599" y="9842"/>
                    <a:pt x="5562" y="9785"/>
                  </a:cubicBezTo>
                  <a:cubicBezTo>
                    <a:pt x="5550" y="9768"/>
                    <a:pt x="5538" y="9751"/>
                    <a:pt x="5526" y="9734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1"/>
                  </a:cubicBezTo>
                  <a:cubicBezTo>
                    <a:pt x="5249" y="6721"/>
                    <a:pt x="4603" y="5151"/>
                    <a:pt x="5035" y="3987"/>
                  </a:cubicBezTo>
                  <a:cubicBezTo>
                    <a:pt x="5619" y="2410"/>
                    <a:pt x="6140" y="2098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1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3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5"/>
                  </a:cubicBezTo>
                  <a:cubicBezTo>
                    <a:pt x="11091" y="9842"/>
                    <a:pt x="11044" y="9901"/>
                    <a:pt x="10992" y="9969"/>
                  </a:cubicBezTo>
                  <a:cubicBezTo>
                    <a:pt x="10578" y="10507"/>
                    <a:pt x="9806" y="11509"/>
                    <a:pt x="9806" y="13567"/>
                  </a:cubicBezTo>
                  <a:cubicBezTo>
                    <a:pt x="9806" y="15971"/>
                    <a:pt x="11535" y="17087"/>
                    <a:pt x="12500" y="17361"/>
                  </a:cubicBezTo>
                  <a:cubicBezTo>
                    <a:pt x="13925" y="17915"/>
                    <a:pt x="15432" y="18664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39"/>
                    <a:pt x="12999" y="4821"/>
                    <a:pt x="12211" y="2789"/>
                  </a:cubicBezTo>
                  <a:cubicBezTo>
                    <a:pt x="11716" y="1513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6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6"/>
                    <a:pt x="12782" y="16326"/>
                  </a:cubicBezTo>
                  <a:moveTo>
                    <a:pt x="18035" y="15773"/>
                  </a:moveTo>
                  <a:cubicBezTo>
                    <a:pt x="18035" y="15773"/>
                    <a:pt x="16217" y="15311"/>
                    <a:pt x="16217" y="13290"/>
                  </a:cubicBezTo>
                  <a:cubicBezTo>
                    <a:pt x="16217" y="11514"/>
                    <a:pt x="17087" y="10889"/>
                    <a:pt x="17376" y="10458"/>
                  </a:cubicBezTo>
                  <a:cubicBezTo>
                    <a:pt x="17376" y="10458"/>
                    <a:pt x="17968" y="9905"/>
                    <a:pt x="17572" y="8122"/>
                  </a:cubicBezTo>
                  <a:cubicBezTo>
                    <a:pt x="18232" y="7145"/>
                    <a:pt x="18387" y="5419"/>
                    <a:pt x="17669" y="3589"/>
                  </a:cubicBezTo>
                  <a:cubicBezTo>
                    <a:pt x="17218" y="2442"/>
                    <a:pt x="16666" y="1814"/>
                    <a:pt x="16059" y="1448"/>
                  </a:cubicBezTo>
                  <a:cubicBezTo>
                    <a:pt x="15612" y="1179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3"/>
                  </a:cubicBezTo>
                  <a:cubicBezTo>
                    <a:pt x="12878" y="1781"/>
                    <a:pt x="12997" y="2064"/>
                    <a:pt x="13115" y="2365"/>
                  </a:cubicBezTo>
                  <a:cubicBezTo>
                    <a:pt x="13131" y="2408"/>
                    <a:pt x="13143" y="2453"/>
                    <a:pt x="13159" y="2496"/>
                  </a:cubicBezTo>
                  <a:cubicBezTo>
                    <a:pt x="13436" y="2360"/>
                    <a:pt x="13994" y="2159"/>
                    <a:pt x="14614" y="2159"/>
                  </a:cubicBezTo>
                  <a:cubicBezTo>
                    <a:pt x="15001" y="2159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8"/>
                  </a:cubicBezTo>
                  <a:cubicBezTo>
                    <a:pt x="17366" y="5540"/>
                    <a:pt x="17207" y="6853"/>
                    <a:pt x="16784" y="7478"/>
                  </a:cubicBezTo>
                  <a:cubicBezTo>
                    <a:pt x="16610" y="7736"/>
                    <a:pt x="16549" y="8066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3"/>
                    <a:pt x="16607" y="9785"/>
                    <a:pt x="16584" y="9819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7"/>
                    <a:pt x="15236" y="11418"/>
                    <a:pt x="15236" y="13290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6"/>
                    <a:pt x="20311" y="17925"/>
                    <a:pt x="20570" y="19439"/>
                  </a:cubicBezTo>
                  <a:lnTo>
                    <a:pt x="17464" y="19439"/>
                  </a:lnTo>
                  <a:cubicBezTo>
                    <a:pt x="17553" y="19773"/>
                    <a:pt x="17615" y="20131"/>
                    <a:pt x="17645" y="20519"/>
                  </a:cubicBezTo>
                  <a:lnTo>
                    <a:pt x="21152" y="20519"/>
                  </a:lnTo>
                  <a:cubicBezTo>
                    <a:pt x="21600" y="20519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  <p:sp>
          <p:nvSpPr>
            <p:cNvPr id="71" name="Shape 3654">
              <a:extLst>
                <a:ext uri="{FF2B5EF4-FFF2-40B4-BE49-F238E27FC236}">
                  <a16:creationId xmlns:a16="http://schemas.microsoft.com/office/drawing/2014/main" id="{588C933B-EDBC-4F67-9A34-5785D97F8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5055" y="4320223"/>
              <a:ext cx="458673" cy="464181"/>
            </a:xfrm>
            <a:custGeom>
              <a:avLst/>
              <a:gdLst>
                <a:gd name="T0" fmla="*/ 308836604 w 21600"/>
                <a:gd name="T1" fmla="*/ 308833397 h 21600"/>
                <a:gd name="T2" fmla="*/ 308836604 w 21600"/>
                <a:gd name="T3" fmla="*/ 308833397 h 21600"/>
                <a:gd name="T4" fmla="*/ 308836604 w 21600"/>
                <a:gd name="T5" fmla="*/ 308833397 h 21600"/>
                <a:gd name="T6" fmla="*/ 308836604 w 21600"/>
                <a:gd name="T7" fmla="*/ 30883339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33" y="11950"/>
                  </a:moveTo>
                  <a:lnTo>
                    <a:pt x="12831" y="14045"/>
                  </a:lnTo>
                  <a:lnTo>
                    <a:pt x="11135" y="12801"/>
                  </a:lnTo>
                  <a:lnTo>
                    <a:pt x="10555" y="12375"/>
                  </a:lnTo>
                  <a:lnTo>
                    <a:pt x="9974" y="12801"/>
                  </a:lnTo>
                  <a:lnTo>
                    <a:pt x="8277" y="14045"/>
                  </a:lnTo>
                  <a:lnTo>
                    <a:pt x="8976" y="11950"/>
                  </a:lnTo>
                  <a:lnTo>
                    <a:pt x="9195" y="11291"/>
                  </a:lnTo>
                  <a:lnTo>
                    <a:pt x="8647" y="10864"/>
                  </a:lnTo>
                  <a:lnTo>
                    <a:pt x="7280" y="9801"/>
                  </a:lnTo>
                  <a:lnTo>
                    <a:pt x="9560" y="9801"/>
                  </a:lnTo>
                  <a:lnTo>
                    <a:pt x="9799" y="9167"/>
                  </a:lnTo>
                  <a:lnTo>
                    <a:pt x="10555" y="7167"/>
                  </a:lnTo>
                  <a:lnTo>
                    <a:pt x="11310" y="9167"/>
                  </a:lnTo>
                  <a:lnTo>
                    <a:pt x="11549" y="9801"/>
                  </a:lnTo>
                  <a:lnTo>
                    <a:pt x="13829" y="9801"/>
                  </a:lnTo>
                  <a:lnTo>
                    <a:pt x="12462" y="10864"/>
                  </a:lnTo>
                  <a:lnTo>
                    <a:pt x="11914" y="11291"/>
                  </a:lnTo>
                  <a:cubicBezTo>
                    <a:pt x="11914" y="11291"/>
                    <a:pt x="12133" y="11950"/>
                    <a:pt x="12133" y="11950"/>
                  </a:cubicBezTo>
                  <a:close/>
                  <a:moveTo>
                    <a:pt x="12228" y="8820"/>
                  </a:moveTo>
                  <a:lnTo>
                    <a:pt x="10555" y="4388"/>
                  </a:lnTo>
                  <a:lnTo>
                    <a:pt x="8881" y="8820"/>
                  </a:lnTo>
                  <a:lnTo>
                    <a:pt x="4418" y="8820"/>
                  </a:lnTo>
                  <a:lnTo>
                    <a:pt x="8044" y="11639"/>
                  </a:lnTo>
                  <a:lnTo>
                    <a:pt x="6371" y="16660"/>
                  </a:lnTo>
                  <a:lnTo>
                    <a:pt x="10555" y="13592"/>
                  </a:lnTo>
                  <a:lnTo>
                    <a:pt x="14738" y="16660"/>
                  </a:lnTo>
                  <a:lnTo>
                    <a:pt x="13065" y="11639"/>
                  </a:lnTo>
                  <a:lnTo>
                    <a:pt x="16691" y="8820"/>
                  </a:lnTo>
                  <a:cubicBezTo>
                    <a:pt x="16691" y="8820"/>
                    <a:pt x="12228" y="8820"/>
                    <a:pt x="12228" y="8820"/>
                  </a:cubicBezTo>
                  <a:close/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grpSp>
        <p:nvGrpSpPr>
          <p:cNvPr id="75" name="Group 46">
            <a:extLst>
              <a:ext uri="{FF2B5EF4-FFF2-40B4-BE49-F238E27FC236}">
                <a16:creationId xmlns:a16="http://schemas.microsoft.com/office/drawing/2014/main" id="{D0972EBD-DC4F-44D3-9A39-99CE5F63A572}"/>
              </a:ext>
            </a:extLst>
          </p:cNvPr>
          <p:cNvGrpSpPr/>
          <p:nvPr userDrawn="1"/>
        </p:nvGrpSpPr>
        <p:grpSpPr>
          <a:xfrm>
            <a:off x="8389634" y="3874794"/>
            <a:ext cx="1696842" cy="1673302"/>
            <a:chOff x="5247579" y="3922314"/>
            <a:chExt cx="1696842" cy="1673302"/>
          </a:xfrm>
        </p:grpSpPr>
        <p:grpSp>
          <p:nvGrpSpPr>
            <p:cNvPr id="76" name="Grupo 151">
              <a:extLst>
                <a:ext uri="{FF2B5EF4-FFF2-40B4-BE49-F238E27FC236}">
                  <a16:creationId xmlns:a16="http://schemas.microsoft.com/office/drawing/2014/main" id="{226D9EC0-9AFB-42CE-9AA2-D76E663B2F36}"/>
                </a:ext>
              </a:extLst>
            </p:cNvPr>
            <p:cNvGrpSpPr/>
            <p:nvPr/>
          </p:nvGrpSpPr>
          <p:grpSpPr>
            <a:xfrm>
              <a:off x="5247579" y="3922314"/>
              <a:ext cx="1696842" cy="1673302"/>
              <a:chOff x="5197525" y="3845046"/>
              <a:chExt cx="1696842" cy="1673302"/>
            </a:xfrm>
            <a:effectLst/>
          </p:grpSpPr>
          <p:sp>
            <p:nvSpPr>
              <p:cNvPr id="78" name="Rectángulo 147">
                <a:extLst>
                  <a:ext uri="{FF2B5EF4-FFF2-40B4-BE49-F238E27FC236}">
                    <a16:creationId xmlns:a16="http://schemas.microsoft.com/office/drawing/2014/main" id="{33DE793C-CF50-4B26-BEE3-F9DCBB24D8F3}"/>
                  </a:ext>
                </a:extLst>
              </p:cNvPr>
              <p:cNvSpPr/>
              <p:nvPr/>
            </p:nvSpPr>
            <p:spPr>
              <a:xfrm>
                <a:off x="5235946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Text Placeholder 23">
                <a:extLst>
                  <a:ext uri="{FF2B5EF4-FFF2-40B4-BE49-F238E27FC236}">
                    <a16:creationId xmlns:a16="http://schemas.microsoft.com/office/drawing/2014/main" id="{8C403C20-67D2-4FCF-90BE-8FF572E01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7525" y="5210446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DHG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77" name="Freeform 264">
              <a:extLst>
                <a:ext uri="{FF2B5EF4-FFF2-40B4-BE49-F238E27FC236}">
                  <a16:creationId xmlns:a16="http://schemas.microsoft.com/office/drawing/2014/main" id="{BBC67E9D-AB7E-49D7-9328-E37AD1476C59}"/>
                </a:ext>
              </a:extLst>
            </p:cNvPr>
            <p:cNvSpPr/>
            <p:nvPr/>
          </p:nvSpPr>
          <p:spPr>
            <a:xfrm>
              <a:off x="5644817" y="4120664"/>
              <a:ext cx="902366" cy="813101"/>
            </a:xfrm>
            <a:custGeom>
              <a:avLst/>
              <a:gdLst>
                <a:gd name="connsiteX0" fmla="*/ 97472 w 576943"/>
                <a:gd name="connsiteY0" fmla="*/ 198324 h 432707"/>
                <a:gd name="connsiteX1" fmla="*/ 108459 w 576943"/>
                <a:gd name="connsiteY1" fmla="*/ 203113 h 432707"/>
                <a:gd name="connsiteX2" fmla="*/ 151983 w 576943"/>
                <a:gd name="connsiteY2" fmla="*/ 228890 h 432707"/>
                <a:gd name="connsiteX3" fmla="*/ 198325 w 576943"/>
                <a:gd name="connsiteY3" fmla="*/ 237482 h 432707"/>
                <a:gd name="connsiteX4" fmla="*/ 244666 w 576943"/>
                <a:gd name="connsiteY4" fmla="*/ 228890 h 432707"/>
                <a:gd name="connsiteX5" fmla="*/ 288190 w 576943"/>
                <a:gd name="connsiteY5" fmla="*/ 203113 h 432707"/>
                <a:gd name="connsiteX6" fmla="*/ 299177 w 576943"/>
                <a:gd name="connsiteY6" fmla="*/ 198324 h 432707"/>
                <a:gd name="connsiteX7" fmla="*/ 360308 w 576943"/>
                <a:gd name="connsiteY7" fmla="*/ 225368 h 432707"/>
                <a:gd name="connsiteX8" fmla="*/ 297487 w 576943"/>
                <a:gd name="connsiteY8" fmla="*/ 225368 h 432707"/>
                <a:gd name="connsiteX9" fmla="*/ 272132 w 576943"/>
                <a:gd name="connsiteY9" fmla="*/ 236073 h 432707"/>
                <a:gd name="connsiteX10" fmla="*/ 261428 w 576943"/>
                <a:gd name="connsiteY10" fmla="*/ 261427 h 432707"/>
                <a:gd name="connsiteX11" fmla="*/ 261428 w 576943"/>
                <a:gd name="connsiteY11" fmla="*/ 315515 h 432707"/>
                <a:gd name="connsiteX12" fmla="*/ 272132 w 576943"/>
                <a:gd name="connsiteY12" fmla="*/ 340869 h 432707"/>
                <a:gd name="connsiteX13" fmla="*/ 297487 w 576943"/>
                <a:gd name="connsiteY13" fmla="*/ 351574 h 432707"/>
                <a:gd name="connsiteX14" fmla="*/ 369604 w 576943"/>
                <a:gd name="connsiteY14" fmla="*/ 351574 h 432707"/>
                <a:gd name="connsiteX15" fmla="*/ 369604 w 576943"/>
                <a:gd name="connsiteY15" fmla="*/ 418622 h 432707"/>
                <a:gd name="connsiteX16" fmla="*/ 321432 w 576943"/>
                <a:gd name="connsiteY16" fmla="*/ 432707 h 432707"/>
                <a:gd name="connsiteX17" fmla="*/ 75217 w 576943"/>
                <a:gd name="connsiteY17" fmla="*/ 432707 h 432707"/>
                <a:gd name="connsiteX18" fmla="*/ 20565 w 576943"/>
                <a:gd name="connsiteY18" fmla="*/ 413269 h 432707"/>
                <a:gd name="connsiteX19" fmla="*/ 0 w 576943"/>
                <a:gd name="connsiteY19" fmla="*/ 359744 h 432707"/>
                <a:gd name="connsiteX20" fmla="*/ 986 w 576943"/>
                <a:gd name="connsiteY20" fmla="*/ 330587 h 432707"/>
                <a:gd name="connsiteX21" fmla="*/ 4930 w 576943"/>
                <a:gd name="connsiteY21" fmla="*/ 299881 h 432707"/>
                <a:gd name="connsiteX22" fmla="*/ 12395 w 576943"/>
                <a:gd name="connsiteY22" fmla="*/ 269315 h 432707"/>
                <a:gd name="connsiteX23" fmla="*/ 24509 w 576943"/>
                <a:gd name="connsiteY23" fmla="*/ 241848 h 432707"/>
                <a:gd name="connsiteX24" fmla="*/ 41975 w 576943"/>
                <a:gd name="connsiteY24" fmla="*/ 219030 h 432707"/>
                <a:gd name="connsiteX25" fmla="*/ 66062 w 576943"/>
                <a:gd name="connsiteY25" fmla="*/ 203958 h 432707"/>
                <a:gd name="connsiteX26" fmla="*/ 97472 w 576943"/>
                <a:gd name="connsiteY26" fmla="*/ 198324 h 432707"/>
                <a:gd name="connsiteX27" fmla="*/ 405663 w 576943"/>
                <a:gd name="connsiteY27" fmla="*/ 144236 h 432707"/>
                <a:gd name="connsiteX28" fmla="*/ 459752 w 576943"/>
                <a:gd name="connsiteY28" fmla="*/ 144236 h 432707"/>
                <a:gd name="connsiteX29" fmla="*/ 466090 w 576943"/>
                <a:gd name="connsiteY29" fmla="*/ 146912 h 432707"/>
                <a:gd name="connsiteX30" fmla="*/ 468766 w 576943"/>
                <a:gd name="connsiteY30" fmla="*/ 153250 h 432707"/>
                <a:gd name="connsiteX31" fmla="*/ 468766 w 576943"/>
                <a:gd name="connsiteY31" fmla="*/ 252412 h 432707"/>
                <a:gd name="connsiteX32" fmla="*/ 567928 w 576943"/>
                <a:gd name="connsiteY32" fmla="*/ 252412 h 432707"/>
                <a:gd name="connsiteX33" fmla="*/ 574267 w 576943"/>
                <a:gd name="connsiteY33" fmla="*/ 255089 h 432707"/>
                <a:gd name="connsiteX34" fmla="*/ 576943 w 576943"/>
                <a:gd name="connsiteY34" fmla="*/ 261427 h 432707"/>
                <a:gd name="connsiteX35" fmla="*/ 576943 w 576943"/>
                <a:gd name="connsiteY35" fmla="*/ 315515 h 432707"/>
                <a:gd name="connsiteX36" fmla="*/ 574267 w 576943"/>
                <a:gd name="connsiteY36" fmla="*/ 321854 h 432707"/>
                <a:gd name="connsiteX37" fmla="*/ 567928 w 576943"/>
                <a:gd name="connsiteY37" fmla="*/ 324530 h 432707"/>
                <a:gd name="connsiteX38" fmla="*/ 468766 w 576943"/>
                <a:gd name="connsiteY38" fmla="*/ 324530 h 432707"/>
                <a:gd name="connsiteX39" fmla="*/ 468766 w 576943"/>
                <a:gd name="connsiteY39" fmla="*/ 423692 h 432707"/>
                <a:gd name="connsiteX40" fmla="*/ 466090 w 576943"/>
                <a:gd name="connsiteY40" fmla="*/ 430031 h 432707"/>
                <a:gd name="connsiteX41" fmla="*/ 459752 w 576943"/>
                <a:gd name="connsiteY41" fmla="*/ 432707 h 432707"/>
                <a:gd name="connsiteX42" fmla="*/ 405663 w 576943"/>
                <a:gd name="connsiteY42" fmla="*/ 432707 h 432707"/>
                <a:gd name="connsiteX43" fmla="*/ 399325 w 576943"/>
                <a:gd name="connsiteY43" fmla="*/ 430031 h 432707"/>
                <a:gd name="connsiteX44" fmla="*/ 396649 w 576943"/>
                <a:gd name="connsiteY44" fmla="*/ 423692 h 432707"/>
                <a:gd name="connsiteX45" fmla="*/ 396649 w 576943"/>
                <a:gd name="connsiteY45" fmla="*/ 324530 h 432707"/>
                <a:gd name="connsiteX46" fmla="*/ 297487 w 576943"/>
                <a:gd name="connsiteY46" fmla="*/ 324530 h 432707"/>
                <a:gd name="connsiteX47" fmla="*/ 291148 w 576943"/>
                <a:gd name="connsiteY47" fmla="*/ 321854 h 432707"/>
                <a:gd name="connsiteX48" fmla="*/ 288472 w 576943"/>
                <a:gd name="connsiteY48" fmla="*/ 315515 h 432707"/>
                <a:gd name="connsiteX49" fmla="*/ 288472 w 576943"/>
                <a:gd name="connsiteY49" fmla="*/ 261427 h 432707"/>
                <a:gd name="connsiteX50" fmla="*/ 291148 w 576943"/>
                <a:gd name="connsiteY50" fmla="*/ 255089 h 432707"/>
                <a:gd name="connsiteX51" fmla="*/ 297487 w 576943"/>
                <a:gd name="connsiteY51" fmla="*/ 252412 h 432707"/>
                <a:gd name="connsiteX52" fmla="*/ 396649 w 576943"/>
                <a:gd name="connsiteY52" fmla="*/ 252412 h 432707"/>
                <a:gd name="connsiteX53" fmla="*/ 396649 w 576943"/>
                <a:gd name="connsiteY53" fmla="*/ 153250 h 432707"/>
                <a:gd name="connsiteX54" fmla="*/ 399325 w 576943"/>
                <a:gd name="connsiteY54" fmla="*/ 146912 h 432707"/>
                <a:gd name="connsiteX55" fmla="*/ 405663 w 576943"/>
                <a:gd name="connsiteY55" fmla="*/ 144236 h 432707"/>
                <a:gd name="connsiteX56" fmla="*/ 198325 w 576943"/>
                <a:gd name="connsiteY56" fmla="*/ 0 h 432707"/>
                <a:gd name="connsiteX57" fmla="*/ 274809 w 576943"/>
                <a:gd name="connsiteY57" fmla="*/ 31692 h 432707"/>
                <a:gd name="connsiteX58" fmla="*/ 306501 w 576943"/>
                <a:gd name="connsiteY58" fmla="*/ 108177 h 432707"/>
                <a:gd name="connsiteX59" fmla="*/ 274809 w 576943"/>
                <a:gd name="connsiteY59" fmla="*/ 184661 h 432707"/>
                <a:gd name="connsiteX60" fmla="*/ 198325 w 576943"/>
                <a:gd name="connsiteY60" fmla="*/ 216353 h 432707"/>
                <a:gd name="connsiteX61" fmla="*/ 121840 w 576943"/>
                <a:gd name="connsiteY61" fmla="*/ 184661 h 432707"/>
                <a:gd name="connsiteX62" fmla="*/ 90148 w 576943"/>
                <a:gd name="connsiteY62" fmla="*/ 108177 h 432707"/>
                <a:gd name="connsiteX63" fmla="*/ 121840 w 576943"/>
                <a:gd name="connsiteY63" fmla="*/ 31692 h 432707"/>
                <a:gd name="connsiteX64" fmla="*/ 198325 w 576943"/>
                <a:gd name="connsiteY64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76943" h="432707">
                  <a:moveTo>
                    <a:pt x="97472" y="198324"/>
                  </a:moveTo>
                  <a:cubicBezTo>
                    <a:pt x="101041" y="198324"/>
                    <a:pt x="104703" y="199920"/>
                    <a:pt x="108459" y="203113"/>
                  </a:cubicBezTo>
                  <a:cubicBezTo>
                    <a:pt x="123296" y="214569"/>
                    <a:pt x="137804" y="223162"/>
                    <a:pt x="151983" y="228890"/>
                  </a:cubicBezTo>
                  <a:cubicBezTo>
                    <a:pt x="166162" y="234618"/>
                    <a:pt x="181609" y="237482"/>
                    <a:pt x="198325" y="237482"/>
                  </a:cubicBezTo>
                  <a:cubicBezTo>
                    <a:pt x="215039" y="237482"/>
                    <a:pt x="230487" y="234618"/>
                    <a:pt x="244666" y="228890"/>
                  </a:cubicBezTo>
                  <a:cubicBezTo>
                    <a:pt x="258845" y="223162"/>
                    <a:pt x="273353" y="214569"/>
                    <a:pt x="288190" y="203113"/>
                  </a:cubicBezTo>
                  <a:cubicBezTo>
                    <a:pt x="291946" y="199920"/>
                    <a:pt x="295609" y="198324"/>
                    <a:pt x="299177" y="198324"/>
                  </a:cubicBezTo>
                  <a:cubicBezTo>
                    <a:pt x="323967" y="198324"/>
                    <a:pt x="344344" y="207339"/>
                    <a:pt x="360308" y="225368"/>
                  </a:cubicBezTo>
                  <a:lnTo>
                    <a:pt x="297487" y="225368"/>
                  </a:lnTo>
                  <a:cubicBezTo>
                    <a:pt x="287721" y="225368"/>
                    <a:pt x="279269" y="228937"/>
                    <a:pt x="272132" y="236073"/>
                  </a:cubicBezTo>
                  <a:cubicBezTo>
                    <a:pt x="264996" y="243210"/>
                    <a:pt x="261428" y="251661"/>
                    <a:pt x="261428" y="261427"/>
                  </a:cubicBezTo>
                  <a:lnTo>
                    <a:pt x="261428" y="315515"/>
                  </a:lnTo>
                  <a:cubicBezTo>
                    <a:pt x="261428" y="325281"/>
                    <a:pt x="264996" y="333733"/>
                    <a:pt x="272132" y="340869"/>
                  </a:cubicBezTo>
                  <a:cubicBezTo>
                    <a:pt x="279269" y="348006"/>
                    <a:pt x="287721" y="351574"/>
                    <a:pt x="297487" y="351574"/>
                  </a:cubicBezTo>
                  <a:lnTo>
                    <a:pt x="369604" y="351574"/>
                  </a:lnTo>
                  <a:lnTo>
                    <a:pt x="369604" y="418622"/>
                  </a:lnTo>
                  <a:cubicBezTo>
                    <a:pt x="356834" y="428012"/>
                    <a:pt x="340776" y="432707"/>
                    <a:pt x="321432" y="432707"/>
                  </a:cubicBezTo>
                  <a:lnTo>
                    <a:pt x="75217" y="432707"/>
                  </a:lnTo>
                  <a:cubicBezTo>
                    <a:pt x="52492" y="432707"/>
                    <a:pt x="34275" y="426228"/>
                    <a:pt x="20565" y="413269"/>
                  </a:cubicBezTo>
                  <a:cubicBezTo>
                    <a:pt x="6855" y="400310"/>
                    <a:pt x="0" y="382469"/>
                    <a:pt x="0" y="359744"/>
                  </a:cubicBezTo>
                  <a:cubicBezTo>
                    <a:pt x="0" y="349790"/>
                    <a:pt x="329" y="340071"/>
                    <a:pt x="986" y="330587"/>
                  </a:cubicBezTo>
                  <a:cubicBezTo>
                    <a:pt x="1643" y="321103"/>
                    <a:pt x="2958" y="310867"/>
                    <a:pt x="4930" y="299881"/>
                  </a:cubicBezTo>
                  <a:cubicBezTo>
                    <a:pt x="6902" y="288894"/>
                    <a:pt x="9390" y="278705"/>
                    <a:pt x="12395" y="269315"/>
                  </a:cubicBezTo>
                  <a:cubicBezTo>
                    <a:pt x="15401" y="259925"/>
                    <a:pt x="19439" y="250769"/>
                    <a:pt x="24509" y="241848"/>
                  </a:cubicBezTo>
                  <a:cubicBezTo>
                    <a:pt x="29580" y="232927"/>
                    <a:pt x="35402" y="225321"/>
                    <a:pt x="41975" y="219030"/>
                  </a:cubicBezTo>
                  <a:cubicBezTo>
                    <a:pt x="48548" y="212738"/>
                    <a:pt x="56577" y="207714"/>
                    <a:pt x="66062" y="203958"/>
                  </a:cubicBezTo>
                  <a:cubicBezTo>
                    <a:pt x="75546" y="200202"/>
                    <a:pt x="86016" y="198324"/>
                    <a:pt x="97472" y="198324"/>
                  </a:cubicBezTo>
                  <a:close/>
                  <a:moveTo>
                    <a:pt x="405663" y="144236"/>
                  </a:moveTo>
                  <a:lnTo>
                    <a:pt x="459752" y="144236"/>
                  </a:lnTo>
                  <a:cubicBezTo>
                    <a:pt x="462193" y="144236"/>
                    <a:pt x="464306" y="145128"/>
                    <a:pt x="466090" y="146912"/>
                  </a:cubicBezTo>
                  <a:cubicBezTo>
                    <a:pt x="467874" y="148696"/>
                    <a:pt x="468766" y="150809"/>
                    <a:pt x="468766" y="153250"/>
                  </a:cubicBezTo>
                  <a:lnTo>
                    <a:pt x="468766" y="252412"/>
                  </a:lnTo>
                  <a:lnTo>
                    <a:pt x="567928" y="252412"/>
                  </a:lnTo>
                  <a:cubicBezTo>
                    <a:pt x="570370" y="252412"/>
                    <a:pt x="572483" y="253304"/>
                    <a:pt x="574267" y="255089"/>
                  </a:cubicBezTo>
                  <a:cubicBezTo>
                    <a:pt x="576051" y="256873"/>
                    <a:pt x="576943" y="258986"/>
                    <a:pt x="576943" y="261427"/>
                  </a:cubicBezTo>
                  <a:lnTo>
                    <a:pt x="576943" y="315515"/>
                  </a:lnTo>
                  <a:cubicBezTo>
                    <a:pt x="576943" y="317957"/>
                    <a:pt x="576051" y="320070"/>
                    <a:pt x="574267" y="321854"/>
                  </a:cubicBezTo>
                  <a:cubicBezTo>
                    <a:pt x="572483" y="323638"/>
                    <a:pt x="570370" y="324530"/>
                    <a:pt x="567928" y="324530"/>
                  </a:cubicBezTo>
                  <a:lnTo>
                    <a:pt x="468766" y="324530"/>
                  </a:lnTo>
                  <a:lnTo>
                    <a:pt x="468766" y="423692"/>
                  </a:lnTo>
                  <a:cubicBezTo>
                    <a:pt x="468766" y="426134"/>
                    <a:pt x="467874" y="428247"/>
                    <a:pt x="466090" y="430031"/>
                  </a:cubicBezTo>
                  <a:cubicBezTo>
                    <a:pt x="464306" y="431815"/>
                    <a:pt x="462193" y="432707"/>
                    <a:pt x="459752" y="432707"/>
                  </a:cubicBezTo>
                  <a:lnTo>
                    <a:pt x="405663" y="432707"/>
                  </a:lnTo>
                  <a:cubicBezTo>
                    <a:pt x="403222" y="432707"/>
                    <a:pt x="401109" y="431815"/>
                    <a:pt x="399325" y="430031"/>
                  </a:cubicBezTo>
                  <a:cubicBezTo>
                    <a:pt x="397541" y="428247"/>
                    <a:pt x="396649" y="426134"/>
                    <a:pt x="396649" y="423692"/>
                  </a:cubicBezTo>
                  <a:lnTo>
                    <a:pt x="396649" y="324530"/>
                  </a:lnTo>
                  <a:lnTo>
                    <a:pt x="297487" y="324530"/>
                  </a:lnTo>
                  <a:cubicBezTo>
                    <a:pt x="295045" y="324530"/>
                    <a:pt x="292932" y="323638"/>
                    <a:pt x="291148" y="321854"/>
                  </a:cubicBezTo>
                  <a:cubicBezTo>
                    <a:pt x="289364" y="320070"/>
                    <a:pt x="288472" y="317957"/>
                    <a:pt x="288472" y="315515"/>
                  </a:cubicBezTo>
                  <a:lnTo>
                    <a:pt x="288472" y="261427"/>
                  </a:lnTo>
                  <a:cubicBezTo>
                    <a:pt x="288472" y="258986"/>
                    <a:pt x="289364" y="256873"/>
                    <a:pt x="291148" y="255089"/>
                  </a:cubicBezTo>
                  <a:cubicBezTo>
                    <a:pt x="292932" y="253304"/>
                    <a:pt x="295045" y="252412"/>
                    <a:pt x="297487" y="252412"/>
                  </a:cubicBezTo>
                  <a:lnTo>
                    <a:pt x="396649" y="252412"/>
                  </a:lnTo>
                  <a:lnTo>
                    <a:pt x="396649" y="153250"/>
                  </a:lnTo>
                  <a:cubicBezTo>
                    <a:pt x="396649" y="150809"/>
                    <a:pt x="397541" y="148696"/>
                    <a:pt x="399325" y="146912"/>
                  </a:cubicBezTo>
                  <a:cubicBezTo>
                    <a:pt x="401109" y="145128"/>
                    <a:pt x="403222" y="144236"/>
                    <a:pt x="405663" y="144236"/>
                  </a:cubicBezTo>
                  <a:close/>
                  <a:moveTo>
                    <a:pt x="198325" y="0"/>
                  </a:moveTo>
                  <a:cubicBezTo>
                    <a:pt x="228186" y="0"/>
                    <a:pt x="253681" y="10564"/>
                    <a:pt x="274809" y="31692"/>
                  </a:cubicBezTo>
                  <a:cubicBezTo>
                    <a:pt x="295937" y="52821"/>
                    <a:pt x="306501" y="78315"/>
                    <a:pt x="306501" y="108177"/>
                  </a:cubicBezTo>
                  <a:cubicBezTo>
                    <a:pt x="306501" y="138038"/>
                    <a:pt x="295937" y="163533"/>
                    <a:pt x="274809" y="184661"/>
                  </a:cubicBezTo>
                  <a:cubicBezTo>
                    <a:pt x="253681" y="205789"/>
                    <a:pt x="228186" y="216353"/>
                    <a:pt x="198325" y="216353"/>
                  </a:cubicBezTo>
                  <a:cubicBezTo>
                    <a:pt x="168463" y="216353"/>
                    <a:pt x="142968" y="205789"/>
                    <a:pt x="121840" y="184661"/>
                  </a:cubicBezTo>
                  <a:cubicBezTo>
                    <a:pt x="100712" y="163533"/>
                    <a:pt x="90148" y="138038"/>
                    <a:pt x="90148" y="108177"/>
                  </a:cubicBezTo>
                  <a:cubicBezTo>
                    <a:pt x="90148" y="78315"/>
                    <a:pt x="100712" y="52821"/>
                    <a:pt x="121840" y="31692"/>
                  </a:cubicBezTo>
                  <a:cubicBezTo>
                    <a:pt x="142968" y="10564"/>
                    <a:pt x="168463" y="0"/>
                    <a:pt x="198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8B05B0D-217A-4656-8FA2-B2394A9D17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0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rátula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D1D712-0E9B-4FC0-96E9-51D868F91BF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5" y="1327166"/>
            <a:ext cx="12192000" cy="465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7F5C381-02F1-4956-9647-731D928D0675}"/>
              </a:ext>
            </a:extLst>
          </p:cNvPr>
          <p:cNvSpPr txBox="1">
            <a:spLocks/>
          </p:cNvSpPr>
          <p:nvPr userDrawn="1"/>
        </p:nvSpPr>
        <p:spPr>
          <a:xfrm>
            <a:off x="6279896" y="45945"/>
            <a:ext cx="5837066" cy="496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JUNTA SEMANAL DE AVANCE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AA8701E-10BD-48CA-AD74-50B4709BC57D}"/>
              </a:ext>
            </a:extLst>
          </p:cNvPr>
          <p:cNvSpPr txBox="1">
            <a:spLocks/>
          </p:cNvSpPr>
          <p:nvPr userDrawn="1"/>
        </p:nvSpPr>
        <p:spPr>
          <a:xfrm>
            <a:off x="6305931" y="491006"/>
            <a:ext cx="5811031" cy="47244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Agenda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65103C-05A9-4EED-A8E9-458A0F2C76AB}"/>
              </a:ext>
            </a:extLst>
          </p:cNvPr>
          <p:cNvGrpSpPr/>
          <p:nvPr userDrawn="1"/>
        </p:nvGrpSpPr>
        <p:grpSpPr>
          <a:xfrm>
            <a:off x="4166902" y="3913550"/>
            <a:ext cx="1696842" cy="1909734"/>
            <a:chOff x="3089761" y="3922314"/>
            <a:chExt cx="1696842" cy="1909734"/>
          </a:xfrm>
        </p:grpSpPr>
        <p:grpSp>
          <p:nvGrpSpPr>
            <p:cNvPr id="12" name="Grupo 146">
              <a:extLst>
                <a:ext uri="{FF2B5EF4-FFF2-40B4-BE49-F238E27FC236}">
                  <a16:creationId xmlns:a16="http://schemas.microsoft.com/office/drawing/2014/main" id="{9CE0DA67-D0D0-4C9F-A89F-83681493D7FD}"/>
                </a:ext>
              </a:extLst>
            </p:cNvPr>
            <p:cNvGrpSpPr/>
            <p:nvPr/>
          </p:nvGrpSpPr>
          <p:grpSpPr>
            <a:xfrm>
              <a:off x="3089761" y="3922314"/>
              <a:ext cx="1696842" cy="1909734"/>
              <a:chOff x="6501853" y="3979156"/>
              <a:chExt cx="1696842" cy="1909734"/>
            </a:xfrm>
            <a:effectLst/>
          </p:grpSpPr>
          <p:sp>
            <p:nvSpPr>
              <p:cNvPr id="14" name="Rectángulo 117">
                <a:extLst>
                  <a:ext uri="{FF2B5EF4-FFF2-40B4-BE49-F238E27FC236}">
                    <a16:creationId xmlns:a16="http://schemas.microsoft.com/office/drawing/2014/main" id="{6641FD3D-BD98-45D9-9FAF-96DAD807D8E5}"/>
                  </a:ext>
                </a:extLst>
              </p:cNvPr>
              <p:cNvSpPr/>
              <p:nvPr/>
            </p:nvSpPr>
            <p:spPr>
              <a:xfrm>
                <a:off x="6540274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 Placeholder 23">
                <a:extLst>
                  <a:ext uri="{FF2B5EF4-FFF2-40B4-BE49-F238E27FC236}">
                    <a16:creationId xmlns:a16="http://schemas.microsoft.com/office/drawing/2014/main" id="{D7DDDE84-CF9E-474F-ADA3-7D9A5ABC66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5344556"/>
                <a:ext cx="1696842" cy="544334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ESTRUCTURA ORGANIZACIONAL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13" name="Shape 3767">
              <a:extLst>
                <a:ext uri="{FF2B5EF4-FFF2-40B4-BE49-F238E27FC236}">
                  <a16:creationId xmlns:a16="http://schemas.microsoft.com/office/drawing/2014/main" id="{38FFCC9C-4675-4E36-8249-B177D2EAF995}"/>
                </a:ext>
              </a:extLst>
            </p:cNvPr>
            <p:cNvSpPr/>
            <p:nvPr/>
          </p:nvSpPr>
          <p:spPr>
            <a:xfrm>
              <a:off x="3453161" y="4132193"/>
              <a:ext cx="970042" cy="80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8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8"/>
                    <a:pt x="10529" y="14727"/>
                    <a:pt x="10800" y="14727"/>
                  </a:cubicBezTo>
                  <a:cubicBezTo>
                    <a:pt x="11071" y="14727"/>
                    <a:pt x="11291" y="14508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8"/>
                    <a:pt x="18384" y="14727"/>
                    <a:pt x="18655" y="14727"/>
                  </a:cubicBezTo>
                  <a:cubicBezTo>
                    <a:pt x="18926" y="14727"/>
                    <a:pt x="19145" y="14508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8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o 140">
            <a:extLst>
              <a:ext uri="{FF2B5EF4-FFF2-40B4-BE49-F238E27FC236}">
                <a16:creationId xmlns:a16="http://schemas.microsoft.com/office/drawing/2014/main" id="{75570552-06F1-4212-9EBD-7569D848435E}"/>
              </a:ext>
            </a:extLst>
          </p:cNvPr>
          <p:cNvGrpSpPr/>
          <p:nvPr/>
        </p:nvGrpSpPr>
        <p:grpSpPr>
          <a:xfrm>
            <a:off x="2054891" y="1886953"/>
            <a:ext cx="1696842" cy="1684014"/>
            <a:chOff x="1484749" y="1460927"/>
            <a:chExt cx="1696842" cy="1684014"/>
          </a:xfrm>
          <a:effectLst/>
        </p:grpSpPr>
        <p:sp>
          <p:nvSpPr>
            <p:cNvPr id="24" name="Rectángulo 101">
              <a:extLst>
                <a:ext uri="{FF2B5EF4-FFF2-40B4-BE49-F238E27FC236}">
                  <a16:creationId xmlns:a16="http://schemas.microsoft.com/office/drawing/2014/main" id="{3C333570-6DF7-4ADF-A6D0-EC7EEFD2D340}"/>
                </a:ext>
              </a:extLst>
            </p:cNvPr>
            <p:cNvSpPr/>
            <p:nvPr/>
          </p:nvSpPr>
          <p:spPr>
            <a:xfrm>
              <a:off x="1523172" y="1460927"/>
              <a:ext cx="1620000" cy="12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 Placeholder 23">
              <a:extLst>
                <a:ext uri="{FF2B5EF4-FFF2-40B4-BE49-F238E27FC236}">
                  <a16:creationId xmlns:a16="http://schemas.microsoft.com/office/drawing/2014/main" id="{24BC4553-C05D-45E1-B5F7-0D0857DF8C30}"/>
                </a:ext>
              </a:extLst>
            </p:cNvPr>
            <p:cNvSpPr txBox="1">
              <a:spLocks/>
            </p:cNvSpPr>
            <p:nvPr/>
          </p:nvSpPr>
          <p:spPr>
            <a:xfrm>
              <a:off x="1484749" y="2837039"/>
              <a:ext cx="1696842" cy="307902"/>
            </a:xfrm>
            <a:prstGeom prst="rect">
              <a:avLst/>
            </a:prstGeom>
            <a:noFill/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r>
                <a: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rPr>
                <a:t>GENERALES</a:t>
              </a:r>
            </a:p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endParaRPr lang="en-US" sz="1600" b="1" dirty="0">
                <a:solidFill>
                  <a:schemeClr val="bg1"/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E3D619-B4BB-420F-BC48-9E6A28269FBA}"/>
              </a:ext>
            </a:extLst>
          </p:cNvPr>
          <p:cNvGrpSpPr/>
          <p:nvPr userDrawn="1"/>
        </p:nvGrpSpPr>
        <p:grpSpPr>
          <a:xfrm>
            <a:off x="6281871" y="1884376"/>
            <a:ext cx="1696842" cy="1684014"/>
            <a:chOff x="3089761" y="1886953"/>
            <a:chExt cx="1696842" cy="1684014"/>
          </a:xfrm>
        </p:grpSpPr>
        <p:grpSp>
          <p:nvGrpSpPr>
            <p:cNvPr id="27" name="Grupo 141">
              <a:extLst>
                <a:ext uri="{FF2B5EF4-FFF2-40B4-BE49-F238E27FC236}">
                  <a16:creationId xmlns:a16="http://schemas.microsoft.com/office/drawing/2014/main" id="{2AA60A5C-23E8-4FE5-9613-2F1F2CB2568D}"/>
                </a:ext>
              </a:extLst>
            </p:cNvPr>
            <p:cNvGrpSpPr/>
            <p:nvPr/>
          </p:nvGrpSpPr>
          <p:grpSpPr>
            <a:xfrm>
              <a:off x="3089761" y="1886953"/>
              <a:ext cx="1696842" cy="1684014"/>
              <a:chOff x="3993301" y="1460927"/>
              <a:chExt cx="1696842" cy="1684014"/>
            </a:xfrm>
            <a:effectLst/>
          </p:grpSpPr>
          <p:sp>
            <p:nvSpPr>
              <p:cNvPr id="30" name="Rectángulo 110">
                <a:extLst>
                  <a:ext uri="{FF2B5EF4-FFF2-40B4-BE49-F238E27FC236}">
                    <a16:creationId xmlns:a16="http://schemas.microsoft.com/office/drawing/2014/main" id="{05A77AA1-F1DA-4F17-B106-CD583DCE9192}"/>
                  </a:ext>
                </a:extLst>
              </p:cNvPr>
              <p:cNvSpPr/>
              <p:nvPr/>
            </p:nvSpPr>
            <p:spPr>
              <a:xfrm>
                <a:off x="4031724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 Placeholder 23">
                <a:extLst>
                  <a:ext uri="{FF2B5EF4-FFF2-40B4-BE49-F238E27FC236}">
                    <a16:creationId xmlns:a16="http://schemas.microsoft.com/office/drawing/2014/main" id="{0E2D5F9D-E4EE-4FBA-84E5-7DA39B9B8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2837039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ABASTECIMIENTO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D0D894AC-5E36-4752-A042-B43C9748F674}"/>
                </a:ext>
              </a:extLst>
            </p:cNvPr>
            <p:cNvSpPr>
              <a:spLocks noEditPoints="1"/>
            </p:cNvSpPr>
            <p:nvPr/>
          </p:nvSpPr>
          <p:spPr bwMode="auto">
            <a:xfrm rot="1357491">
              <a:off x="3385707" y="1980224"/>
              <a:ext cx="519949" cy="499479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4BB93850-EB7F-4DD6-8A1F-E56C05D83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4809" y="2273332"/>
              <a:ext cx="828689" cy="801571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0BCFBB-0AA5-4065-88E8-4E6320C5D58B}"/>
              </a:ext>
            </a:extLst>
          </p:cNvPr>
          <p:cNvGrpSpPr/>
          <p:nvPr userDrawn="1"/>
        </p:nvGrpSpPr>
        <p:grpSpPr>
          <a:xfrm>
            <a:off x="2015014" y="3859921"/>
            <a:ext cx="1696842" cy="1680727"/>
            <a:chOff x="5247580" y="1886953"/>
            <a:chExt cx="1696842" cy="1680727"/>
          </a:xfrm>
        </p:grpSpPr>
        <p:grpSp>
          <p:nvGrpSpPr>
            <p:cNvPr id="33" name="Grupo 142">
              <a:extLst>
                <a:ext uri="{FF2B5EF4-FFF2-40B4-BE49-F238E27FC236}">
                  <a16:creationId xmlns:a16="http://schemas.microsoft.com/office/drawing/2014/main" id="{91C7E66F-9579-490B-8187-797342A469A2}"/>
                </a:ext>
              </a:extLst>
            </p:cNvPr>
            <p:cNvGrpSpPr/>
            <p:nvPr/>
          </p:nvGrpSpPr>
          <p:grpSpPr>
            <a:xfrm>
              <a:off x="5247580" y="1886953"/>
              <a:ext cx="1696842" cy="1680727"/>
              <a:chOff x="6501853" y="1460927"/>
              <a:chExt cx="1696842" cy="1680727"/>
            </a:xfrm>
            <a:effectLst/>
          </p:grpSpPr>
          <p:sp>
            <p:nvSpPr>
              <p:cNvPr id="35" name="Rectángulo 111">
                <a:extLst>
                  <a:ext uri="{FF2B5EF4-FFF2-40B4-BE49-F238E27FC236}">
                    <a16:creationId xmlns:a16="http://schemas.microsoft.com/office/drawing/2014/main" id="{596D23F0-147A-482C-A6DD-F355D40DCF75}"/>
                  </a:ext>
                </a:extLst>
              </p:cNvPr>
              <p:cNvSpPr/>
              <p:nvPr/>
            </p:nvSpPr>
            <p:spPr>
              <a:xfrm>
                <a:off x="6540276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 Placeholder 23">
                <a:extLst>
                  <a:ext uri="{FF2B5EF4-FFF2-40B4-BE49-F238E27FC236}">
                    <a16:creationId xmlns:a16="http://schemas.microsoft.com/office/drawing/2014/main" id="{911F2956-3F5D-410D-8E3F-6A874E2C9D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2833752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GASTOS</a:t>
                </a:r>
              </a:p>
            </p:txBody>
          </p:sp>
        </p:grpSp>
        <p:sp>
          <p:nvSpPr>
            <p:cNvPr id="34" name="Freeform 245">
              <a:extLst>
                <a:ext uri="{FF2B5EF4-FFF2-40B4-BE49-F238E27FC236}">
                  <a16:creationId xmlns:a16="http://schemas.microsoft.com/office/drawing/2014/main" id="{85453E0C-9489-4ACD-A93C-F1113E421939}"/>
                </a:ext>
              </a:extLst>
            </p:cNvPr>
            <p:cNvSpPr/>
            <p:nvPr/>
          </p:nvSpPr>
          <p:spPr>
            <a:xfrm>
              <a:off x="5542503" y="2087260"/>
              <a:ext cx="1106993" cy="862310"/>
            </a:xfrm>
            <a:custGeom>
              <a:avLst/>
              <a:gdLst>
                <a:gd name="connsiteX0" fmla="*/ 409325 w 576943"/>
                <a:gd name="connsiteY0" fmla="*/ 36059 h 432707"/>
                <a:gd name="connsiteX1" fmla="*/ 531870 w 576943"/>
                <a:gd name="connsiteY1" fmla="*/ 36059 h 432707"/>
                <a:gd name="connsiteX2" fmla="*/ 538349 w 576943"/>
                <a:gd name="connsiteY2" fmla="*/ 38594 h 432707"/>
                <a:gd name="connsiteX3" fmla="*/ 540884 w 576943"/>
                <a:gd name="connsiteY3" fmla="*/ 45074 h 432707"/>
                <a:gd name="connsiteX4" fmla="*/ 540884 w 576943"/>
                <a:gd name="connsiteY4" fmla="*/ 167618 h 432707"/>
                <a:gd name="connsiteX5" fmla="*/ 535391 w 576943"/>
                <a:gd name="connsiteY5" fmla="*/ 175928 h 432707"/>
                <a:gd name="connsiteX6" fmla="*/ 525390 w 576943"/>
                <a:gd name="connsiteY6" fmla="*/ 173815 h 432707"/>
                <a:gd name="connsiteX7" fmla="*/ 491304 w 576943"/>
                <a:gd name="connsiteY7" fmla="*/ 139728 h 432707"/>
                <a:gd name="connsiteX8" fmla="*/ 312981 w 576943"/>
                <a:gd name="connsiteY8" fmla="*/ 318051 h 432707"/>
                <a:gd name="connsiteX9" fmla="*/ 306501 w 576943"/>
                <a:gd name="connsiteY9" fmla="*/ 320868 h 432707"/>
                <a:gd name="connsiteX10" fmla="*/ 300022 w 576943"/>
                <a:gd name="connsiteY10" fmla="*/ 318051 h 432707"/>
                <a:gd name="connsiteX11" fmla="*/ 234384 w 576943"/>
                <a:gd name="connsiteY11" fmla="*/ 252412 h 432707"/>
                <a:gd name="connsiteX12" fmla="*/ 117192 w 576943"/>
                <a:gd name="connsiteY12" fmla="*/ 369604 h 432707"/>
                <a:gd name="connsiteX13" fmla="*/ 63104 w 576943"/>
                <a:gd name="connsiteY13" fmla="*/ 315515 h 432707"/>
                <a:gd name="connsiteX14" fmla="*/ 227904 w 576943"/>
                <a:gd name="connsiteY14" fmla="*/ 150715 h 432707"/>
                <a:gd name="connsiteX15" fmla="*/ 234384 w 576943"/>
                <a:gd name="connsiteY15" fmla="*/ 147898 h 432707"/>
                <a:gd name="connsiteX16" fmla="*/ 240863 w 576943"/>
                <a:gd name="connsiteY16" fmla="*/ 150715 h 432707"/>
                <a:gd name="connsiteX17" fmla="*/ 306501 w 576943"/>
                <a:gd name="connsiteY17" fmla="*/ 216353 h 432707"/>
                <a:gd name="connsiteX18" fmla="*/ 437215 w 576943"/>
                <a:gd name="connsiteY18" fmla="*/ 85640 h 432707"/>
                <a:gd name="connsiteX19" fmla="*/ 403128 w 576943"/>
                <a:gd name="connsiteY19" fmla="*/ 51553 h 432707"/>
                <a:gd name="connsiteX20" fmla="*/ 401015 w 576943"/>
                <a:gd name="connsiteY20" fmla="*/ 41552 h 432707"/>
                <a:gd name="connsiteX21" fmla="*/ 409325 w 576943"/>
                <a:gd name="connsiteY21" fmla="*/ 36059 h 432707"/>
                <a:gd name="connsiteX22" fmla="*/ 0 w 576943"/>
                <a:gd name="connsiteY22" fmla="*/ 0 h 432707"/>
                <a:gd name="connsiteX23" fmla="*/ 36059 w 576943"/>
                <a:gd name="connsiteY23" fmla="*/ 0 h 432707"/>
                <a:gd name="connsiteX24" fmla="*/ 36059 w 576943"/>
                <a:gd name="connsiteY24" fmla="*/ 396648 h 432707"/>
                <a:gd name="connsiteX25" fmla="*/ 576943 w 576943"/>
                <a:gd name="connsiteY25" fmla="*/ 396648 h 432707"/>
                <a:gd name="connsiteX26" fmla="*/ 576943 w 576943"/>
                <a:gd name="connsiteY26" fmla="*/ 432707 h 432707"/>
                <a:gd name="connsiteX27" fmla="*/ 0 w 576943"/>
                <a:gd name="connsiteY27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43" h="432707">
                  <a:moveTo>
                    <a:pt x="409325" y="36059"/>
                  </a:moveTo>
                  <a:lnTo>
                    <a:pt x="531870" y="36059"/>
                  </a:lnTo>
                  <a:cubicBezTo>
                    <a:pt x="534499" y="36059"/>
                    <a:pt x="536659" y="36904"/>
                    <a:pt x="538349" y="38594"/>
                  </a:cubicBezTo>
                  <a:cubicBezTo>
                    <a:pt x="540039" y="40284"/>
                    <a:pt x="540884" y="42444"/>
                    <a:pt x="540884" y="45074"/>
                  </a:cubicBezTo>
                  <a:lnTo>
                    <a:pt x="540884" y="167618"/>
                  </a:lnTo>
                  <a:cubicBezTo>
                    <a:pt x="540884" y="171562"/>
                    <a:pt x="539054" y="174332"/>
                    <a:pt x="535391" y="175928"/>
                  </a:cubicBezTo>
                  <a:cubicBezTo>
                    <a:pt x="531729" y="177524"/>
                    <a:pt x="528395" y="176820"/>
                    <a:pt x="525390" y="173815"/>
                  </a:cubicBezTo>
                  <a:lnTo>
                    <a:pt x="491304" y="139728"/>
                  </a:lnTo>
                  <a:lnTo>
                    <a:pt x="312981" y="318051"/>
                  </a:lnTo>
                  <a:cubicBezTo>
                    <a:pt x="311103" y="319929"/>
                    <a:pt x="308943" y="320868"/>
                    <a:pt x="306501" y="320868"/>
                  </a:cubicBezTo>
                  <a:cubicBezTo>
                    <a:pt x="304060" y="320868"/>
                    <a:pt x="301900" y="319929"/>
                    <a:pt x="300022" y="318051"/>
                  </a:cubicBezTo>
                  <a:lnTo>
                    <a:pt x="234384" y="252412"/>
                  </a:lnTo>
                  <a:lnTo>
                    <a:pt x="117192" y="369604"/>
                  </a:lnTo>
                  <a:lnTo>
                    <a:pt x="63104" y="315515"/>
                  </a:lnTo>
                  <a:lnTo>
                    <a:pt x="227904" y="150715"/>
                  </a:lnTo>
                  <a:cubicBezTo>
                    <a:pt x="229783" y="148837"/>
                    <a:pt x="231942" y="147898"/>
                    <a:pt x="234384" y="147898"/>
                  </a:cubicBezTo>
                  <a:cubicBezTo>
                    <a:pt x="236825" y="147898"/>
                    <a:pt x="238985" y="148837"/>
                    <a:pt x="240863" y="150715"/>
                  </a:cubicBezTo>
                  <a:lnTo>
                    <a:pt x="306501" y="216353"/>
                  </a:lnTo>
                  <a:lnTo>
                    <a:pt x="437215" y="85640"/>
                  </a:lnTo>
                  <a:lnTo>
                    <a:pt x="403128" y="51553"/>
                  </a:lnTo>
                  <a:cubicBezTo>
                    <a:pt x="400123" y="48548"/>
                    <a:pt x="399419" y="45214"/>
                    <a:pt x="401015" y="41552"/>
                  </a:cubicBezTo>
                  <a:cubicBezTo>
                    <a:pt x="402611" y="37890"/>
                    <a:pt x="405382" y="36059"/>
                    <a:pt x="409325" y="36059"/>
                  </a:cubicBezTo>
                  <a:close/>
                  <a:moveTo>
                    <a:pt x="0" y="0"/>
                  </a:moveTo>
                  <a:lnTo>
                    <a:pt x="36059" y="0"/>
                  </a:lnTo>
                  <a:lnTo>
                    <a:pt x="36059" y="396648"/>
                  </a:lnTo>
                  <a:lnTo>
                    <a:pt x="576943" y="396648"/>
                  </a:lnTo>
                  <a:lnTo>
                    <a:pt x="576943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1A60A3-E95C-4FC7-B367-C321DF8ADA4A}"/>
              </a:ext>
            </a:extLst>
          </p:cNvPr>
          <p:cNvGrpSpPr/>
          <p:nvPr userDrawn="1"/>
        </p:nvGrpSpPr>
        <p:grpSpPr>
          <a:xfrm>
            <a:off x="8423364" y="1875427"/>
            <a:ext cx="1696842" cy="1676589"/>
            <a:chOff x="931942" y="3922314"/>
            <a:chExt cx="1696842" cy="1676589"/>
          </a:xfrm>
        </p:grpSpPr>
        <p:grpSp>
          <p:nvGrpSpPr>
            <p:cNvPr id="43" name="Grupo 145">
              <a:extLst>
                <a:ext uri="{FF2B5EF4-FFF2-40B4-BE49-F238E27FC236}">
                  <a16:creationId xmlns:a16="http://schemas.microsoft.com/office/drawing/2014/main" id="{F8C0BF6F-98CB-41B4-BB2F-975B1AB1A610}"/>
                </a:ext>
              </a:extLst>
            </p:cNvPr>
            <p:cNvGrpSpPr/>
            <p:nvPr/>
          </p:nvGrpSpPr>
          <p:grpSpPr>
            <a:xfrm>
              <a:off x="931942" y="3922314"/>
              <a:ext cx="1696842" cy="1676589"/>
              <a:chOff x="3993301" y="3979156"/>
              <a:chExt cx="1696842" cy="1676589"/>
            </a:xfrm>
            <a:effectLst/>
          </p:grpSpPr>
          <p:sp>
            <p:nvSpPr>
              <p:cNvPr id="45" name="Rectángulo 116">
                <a:extLst>
                  <a:ext uri="{FF2B5EF4-FFF2-40B4-BE49-F238E27FC236}">
                    <a16:creationId xmlns:a16="http://schemas.microsoft.com/office/drawing/2014/main" id="{B0B42590-AB09-4BD7-AAD4-348CCD02ED41}"/>
                  </a:ext>
                </a:extLst>
              </p:cNvPr>
              <p:cNvSpPr/>
              <p:nvPr/>
            </p:nvSpPr>
            <p:spPr>
              <a:xfrm>
                <a:off x="4031722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 Placeholder 23">
                <a:extLst>
                  <a:ext uri="{FF2B5EF4-FFF2-40B4-BE49-F238E27FC236}">
                    <a16:creationId xmlns:a16="http://schemas.microsoft.com/office/drawing/2014/main" id="{BC362490-DAF6-48FA-8F46-CB4E65A6E5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5347843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LOGÍSTICA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44" name="Freeform 107">
              <a:extLst>
                <a:ext uri="{FF2B5EF4-FFF2-40B4-BE49-F238E27FC236}">
                  <a16:creationId xmlns:a16="http://schemas.microsoft.com/office/drawing/2014/main" id="{FDA28907-7F6C-46B6-BBF6-C1F0BBEA2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6138" y="4120664"/>
              <a:ext cx="988450" cy="824630"/>
            </a:xfrm>
            <a:custGeom>
              <a:avLst/>
              <a:gdLst>
                <a:gd name="T0" fmla="*/ 1767 w 3666"/>
                <a:gd name="T1" fmla="*/ 3297 h 3543"/>
                <a:gd name="T2" fmla="*/ 1920 w 3666"/>
                <a:gd name="T3" fmla="*/ 3417 h 3543"/>
                <a:gd name="T4" fmla="*/ 2002 w 3666"/>
                <a:gd name="T5" fmla="*/ 3242 h 3543"/>
                <a:gd name="T6" fmla="*/ 547 w 3666"/>
                <a:gd name="T7" fmla="*/ 3185 h 3543"/>
                <a:gd name="T8" fmla="*/ 504 w 3666"/>
                <a:gd name="T9" fmla="*/ 3374 h 3543"/>
                <a:gd name="T10" fmla="*/ 697 w 3666"/>
                <a:gd name="T11" fmla="*/ 3374 h 3543"/>
                <a:gd name="T12" fmla="*/ 655 w 3666"/>
                <a:gd name="T13" fmla="*/ 3185 h 3543"/>
                <a:gd name="T14" fmla="*/ 2065 w 3666"/>
                <a:gd name="T15" fmla="*/ 3122 h 3543"/>
                <a:gd name="T16" fmla="*/ 2110 w 3666"/>
                <a:gd name="T17" fmla="*/ 3410 h 3543"/>
                <a:gd name="T18" fmla="*/ 1851 w 3666"/>
                <a:gd name="T19" fmla="*/ 3540 h 3543"/>
                <a:gd name="T20" fmla="*/ 1647 w 3666"/>
                <a:gd name="T21" fmla="*/ 3337 h 3543"/>
                <a:gd name="T22" fmla="*/ 1777 w 3666"/>
                <a:gd name="T23" fmla="*/ 3077 h 3543"/>
                <a:gd name="T24" fmla="*/ 747 w 3666"/>
                <a:gd name="T25" fmla="*/ 3097 h 3543"/>
                <a:gd name="T26" fmla="*/ 834 w 3666"/>
                <a:gd name="T27" fmla="*/ 3374 h 3543"/>
                <a:gd name="T28" fmla="*/ 601 w 3666"/>
                <a:gd name="T29" fmla="*/ 3543 h 3543"/>
                <a:gd name="T30" fmla="*/ 367 w 3666"/>
                <a:gd name="T31" fmla="*/ 3374 h 3543"/>
                <a:gd name="T32" fmla="*/ 455 w 3666"/>
                <a:gd name="T33" fmla="*/ 3097 h 3543"/>
                <a:gd name="T34" fmla="*/ 2456 w 3666"/>
                <a:gd name="T35" fmla="*/ 3157 h 3543"/>
                <a:gd name="T36" fmla="*/ 2205 w 3666"/>
                <a:gd name="T37" fmla="*/ 3208 h 3543"/>
                <a:gd name="T38" fmla="*/ 1977 w 3666"/>
                <a:gd name="T39" fmla="*/ 2982 h 3543"/>
                <a:gd name="T40" fmla="*/ 1662 w 3666"/>
                <a:gd name="T41" fmla="*/ 3065 h 3543"/>
                <a:gd name="T42" fmla="*/ 900 w 3666"/>
                <a:gd name="T43" fmla="*/ 3167 h 3543"/>
                <a:gd name="T44" fmla="*/ 644 w 3666"/>
                <a:gd name="T45" fmla="*/ 2973 h 3543"/>
                <a:gd name="T46" fmla="*/ 344 w 3666"/>
                <a:gd name="T47" fmla="*/ 3096 h 3543"/>
                <a:gd name="T48" fmla="*/ 44 w 3666"/>
                <a:gd name="T49" fmla="*/ 3223 h 3543"/>
                <a:gd name="T50" fmla="*/ 1741 w 3666"/>
                <a:gd name="T51" fmla="*/ 2240 h 3543"/>
                <a:gd name="T52" fmla="*/ 2225 w 3666"/>
                <a:gd name="T53" fmla="*/ 2609 h 3543"/>
                <a:gd name="T54" fmla="*/ 1757 w 3666"/>
                <a:gd name="T55" fmla="*/ 2230 h 3543"/>
                <a:gd name="T56" fmla="*/ 1595 w 3666"/>
                <a:gd name="T57" fmla="*/ 1977 h 3543"/>
                <a:gd name="T58" fmla="*/ 1945 w 3666"/>
                <a:gd name="T59" fmla="*/ 2139 h 3543"/>
                <a:gd name="T60" fmla="*/ 0 w 3666"/>
                <a:gd name="T61" fmla="*/ 2802 h 3543"/>
                <a:gd name="T62" fmla="*/ 119 w 3666"/>
                <a:gd name="T63" fmla="*/ 1886 h 3543"/>
                <a:gd name="T64" fmla="*/ 2049 w 3666"/>
                <a:gd name="T65" fmla="*/ 1519 h 3543"/>
                <a:gd name="T66" fmla="*/ 2171 w 3666"/>
                <a:gd name="T67" fmla="*/ 1616 h 3543"/>
                <a:gd name="T68" fmla="*/ 2237 w 3666"/>
                <a:gd name="T69" fmla="*/ 1475 h 3543"/>
                <a:gd name="T70" fmla="*/ 2405 w 3666"/>
                <a:gd name="T71" fmla="*/ 410 h 3543"/>
                <a:gd name="T72" fmla="*/ 2340 w 3666"/>
                <a:gd name="T73" fmla="*/ 1459 h 3543"/>
                <a:gd name="T74" fmla="*/ 2855 w 3666"/>
                <a:gd name="T75" fmla="*/ 1977 h 3543"/>
                <a:gd name="T76" fmla="*/ 2207 w 3666"/>
                <a:gd name="T77" fmla="*/ 1710 h 3543"/>
                <a:gd name="T78" fmla="*/ 1974 w 3666"/>
                <a:gd name="T79" fmla="*/ 1620 h 3543"/>
                <a:gd name="T80" fmla="*/ 2007 w 3666"/>
                <a:gd name="T81" fmla="*/ 1376 h 3543"/>
                <a:gd name="T82" fmla="*/ 2386 w 3666"/>
                <a:gd name="T83" fmla="*/ 408 h 3543"/>
                <a:gd name="T84" fmla="*/ 2827 w 3666"/>
                <a:gd name="T85" fmla="*/ 160 h 3543"/>
                <a:gd name="T86" fmla="*/ 3406 w 3666"/>
                <a:gd name="T87" fmla="*/ 670 h 3543"/>
                <a:gd name="T88" fmla="*/ 3663 w 3666"/>
                <a:gd name="T89" fmla="*/ 1414 h 3543"/>
                <a:gd name="T90" fmla="*/ 3515 w 3666"/>
                <a:gd name="T91" fmla="*/ 2179 h 3543"/>
                <a:gd name="T92" fmla="*/ 3035 w 3666"/>
                <a:gd name="T93" fmla="*/ 2751 h 3543"/>
                <a:gd name="T94" fmla="*/ 2773 w 3666"/>
                <a:gd name="T95" fmla="*/ 2676 h 3543"/>
                <a:gd name="T96" fmla="*/ 3272 w 3666"/>
                <a:gd name="T97" fmla="*/ 2201 h 3543"/>
                <a:gd name="T98" fmla="*/ 3462 w 3666"/>
                <a:gd name="T99" fmla="*/ 1519 h 3543"/>
                <a:gd name="T100" fmla="*/ 3267 w 3666"/>
                <a:gd name="T101" fmla="*/ 830 h 3543"/>
                <a:gd name="T102" fmla="*/ 2759 w 3666"/>
                <a:gd name="T103" fmla="*/ 354 h 3543"/>
                <a:gd name="T104" fmla="*/ 2055 w 3666"/>
                <a:gd name="T105" fmla="*/ 206 h 3543"/>
                <a:gd name="T106" fmla="*/ 1388 w 3666"/>
                <a:gd name="T107" fmla="*/ 447 h 3543"/>
                <a:gd name="T108" fmla="*/ 946 w 3666"/>
                <a:gd name="T109" fmla="*/ 987 h 3543"/>
                <a:gd name="T110" fmla="*/ 843 w 3666"/>
                <a:gd name="T111" fmla="*/ 1662 h 3543"/>
                <a:gd name="T112" fmla="*/ 662 w 3666"/>
                <a:gd name="T113" fmla="*/ 1213 h 3543"/>
                <a:gd name="T114" fmla="*/ 1009 w 3666"/>
                <a:gd name="T115" fmla="*/ 516 h 3543"/>
                <a:gd name="T116" fmla="*/ 1651 w 3666"/>
                <a:gd name="T117" fmla="*/ 8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6" h="3543">
                  <a:moveTo>
                    <a:pt x="1891" y="3173"/>
                  </a:moveTo>
                  <a:lnTo>
                    <a:pt x="1863" y="3176"/>
                  </a:lnTo>
                  <a:lnTo>
                    <a:pt x="1836" y="3185"/>
                  </a:lnTo>
                  <a:lnTo>
                    <a:pt x="1814" y="3200"/>
                  </a:lnTo>
                  <a:lnTo>
                    <a:pt x="1795" y="3220"/>
                  </a:lnTo>
                  <a:lnTo>
                    <a:pt x="1781" y="3242"/>
                  </a:lnTo>
                  <a:lnTo>
                    <a:pt x="1771" y="3269"/>
                  </a:lnTo>
                  <a:lnTo>
                    <a:pt x="1767" y="3297"/>
                  </a:lnTo>
                  <a:lnTo>
                    <a:pt x="1771" y="3325"/>
                  </a:lnTo>
                  <a:lnTo>
                    <a:pt x="1781" y="3351"/>
                  </a:lnTo>
                  <a:lnTo>
                    <a:pt x="1795" y="3374"/>
                  </a:lnTo>
                  <a:lnTo>
                    <a:pt x="1814" y="3393"/>
                  </a:lnTo>
                  <a:lnTo>
                    <a:pt x="1836" y="3408"/>
                  </a:lnTo>
                  <a:lnTo>
                    <a:pt x="1863" y="3417"/>
                  </a:lnTo>
                  <a:lnTo>
                    <a:pt x="1891" y="3420"/>
                  </a:lnTo>
                  <a:lnTo>
                    <a:pt x="1920" y="3417"/>
                  </a:lnTo>
                  <a:lnTo>
                    <a:pt x="1945" y="3408"/>
                  </a:lnTo>
                  <a:lnTo>
                    <a:pt x="1969" y="3393"/>
                  </a:lnTo>
                  <a:lnTo>
                    <a:pt x="1987" y="3374"/>
                  </a:lnTo>
                  <a:lnTo>
                    <a:pt x="2002" y="3351"/>
                  </a:lnTo>
                  <a:lnTo>
                    <a:pt x="2011" y="3325"/>
                  </a:lnTo>
                  <a:lnTo>
                    <a:pt x="2014" y="3297"/>
                  </a:lnTo>
                  <a:lnTo>
                    <a:pt x="2011" y="3269"/>
                  </a:lnTo>
                  <a:lnTo>
                    <a:pt x="2002" y="3242"/>
                  </a:lnTo>
                  <a:lnTo>
                    <a:pt x="1987" y="3220"/>
                  </a:lnTo>
                  <a:lnTo>
                    <a:pt x="1969" y="3200"/>
                  </a:lnTo>
                  <a:lnTo>
                    <a:pt x="1945" y="3185"/>
                  </a:lnTo>
                  <a:lnTo>
                    <a:pt x="1920" y="3176"/>
                  </a:lnTo>
                  <a:lnTo>
                    <a:pt x="1891" y="3173"/>
                  </a:lnTo>
                  <a:close/>
                  <a:moveTo>
                    <a:pt x="601" y="3173"/>
                  </a:moveTo>
                  <a:lnTo>
                    <a:pt x="572" y="3176"/>
                  </a:lnTo>
                  <a:lnTo>
                    <a:pt x="547" y="3185"/>
                  </a:lnTo>
                  <a:lnTo>
                    <a:pt x="523" y="3200"/>
                  </a:lnTo>
                  <a:lnTo>
                    <a:pt x="504" y="3220"/>
                  </a:lnTo>
                  <a:lnTo>
                    <a:pt x="490" y="3242"/>
                  </a:lnTo>
                  <a:lnTo>
                    <a:pt x="481" y="3269"/>
                  </a:lnTo>
                  <a:lnTo>
                    <a:pt x="478" y="3297"/>
                  </a:lnTo>
                  <a:lnTo>
                    <a:pt x="481" y="3325"/>
                  </a:lnTo>
                  <a:lnTo>
                    <a:pt x="490" y="3351"/>
                  </a:lnTo>
                  <a:lnTo>
                    <a:pt x="504" y="3374"/>
                  </a:lnTo>
                  <a:lnTo>
                    <a:pt x="523" y="3393"/>
                  </a:lnTo>
                  <a:lnTo>
                    <a:pt x="547" y="3408"/>
                  </a:lnTo>
                  <a:lnTo>
                    <a:pt x="572" y="3417"/>
                  </a:lnTo>
                  <a:lnTo>
                    <a:pt x="601" y="3420"/>
                  </a:lnTo>
                  <a:lnTo>
                    <a:pt x="629" y="3417"/>
                  </a:lnTo>
                  <a:lnTo>
                    <a:pt x="655" y="3408"/>
                  </a:lnTo>
                  <a:lnTo>
                    <a:pt x="678" y="3393"/>
                  </a:lnTo>
                  <a:lnTo>
                    <a:pt x="697" y="3374"/>
                  </a:lnTo>
                  <a:lnTo>
                    <a:pt x="712" y="3351"/>
                  </a:lnTo>
                  <a:lnTo>
                    <a:pt x="721" y="3325"/>
                  </a:lnTo>
                  <a:lnTo>
                    <a:pt x="724" y="3297"/>
                  </a:lnTo>
                  <a:lnTo>
                    <a:pt x="721" y="3269"/>
                  </a:lnTo>
                  <a:lnTo>
                    <a:pt x="712" y="3242"/>
                  </a:lnTo>
                  <a:lnTo>
                    <a:pt x="697" y="3220"/>
                  </a:lnTo>
                  <a:lnTo>
                    <a:pt x="678" y="3200"/>
                  </a:lnTo>
                  <a:lnTo>
                    <a:pt x="655" y="3185"/>
                  </a:lnTo>
                  <a:lnTo>
                    <a:pt x="629" y="3176"/>
                  </a:lnTo>
                  <a:lnTo>
                    <a:pt x="601" y="3173"/>
                  </a:lnTo>
                  <a:close/>
                  <a:moveTo>
                    <a:pt x="1891" y="3050"/>
                  </a:moveTo>
                  <a:lnTo>
                    <a:pt x="1931" y="3053"/>
                  </a:lnTo>
                  <a:lnTo>
                    <a:pt x="1969" y="3063"/>
                  </a:lnTo>
                  <a:lnTo>
                    <a:pt x="2004" y="3077"/>
                  </a:lnTo>
                  <a:lnTo>
                    <a:pt x="2036" y="3097"/>
                  </a:lnTo>
                  <a:lnTo>
                    <a:pt x="2065" y="3122"/>
                  </a:lnTo>
                  <a:lnTo>
                    <a:pt x="2090" y="3151"/>
                  </a:lnTo>
                  <a:lnTo>
                    <a:pt x="2110" y="3183"/>
                  </a:lnTo>
                  <a:lnTo>
                    <a:pt x="2125" y="3219"/>
                  </a:lnTo>
                  <a:lnTo>
                    <a:pt x="2134" y="3256"/>
                  </a:lnTo>
                  <a:lnTo>
                    <a:pt x="2137" y="3297"/>
                  </a:lnTo>
                  <a:lnTo>
                    <a:pt x="2134" y="3337"/>
                  </a:lnTo>
                  <a:lnTo>
                    <a:pt x="2125" y="3374"/>
                  </a:lnTo>
                  <a:lnTo>
                    <a:pt x="2110" y="3410"/>
                  </a:lnTo>
                  <a:lnTo>
                    <a:pt x="2090" y="3442"/>
                  </a:lnTo>
                  <a:lnTo>
                    <a:pt x="2065" y="3471"/>
                  </a:lnTo>
                  <a:lnTo>
                    <a:pt x="2036" y="3496"/>
                  </a:lnTo>
                  <a:lnTo>
                    <a:pt x="2004" y="3516"/>
                  </a:lnTo>
                  <a:lnTo>
                    <a:pt x="1969" y="3531"/>
                  </a:lnTo>
                  <a:lnTo>
                    <a:pt x="1931" y="3540"/>
                  </a:lnTo>
                  <a:lnTo>
                    <a:pt x="1891" y="3543"/>
                  </a:lnTo>
                  <a:lnTo>
                    <a:pt x="1851" y="3540"/>
                  </a:lnTo>
                  <a:lnTo>
                    <a:pt x="1813" y="3531"/>
                  </a:lnTo>
                  <a:lnTo>
                    <a:pt x="1777" y="3516"/>
                  </a:lnTo>
                  <a:lnTo>
                    <a:pt x="1745" y="3496"/>
                  </a:lnTo>
                  <a:lnTo>
                    <a:pt x="1716" y="3471"/>
                  </a:lnTo>
                  <a:lnTo>
                    <a:pt x="1692" y="3442"/>
                  </a:lnTo>
                  <a:lnTo>
                    <a:pt x="1672" y="3410"/>
                  </a:lnTo>
                  <a:lnTo>
                    <a:pt x="1656" y="3374"/>
                  </a:lnTo>
                  <a:lnTo>
                    <a:pt x="1647" y="3337"/>
                  </a:lnTo>
                  <a:lnTo>
                    <a:pt x="1644" y="3297"/>
                  </a:lnTo>
                  <a:lnTo>
                    <a:pt x="1647" y="3256"/>
                  </a:lnTo>
                  <a:lnTo>
                    <a:pt x="1656" y="3219"/>
                  </a:lnTo>
                  <a:lnTo>
                    <a:pt x="1672" y="3183"/>
                  </a:lnTo>
                  <a:lnTo>
                    <a:pt x="1692" y="3151"/>
                  </a:lnTo>
                  <a:lnTo>
                    <a:pt x="1716" y="3122"/>
                  </a:lnTo>
                  <a:lnTo>
                    <a:pt x="1745" y="3097"/>
                  </a:lnTo>
                  <a:lnTo>
                    <a:pt x="1777" y="3077"/>
                  </a:lnTo>
                  <a:lnTo>
                    <a:pt x="1813" y="3063"/>
                  </a:lnTo>
                  <a:lnTo>
                    <a:pt x="1851" y="3053"/>
                  </a:lnTo>
                  <a:lnTo>
                    <a:pt x="1891" y="3050"/>
                  </a:lnTo>
                  <a:close/>
                  <a:moveTo>
                    <a:pt x="601" y="3050"/>
                  </a:moveTo>
                  <a:lnTo>
                    <a:pt x="641" y="3053"/>
                  </a:lnTo>
                  <a:lnTo>
                    <a:pt x="679" y="3063"/>
                  </a:lnTo>
                  <a:lnTo>
                    <a:pt x="714" y="3077"/>
                  </a:lnTo>
                  <a:lnTo>
                    <a:pt x="747" y="3097"/>
                  </a:lnTo>
                  <a:lnTo>
                    <a:pt x="775" y="3122"/>
                  </a:lnTo>
                  <a:lnTo>
                    <a:pt x="800" y="3151"/>
                  </a:lnTo>
                  <a:lnTo>
                    <a:pt x="820" y="3183"/>
                  </a:lnTo>
                  <a:lnTo>
                    <a:pt x="834" y="3219"/>
                  </a:lnTo>
                  <a:lnTo>
                    <a:pt x="844" y="3256"/>
                  </a:lnTo>
                  <a:lnTo>
                    <a:pt x="848" y="3297"/>
                  </a:lnTo>
                  <a:lnTo>
                    <a:pt x="844" y="3337"/>
                  </a:lnTo>
                  <a:lnTo>
                    <a:pt x="834" y="3374"/>
                  </a:lnTo>
                  <a:lnTo>
                    <a:pt x="820" y="3410"/>
                  </a:lnTo>
                  <a:lnTo>
                    <a:pt x="800" y="3442"/>
                  </a:lnTo>
                  <a:lnTo>
                    <a:pt x="775" y="3471"/>
                  </a:lnTo>
                  <a:lnTo>
                    <a:pt x="747" y="3496"/>
                  </a:lnTo>
                  <a:lnTo>
                    <a:pt x="714" y="3516"/>
                  </a:lnTo>
                  <a:lnTo>
                    <a:pt x="679" y="3531"/>
                  </a:lnTo>
                  <a:lnTo>
                    <a:pt x="641" y="3540"/>
                  </a:lnTo>
                  <a:lnTo>
                    <a:pt x="601" y="3543"/>
                  </a:lnTo>
                  <a:lnTo>
                    <a:pt x="561" y="3540"/>
                  </a:lnTo>
                  <a:lnTo>
                    <a:pt x="523" y="3531"/>
                  </a:lnTo>
                  <a:lnTo>
                    <a:pt x="488" y="3516"/>
                  </a:lnTo>
                  <a:lnTo>
                    <a:pt x="455" y="3496"/>
                  </a:lnTo>
                  <a:lnTo>
                    <a:pt x="427" y="3471"/>
                  </a:lnTo>
                  <a:lnTo>
                    <a:pt x="402" y="3442"/>
                  </a:lnTo>
                  <a:lnTo>
                    <a:pt x="381" y="3410"/>
                  </a:lnTo>
                  <a:lnTo>
                    <a:pt x="367" y="3374"/>
                  </a:lnTo>
                  <a:lnTo>
                    <a:pt x="358" y="3337"/>
                  </a:lnTo>
                  <a:lnTo>
                    <a:pt x="354" y="3297"/>
                  </a:lnTo>
                  <a:lnTo>
                    <a:pt x="358" y="3256"/>
                  </a:lnTo>
                  <a:lnTo>
                    <a:pt x="367" y="3219"/>
                  </a:lnTo>
                  <a:lnTo>
                    <a:pt x="381" y="3183"/>
                  </a:lnTo>
                  <a:lnTo>
                    <a:pt x="402" y="3151"/>
                  </a:lnTo>
                  <a:lnTo>
                    <a:pt x="427" y="3122"/>
                  </a:lnTo>
                  <a:lnTo>
                    <a:pt x="455" y="3097"/>
                  </a:lnTo>
                  <a:lnTo>
                    <a:pt x="488" y="3077"/>
                  </a:lnTo>
                  <a:lnTo>
                    <a:pt x="523" y="3063"/>
                  </a:lnTo>
                  <a:lnTo>
                    <a:pt x="561" y="3053"/>
                  </a:lnTo>
                  <a:lnTo>
                    <a:pt x="601" y="3050"/>
                  </a:lnTo>
                  <a:close/>
                  <a:moveTo>
                    <a:pt x="0" y="2867"/>
                  </a:moveTo>
                  <a:lnTo>
                    <a:pt x="2460" y="2867"/>
                  </a:lnTo>
                  <a:lnTo>
                    <a:pt x="2460" y="3131"/>
                  </a:lnTo>
                  <a:lnTo>
                    <a:pt x="2456" y="3157"/>
                  </a:lnTo>
                  <a:lnTo>
                    <a:pt x="2447" y="3183"/>
                  </a:lnTo>
                  <a:lnTo>
                    <a:pt x="2434" y="3205"/>
                  </a:lnTo>
                  <a:lnTo>
                    <a:pt x="2415" y="3223"/>
                  </a:lnTo>
                  <a:lnTo>
                    <a:pt x="2393" y="3238"/>
                  </a:lnTo>
                  <a:lnTo>
                    <a:pt x="2368" y="3246"/>
                  </a:lnTo>
                  <a:lnTo>
                    <a:pt x="2341" y="3250"/>
                  </a:lnTo>
                  <a:lnTo>
                    <a:pt x="2214" y="3250"/>
                  </a:lnTo>
                  <a:lnTo>
                    <a:pt x="2205" y="3208"/>
                  </a:lnTo>
                  <a:lnTo>
                    <a:pt x="2191" y="3167"/>
                  </a:lnTo>
                  <a:lnTo>
                    <a:pt x="2172" y="3131"/>
                  </a:lnTo>
                  <a:lnTo>
                    <a:pt x="2148" y="3096"/>
                  </a:lnTo>
                  <a:lnTo>
                    <a:pt x="2121" y="3065"/>
                  </a:lnTo>
                  <a:lnTo>
                    <a:pt x="2090" y="3037"/>
                  </a:lnTo>
                  <a:lnTo>
                    <a:pt x="2054" y="3014"/>
                  </a:lnTo>
                  <a:lnTo>
                    <a:pt x="2017" y="2996"/>
                  </a:lnTo>
                  <a:lnTo>
                    <a:pt x="1977" y="2982"/>
                  </a:lnTo>
                  <a:lnTo>
                    <a:pt x="1935" y="2973"/>
                  </a:lnTo>
                  <a:lnTo>
                    <a:pt x="1891" y="2971"/>
                  </a:lnTo>
                  <a:lnTo>
                    <a:pt x="1847" y="2973"/>
                  </a:lnTo>
                  <a:lnTo>
                    <a:pt x="1805" y="2982"/>
                  </a:lnTo>
                  <a:lnTo>
                    <a:pt x="1765" y="2996"/>
                  </a:lnTo>
                  <a:lnTo>
                    <a:pt x="1727" y="3014"/>
                  </a:lnTo>
                  <a:lnTo>
                    <a:pt x="1693" y="3037"/>
                  </a:lnTo>
                  <a:lnTo>
                    <a:pt x="1662" y="3065"/>
                  </a:lnTo>
                  <a:lnTo>
                    <a:pt x="1634" y="3096"/>
                  </a:lnTo>
                  <a:lnTo>
                    <a:pt x="1611" y="3131"/>
                  </a:lnTo>
                  <a:lnTo>
                    <a:pt x="1592" y="3167"/>
                  </a:lnTo>
                  <a:lnTo>
                    <a:pt x="1577" y="3208"/>
                  </a:lnTo>
                  <a:lnTo>
                    <a:pt x="1569" y="3250"/>
                  </a:lnTo>
                  <a:lnTo>
                    <a:pt x="923" y="3250"/>
                  </a:lnTo>
                  <a:lnTo>
                    <a:pt x="914" y="3208"/>
                  </a:lnTo>
                  <a:lnTo>
                    <a:pt x="900" y="3167"/>
                  </a:lnTo>
                  <a:lnTo>
                    <a:pt x="881" y="3131"/>
                  </a:lnTo>
                  <a:lnTo>
                    <a:pt x="858" y="3096"/>
                  </a:lnTo>
                  <a:lnTo>
                    <a:pt x="830" y="3065"/>
                  </a:lnTo>
                  <a:lnTo>
                    <a:pt x="799" y="3037"/>
                  </a:lnTo>
                  <a:lnTo>
                    <a:pt x="764" y="3014"/>
                  </a:lnTo>
                  <a:lnTo>
                    <a:pt x="727" y="2996"/>
                  </a:lnTo>
                  <a:lnTo>
                    <a:pt x="687" y="2982"/>
                  </a:lnTo>
                  <a:lnTo>
                    <a:pt x="644" y="2973"/>
                  </a:lnTo>
                  <a:lnTo>
                    <a:pt x="601" y="2971"/>
                  </a:lnTo>
                  <a:lnTo>
                    <a:pt x="557" y="2973"/>
                  </a:lnTo>
                  <a:lnTo>
                    <a:pt x="514" y="2982"/>
                  </a:lnTo>
                  <a:lnTo>
                    <a:pt x="474" y="2996"/>
                  </a:lnTo>
                  <a:lnTo>
                    <a:pt x="438" y="3014"/>
                  </a:lnTo>
                  <a:lnTo>
                    <a:pt x="403" y="3037"/>
                  </a:lnTo>
                  <a:lnTo>
                    <a:pt x="371" y="3065"/>
                  </a:lnTo>
                  <a:lnTo>
                    <a:pt x="344" y="3096"/>
                  </a:lnTo>
                  <a:lnTo>
                    <a:pt x="320" y="3131"/>
                  </a:lnTo>
                  <a:lnTo>
                    <a:pt x="301" y="3167"/>
                  </a:lnTo>
                  <a:lnTo>
                    <a:pt x="288" y="3208"/>
                  </a:lnTo>
                  <a:lnTo>
                    <a:pt x="278" y="3250"/>
                  </a:lnTo>
                  <a:lnTo>
                    <a:pt x="119" y="3250"/>
                  </a:lnTo>
                  <a:lnTo>
                    <a:pt x="91" y="3246"/>
                  </a:lnTo>
                  <a:lnTo>
                    <a:pt x="67" y="3238"/>
                  </a:lnTo>
                  <a:lnTo>
                    <a:pt x="44" y="3223"/>
                  </a:lnTo>
                  <a:lnTo>
                    <a:pt x="27" y="3205"/>
                  </a:lnTo>
                  <a:lnTo>
                    <a:pt x="12" y="3183"/>
                  </a:lnTo>
                  <a:lnTo>
                    <a:pt x="3" y="3157"/>
                  </a:lnTo>
                  <a:lnTo>
                    <a:pt x="0" y="3131"/>
                  </a:lnTo>
                  <a:lnTo>
                    <a:pt x="0" y="2867"/>
                  </a:lnTo>
                  <a:close/>
                  <a:moveTo>
                    <a:pt x="1757" y="2230"/>
                  </a:moveTo>
                  <a:lnTo>
                    <a:pt x="1747" y="2233"/>
                  </a:lnTo>
                  <a:lnTo>
                    <a:pt x="1741" y="2240"/>
                  </a:lnTo>
                  <a:lnTo>
                    <a:pt x="1739" y="2249"/>
                  </a:lnTo>
                  <a:lnTo>
                    <a:pt x="1739" y="2598"/>
                  </a:lnTo>
                  <a:lnTo>
                    <a:pt x="1741" y="2608"/>
                  </a:lnTo>
                  <a:lnTo>
                    <a:pt x="1747" y="2615"/>
                  </a:lnTo>
                  <a:lnTo>
                    <a:pt x="1757" y="2617"/>
                  </a:lnTo>
                  <a:lnTo>
                    <a:pt x="2210" y="2617"/>
                  </a:lnTo>
                  <a:lnTo>
                    <a:pt x="2218" y="2615"/>
                  </a:lnTo>
                  <a:lnTo>
                    <a:pt x="2225" y="2609"/>
                  </a:lnTo>
                  <a:lnTo>
                    <a:pt x="2227" y="2601"/>
                  </a:lnTo>
                  <a:lnTo>
                    <a:pt x="2227" y="2592"/>
                  </a:lnTo>
                  <a:lnTo>
                    <a:pt x="2222" y="2586"/>
                  </a:lnTo>
                  <a:lnTo>
                    <a:pt x="1856" y="2235"/>
                  </a:lnTo>
                  <a:lnTo>
                    <a:pt x="1853" y="2233"/>
                  </a:lnTo>
                  <a:lnTo>
                    <a:pt x="1847" y="2231"/>
                  </a:lnTo>
                  <a:lnTo>
                    <a:pt x="1843" y="2230"/>
                  </a:lnTo>
                  <a:lnTo>
                    <a:pt x="1757" y="2230"/>
                  </a:lnTo>
                  <a:close/>
                  <a:moveTo>
                    <a:pt x="119" y="1886"/>
                  </a:moveTo>
                  <a:lnTo>
                    <a:pt x="1480" y="1886"/>
                  </a:lnTo>
                  <a:lnTo>
                    <a:pt x="1506" y="1888"/>
                  </a:lnTo>
                  <a:lnTo>
                    <a:pt x="1532" y="1897"/>
                  </a:lnTo>
                  <a:lnTo>
                    <a:pt x="1554" y="1912"/>
                  </a:lnTo>
                  <a:lnTo>
                    <a:pt x="1573" y="1931"/>
                  </a:lnTo>
                  <a:lnTo>
                    <a:pt x="1586" y="1952"/>
                  </a:lnTo>
                  <a:lnTo>
                    <a:pt x="1595" y="1977"/>
                  </a:lnTo>
                  <a:lnTo>
                    <a:pt x="1599" y="2005"/>
                  </a:lnTo>
                  <a:lnTo>
                    <a:pt x="1599" y="2093"/>
                  </a:lnTo>
                  <a:lnTo>
                    <a:pt x="1834" y="2093"/>
                  </a:lnTo>
                  <a:lnTo>
                    <a:pt x="1860" y="2095"/>
                  </a:lnTo>
                  <a:lnTo>
                    <a:pt x="1883" y="2101"/>
                  </a:lnTo>
                  <a:lnTo>
                    <a:pt x="1905" y="2110"/>
                  </a:lnTo>
                  <a:lnTo>
                    <a:pt x="1926" y="2123"/>
                  </a:lnTo>
                  <a:lnTo>
                    <a:pt x="1945" y="2139"/>
                  </a:lnTo>
                  <a:lnTo>
                    <a:pt x="2413" y="2601"/>
                  </a:lnTo>
                  <a:lnTo>
                    <a:pt x="2430" y="2620"/>
                  </a:lnTo>
                  <a:lnTo>
                    <a:pt x="2443" y="2641"/>
                  </a:lnTo>
                  <a:lnTo>
                    <a:pt x="2452" y="2665"/>
                  </a:lnTo>
                  <a:lnTo>
                    <a:pt x="2457" y="2689"/>
                  </a:lnTo>
                  <a:lnTo>
                    <a:pt x="2460" y="2715"/>
                  </a:lnTo>
                  <a:lnTo>
                    <a:pt x="2460" y="2802"/>
                  </a:lnTo>
                  <a:lnTo>
                    <a:pt x="0" y="2802"/>
                  </a:lnTo>
                  <a:lnTo>
                    <a:pt x="0" y="2005"/>
                  </a:lnTo>
                  <a:lnTo>
                    <a:pt x="3" y="1977"/>
                  </a:lnTo>
                  <a:lnTo>
                    <a:pt x="12" y="1952"/>
                  </a:lnTo>
                  <a:lnTo>
                    <a:pt x="26" y="1931"/>
                  </a:lnTo>
                  <a:lnTo>
                    <a:pt x="44" y="1912"/>
                  </a:lnTo>
                  <a:lnTo>
                    <a:pt x="67" y="1897"/>
                  </a:lnTo>
                  <a:lnTo>
                    <a:pt x="91" y="1888"/>
                  </a:lnTo>
                  <a:lnTo>
                    <a:pt x="119" y="1886"/>
                  </a:lnTo>
                  <a:close/>
                  <a:moveTo>
                    <a:pt x="2148" y="1419"/>
                  </a:moveTo>
                  <a:lnTo>
                    <a:pt x="2125" y="1422"/>
                  </a:lnTo>
                  <a:lnTo>
                    <a:pt x="2104" y="1429"/>
                  </a:lnTo>
                  <a:lnTo>
                    <a:pt x="2086" y="1441"/>
                  </a:lnTo>
                  <a:lnTo>
                    <a:pt x="2071" y="1457"/>
                  </a:lnTo>
                  <a:lnTo>
                    <a:pt x="2059" y="1475"/>
                  </a:lnTo>
                  <a:lnTo>
                    <a:pt x="2052" y="1496"/>
                  </a:lnTo>
                  <a:lnTo>
                    <a:pt x="2049" y="1519"/>
                  </a:lnTo>
                  <a:lnTo>
                    <a:pt x="2052" y="1541"/>
                  </a:lnTo>
                  <a:lnTo>
                    <a:pt x="2059" y="1562"/>
                  </a:lnTo>
                  <a:lnTo>
                    <a:pt x="2071" y="1581"/>
                  </a:lnTo>
                  <a:lnTo>
                    <a:pt x="2086" y="1597"/>
                  </a:lnTo>
                  <a:lnTo>
                    <a:pt x="2105" y="1608"/>
                  </a:lnTo>
                  <a:lnTo>
                    <a:pt x="2125" y="1616"/>
                  </a:lnTo>
                  <a:lnTo>
                    <a:pt x="2148" y="1618"/>
                  </a:lnTo>
                  <a:lnTo>
                    <a:pt x="2171" y="1616"/>
                  </a:lnTo>
                  <a:lnTo>
                    <a:pt x="2192" y="1608"/>
                  </a:lnTo>
                  <a:lnTo>
                    <a:pt x="2211" y="1597"/>
                  </a:lnTo>
                  <a:lnTo>
                    <a:pt x="2226" y="1581"/>
                  </a:lnTo>
                  <a:lnTo>
                    <a:pt x="2237" y="1562"/>
                  </a:lnTo>
                  <a:lnTo>
                    <a:pt x="2245" y="1541"/>
                  </a:lnTo>
                  <a:lnTo>
                    <a:pt x="2248" y="1519"/>
                  </a:lnTo>
                  <a:lnTo>
                    <a:pt x="2245" y="1496"/>
                  </a:lnTo>
                  <a:lnTo>
                    <a:pt x="2237" y="1475"/>
                  </a:lnTo>
                  <a:lnTo>
                    <a:pt x="2226" y="1457"/>
                  </a:lnTo>
                  <a:lnTo>
                    <a:pt x="2211" y="1441"/>
                  </a:lnTo>
                  <a:lnTo>
                    <a:pt x="2192" y="1429"/>
                  </a:lnTo>
                  <a:lnTo>
                    <a:pt x="2171" y="1422"/>
                  </a:lnTo>
                  <a:lnTo>
                    <a:pt x="2148" y="1419"/>
                  </a:lnTo>
                  <a:close/>
                  <a:moveTo>
                    <a:pt x="2386" y="408"/>
                  </a:moveTo>
                  <a:lnTo>
                    <a:pt x="2403" y="409"/>
                  </a:lnTo>
                  <a:lnTo>
                    <a:pt x="2405" y="410"/>
                  </a:lnTo>
                  <a:lnTo>
                    <a:pt x="2424" y="417"/>
                  </a:lnTo>
                  <a:lnTo>
                    <a:pt x="2438" y="429"/>
                  </a:lnTo>
                  <a:lnTo>
                    <a:pt x="2450" y="446"/>
                  </a:lnTo>
                  <a:lnTo>
                    <a:pt x="2455" y="463"/>
                  </a:lnTo>
                  <a:lnTo>
                    <a:pt x="2455" y="483"/>
                  </a:lnTo>
                  <a:lnTo>
                    <a:pt x="2307" y="1397"/>
                  </a:lnTo>
                  <a:lnTo>
                    <a:pt x="2326" y="1427"/>
                  </a:lnTo>
                  <a:lnTo>
                    <a:pt x="2340" y="1459"/>
                  </a:lnTo>
                  <a:lnTo>
                    <a:pt x="2347" y="1495"/>
                  </a:lnTo>
                  <a:lnTo>
                    <a:pt x="2841" y="1888"/>
                  </a:lnTo>
                  <a:lnTo>
                    <a:pt x="2852" y="1899"/>
                  </a:lnTo>
                  <a:lnTo>
                    <a:pt x="2861" y="1914"/>
                  </a:lnTo>
                  <a:lnTo>
                    <a:pt x="2865" y="1929"/>
                  </a:lnTo>
                  <a:lnTo>
                    <a:pt x="2865" y="1946"/>
                  </a:lnTo>
                  <a:lnTo>
                    <a:pt x="2863" y="1962"/>
                  </a:lnTo>
                  <a:lnTo>
                    <a:pt x="2855" y="1977"/>
                  </a:lnTo>
                  <a:lnTo>
                    <a:pt x="2854" y="1978"/>
                  </a:lnTo>
                  <a:lnTo>
                    <a:pt x="2843" y="1992"/>
                  </a:lnTo>
                  <a:lnTo>
                    <a:pt x="2829" y="2001"/>
                  </a:lnTo>
                  <a:lnTo>
                    <a:pt x="2815" y="2007"/>
                  </a:lnTo>
                  <a:lnTo>
                    <a:pt x="2798" y="2010"/>
                  </a:lnTo>
                  <a:lnTo>
                    <a:pt x="2783" y="2007"/>
                  </a:lnTo>
                  <a:lnTo>
                    <a:pt x="2766" y="2002"/>
                  </a:lnTo>
                  <a:lnTo>
                    <a:pt x="2207" y="1710"/>
                  </a:lnTo>
                  <a:lnTo>
                    <a:pt x="2178" y="1718"/>
                  </a:lnTo>
                  <a:lnTo>
                    <a:pt x="2148" y="1720"/>
                  </a:lnTo>
                  <a:lnTo>
                    <a:pt x="2112" y="1717"/>
                  </a:lnTo>
                  <a:lnTo>
                    <a:pt x="2079" y="1708"/>
                  </a:lnTo>
                  <a:lnTo>
                    <a:pt x="2046" y="1693"/>
                  </a:lnTo>
                  <a:lnTo>
                    <a:pt x="2019" y="1674"/>
                  </a:lnTo>
                  <a:lnTo>
                    <a:pt x="1994" y="1649"/>
                  </a:lnTo>
                  <a:lnTo>
                    <a:pt x="1974" y="1620"/>
                  </a:lnTo>
                  <a:lnTo>
                    <a:pt x="1960" y="1589"/>
                  </a:lnTo>
                  <a:lnTo>
                    <a:pt x="1950" y="1555"/>
                  </a:lnTo>
                  <a:lnTo>
                    <a:pt x="1946" y="1519"/>
                  </a:lnTo>
                  <a:lnTo>
                    <a:pt x="1950" y="1486"/>
                  </a:lnTo>
                  <a:lnTo>
                    <a:pt x="1957" y="1454"/>
                  </a:lnTo>
                  <a:lnTo>
                    <a:pt x="1970" y="1426"/>
                  </a:lnTo>
                  <a:lnTo>
                    <a:pt x="1986" y="1399"/>
                  </a:lnTo>
                  <a:lnTo>
                    <a:pt x="2007" y="1376"/>
                  </a:lnTo>
                  <a:lnTo>
                    <a:pt x="2032" y="1355"/>
                  </a:lnTo>
                  <a:lnTo>
                    <a:pt x="2059" y="1339"/>
                  </a:lnTo>
                  <a:lnTo>
                    <a:pt x="2326" y="455"/>
                  </a:lnTo>
                  <a:lnTo>
                    <a:pt x="2333" y="439"/>
                  </a:lnTo>
                  <a:lnTo>
                    <a:pt x="2343" y="427"/>
                  </a:lnTo>
                  <a:lnTo>
                    <a:pt x="2356" y="417"/>
                  </a:lnTo>
                  <a:lnTo>
                    <a:pt x="2371" y="410"/>
                  </a:lnTo>
                  <a:lnTo>
                    <a:pt x="2386" y="408"/>
                  </a:lnTo>
                  <a:close/>
                  <a:moveTo>
                    <a:pt x="2148" y="0"/>
                  </a:moveTo>
                  <a:lnTo>
                    <a:pt x="2252" y="3"/>
                  </a:lnTo>
                  <a:lnTo>
                    <a:pt x="2354" y="13"/>
                  </a:lnTo>
                  <a:lnTo>
                    <a:pt x="2454" y="30"/>
                  </a:lnTo>
                  <a:lnTo>
                    <a:pt x="2552" y="54"/>
                  </a:lnTo>
                  <a:lnTo>
                    <a:pt x="2646" y="83"/>
                  </a:lnTo>
                  <a:lnTo>
                    <a:pt x="2738" y="119"/>
                  </a:lnTo>
                  <a:lnTo>
                    <a:pt x="2827" y="160"/>
                  </a:lnTo>
                  <a:lnTo>
                    <a:pt x="2914" y="206"/>
                  </a:lnTo>
                  <a:lnTo>
                    <a:pt x="2996" y="259"/>
                  </a:lnTo>
                  <a:lnTo>
                    <a:pt x="3075" y="317"/>
                  </a:lnTo>
                  <a:lnTo>
                    <a:pt x="3151" y="378"/>
                  </a:lnTo>
                  <a:lnTo>
                    <a:pt x="3221" y="444"/>
                  </a:lnTo>
                  <a:lnTo>
                    <a:pt x="3287" y="516"/>
                  </a:lnTo>
                  <a:lnTo>
                    <a:pt x="3349" y="591"/>
                  </a:lnTo>
                  <a:lnTo>
                    <a:pt x="3406" y="670"/>
                  </a:lnTo>
                  <a:lnTo>
                    <a:pt x="3458" y="753"/>
                  </a:lnTo>
                  <a:lnTo>
                    <a:pt x="3505" y="838"/>
                  </a:lnTo>
                  <a:lnTo>
                    <a:pt x="3546" y="928"/>
                  </a:lnTo>
                  <a:lnTo>
                    <a:pt x="3582" y="1021"/>
                  </a:lnTo>
                  <a:lnTo>
                    <a:pt x="3612" y="1115"/>
                  </a:lnTo>
                  <a:lnTo>
                    <a:pt x="3635" y="1213"/>
                  </a:lnTo>
                  <a:lnTo>
                    <a:pt x="3653" y="1313"/>
                  </a:lnTo>
                  <a:lnTo>
                    <a:pt x="3663" y="1414"/>
                  </a:lnTo>
                  <a:lnTo>
                    <a:pt x="3666" y="1519"/>
                  </a:lnTo>
                  <a:lnTo>
                    <a:pt x="3663" y="1619"/>
                  </a:lnTo>
                  <a:lnTo>
                    <a:pt x="3653" y="1718"/>
                  </a:lnTo>
                  <a:lnTo>
                    <a:pt x="3637" y="1815"/>
                  </a:lnTo>
                  <a:lnTo>
                    <a:pt x="3615" y="1909"/>
                  </a:lnTo>
                  <a:lnTo>
                    <a:pt x="3587" y="2002"/>
                  </a:lnTo>
                  <a:lnTo>
                    <a:pt x="3554" y="2092"/>
                  </a:lnTo>
                  <a:lnTo>
                    <a:pt x="3515" y="2179"/>
                  </a:lnTo>
                  <a:lnTo>
                    <a:pt x="3472" y="2263"/>
                  </a:lnTo>
                  <a:lnTo>
                    <a:pt x="3422" y="2344"/>
                  </a:lnTo>
                  <a:lnTo>
                    <a:pt x="3368" y="2421"/>
                  </a:lnTo>
                  <a:lnTo>
                    <a:pt x="3309" y="2496"/>
                  </a:lnTo>
                  <a:lnTo>
                    <a:pt x="3247" y="2566"/>
                  </a:lnTo>
                  <a:lnTo>
                    <a:pt x="3181" y="2631"/>
                  </a:lnTo>
                  <a:lnTo>
                    <a:pt x="3109" y="2694"/>
                  </a:lnTo>
                  <a:lnTo>
                    <a:pt x="3035" y="2751"/>
                  </a:lnTo>
                  <a:lnTo>
                    <a:pt x="2957" y="2804"/>
                  </a:lnTo>
                  <a:lnTo>
                    <a:pt x="2875" y="2853"/>
                  </a:lnTo>
                  <a:lnTo>
                    <a:pt x="2791" y="2895"/>
                  </a:lnTo>
                  <a:lnTo>
                    <a:pt x="2703" y="2933"/>
                  </a:lnTo>
                  <a:lnTo>
                    <a:pt x="2613" y="2965"/>
                  </a:lnTo>
                  <a:lnTo>
                    <a:pt x="2613" y="2749"/>
                  </a:lnTo>
                  <a:lnTo>
                    <a:pt x="2694" y="2715"/>
                  </a:lnTo>
                  <a:lnTo>
                    <a:pt x="2773" y="2676"/>
                  </a:lnTo>
                  <a:lnTo>
                    <a:pt x="2848" y="2631"/>
                  </a:lnTo>
                  <a:lnTo>
                    <a:pt x="2919" y="2582"/>
                  </a:lnTo>
                  <a:lnTo>
                    <a:pt x="2988" y="2529"/>
                  </a:lnTo>
                  <a:lnTo>
                    <a:pt x="3053" y="2471"/>
                  </a:lnTo>
                  <a:lnTo>
                    <a:pt x="3114" y="2409"/>
                  </a:lnTo>
                  <a:lnTo>
                    <a:pt x="3171" y="2343"/>
                  </a:lnTo>
                  <a:lnTo>
                    <a:pt x="3224" y="2274"/>
                  </a:lnTo>
                  <a:lnTo>
                    <a:pt x="3272" y="2201"/>
                  </a:lnTo>
                  <a:lnTo>
                    <a:pt x="3314" y="2124"/>
                  </a:lnTo>
                  <a:lnTo>
                    <a:pt x="3352" y="2045"/>
                  </a:lnTo>
                  <a:lnTo>
                    <a:pt x="3385" y="1964"/>
                  </a:lnTo>
                  <a:lnTo>
                    <a:pt x="3412" y="1878"/>
                  </a:lnTo>
                  <a:lnTo>
                    <a:pt x="3434" y="1792"/>
                  </a:lnTo>
                  <a:lnTo>
                    <a:pt x="3449" y="1703"/>
                  </a:lnTo>
                  <a:lnTo>
                    <a:pt x="3458" y="1611"/>
                  </a:lnTo>
                  <a:lnTo>
                    <a:pt x="3462" y="1519"/>
                  </a:lnTo>
                  <a:lnTo>
                    <a:pt x="3458" y="1424"/>
                  </a:lnTo>
                  <a:lnTo>
                    <a:pt x="3449" y="1333"/>
                  </a:lnTo>
                  <a:lnTo>
                    <a:pt x="3433" y="1243"/>
                  </a:lnTo>
                  <a:lnTo>
                    <a:pt x="3410" y="1155"/>
                  </a:lnTo>
                  <a:lnTo>
                    <a:pt x="3383" y="1070"/>
                  </a:lnTo>
                  <a:lnTo>
                    <a:pt x="3349" y="987"/>
                  </a:lnTo>
                  <a:lnTo>
                    <a:pt x="3311" y="907"/>
                  </a:lnTo>
                  <a:lnTo>
                    <a:pt x="3267" y="830"/>
                  </a:lnTo>
                  <a:lnTo>
                    <a:pt x="3218" y="757"/>
                  </a:lnTo>
                  <a:lnTo>
                    <a:pt x="3165" y="687"/>
                  </a:lnTo>
                  <a:lnTo>
                    <a:pt x="3107" y="620"/>
                  </a:lnTo>
                  <a:lnTo>
                    <a:pt x="3045" y="559"/>
                  </a:lnTo>
                  <a:lnTo>
                    <a:pt x="2979" y="501"/>
                  </a:lnTo>
                  <a:lnTo>
                    <a:pt x="2909" y="447"/>
                  </a:lnTo>
                  <a:lnTo>
                    <a:pt x="2836" y="399"/>
                  </a:lnTo>
                  <a:lnTo>
                    <a:pt x="2759" y="354"/>
                  </a:lnTo>
                  <a:lnTo>
                    <a:pt x="2680" y="315"/>
                  </a:lnTo>
                  <a:lnTo>
                    <a:pt x="2597" y="282"/>
                  </a:lnTo>
                  <a:lnTo>
                    <a:pt x="2512" y="254"/>
                  </a:lnTo>
                  <a:lnTo>
                    <a:pt x="2424" y="232"/>
                  </a:lnTo>
                  <a:lnTo>
                    <a:pt x="2334" y="216"/>
                  </a:lnTo>
                  <a:lnTo>
                    <a:pt x="2242" y="206"/>
                  </a:lnTo>
                  <a:lnTo>
                    <a:pt x="2148" y="203"/>
                  </a:lnTo>
                  <a:lnTo>
                    <a:pt x="2055" y="206"/>
                  </a:lnTo>
                  <a:lnTo>
                    <a:pt x="1963" y="216"/>
                  </a:lnTo>
                  <a:lnTo>
                    <a:pt x="1873" y="232"/>
                  </a:lnTo>
                  <a:lnTo>
                    <a:pt x="1785" y="254"/>
                  </a:lnTo>
                  <a:lnTo>
                    <a:pt x="1700" y="282"/>
                  </a:lnTo>
                  <a:lnTo>
                    <a:pt x="1617" y="315"/>
                  </a:lnTo>
                  <a:lnTo>
                    <a:pt x="1537" y="354"/>
                  </a:lnTo>
                  <a:lnTo>
                    <a:pt x="1461" y="399"/>
                  </a:lnTo>
                  <a:lnTo>
                    <a:pt x="1388" y="447"/>
                  </a:lnTo>
                  <a:lnTo>
                    <a:pt x="1318" y="501"/>
                  </a:lnTo>
                  <a:lnTo>
                    <a:pt x="1252" y="559"/>
                  </a:lnTo>
                  <a:lnTo>
                    <a:pt x="1190" y="620"/>
                  </a:lnTo>
                  <a:lnTo>
                    <a:pt x="1132" y="687"/>
                  </a:lnTo>
                  <a:lnTo>
                    <a:pt x="1079" y="757"/>
                  </a:lnTo>
                  <a:lnTo>
                    <a:pt x="1030" y="830"/>
                  </a:lnTo>
                  <a:lnTo>
                    <a:pt x="985" y="907"/>
                  </a:lnTo>
                  <a:lnTo>
                    <a:pt x="946" y="987"/>
                  </a:lnTo>
                  <a:lnTo>
                    <a:pt x="913" y="1070"/>
                  </a:lnTo>
                  <a:lnTo>
                    <a:pt x="885" y="1155"/>
                  </a:lnTo>
                  <a:lnTo>
                    <a:pt x="864" y="1243"/>
                  </a:lnTo>
                  <a:lnTo>
                    <a:pt x="848" y="1333"/>
                  </a:lnTo>
                  <a:lnTo>
                    <a:pt x="838" y="1424"/>
                  </a:lnTo>
                  <a:lnTo>
                    <a:pt x="834" y="1519"/>
                  </a:lnTo>
                  <a:lnTo>
                    <a:pt x="837" y="1591"/>
                  </a:lnTo>
                  <a:lnTo>
                    <a:pt x="843" y="1662"/>
                  </a:lnTo>
                  <a:lnTo>
                    <a:pt x="852" y="1733"/>
                  </a:lnTo>
                  <a:lnTo>
                    <a:pt x="647" y="1733"/>
                  </a:lnTo>
                  <a:lnTo>
                    <a:pt x="638" y="1662"/>
                  </a:lnTo>
                  <a:lnTo>
                    <a:pt x="632" y="1591"/>
                  </a:lnTo>
                  <a:lnTo>
                    <a:pt x="631" y="1519"/>
                  </a:lnTo>
                  <a:lnTo>
                    <a:pt x="634" y="1414"/>
                  </a:lnTo>
                  <a:lnTo>
                    <a:pt x="644" y="1313"/>
                  </a:lnTo>
                  <a:lnTo>
                    <a:pt x="662" y="1213"/>
                  </a:lnTo>
                  <a:lnTo>
                    <a:pt x="685" y="1115"/>
                  </a:lnTo>
                  <a:lnTo>
                    <a:pt x="714" y="1021"/>
                  </a:lnTo>
                  <a:lnTo>
                    <a:pt x="750" y="928"/>
                  </a:lnTo>
                  <a:lnTo>
                    <a:pt x="791" y="838"/>
                  </a:lnTo>
                  <a:lnTo>
                    <a:pt x="839" y="753"/>
                  </a:lnTo>
                  <a:lnTo>
                    <a:pt x="890" y="670"/>
                  </a:lnTo>
                  <a:lnTo>
                    <a:pt x="948" y="591"/>
                  </a:lnTo>
                  <a:lnTo>
                    <a:pt x="1009" y="516"/>
                  </a:lnTo>
                  <a:lnTo>
                    <a:pt x="1075" y="444"/>
                  </a:lnTo>
                  <a:lnTo>
                    <a:pt x="1146" y="378"/>
                  </a:lnTo>
                  <a:lnTo>
                    <a:pt x="1222" y="317"/>
                  </a:lnTo>
                  <a:lnTo>
                    <a:pt x="1301" y="259"/>
                  </a:lnTo>
                  <a:lnTo>
                    <a:pt x="1383" y="206"/>
                  </a:lnTo>
                  <a:lnTo>
                    <a:pt x="1469" y="160"/>
                  </a:lnTo>
                  <a:lnTo>
                    <a:pt x="1559" y="119"/>
                  </a:lnTo>
                  <a:lnTo>
                    <a:pt x="1651" y="83"/>
                  </a:lnTo>
                  <a:lnTo>
                    <a:pt x="1745" y="54"/>
                  </a:lnTo>
                  <a:lnTo>
                    <a:pt x="1843" y="30"/>
                  </a:lnTo>
                  <a:lnTo>
                    <a:pt x="1943" y="13"/>
                  </a:lnTo>
                  <a:lnTo>
                    <a:pt x="2044" y="3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9E71896-2A8E-4A61-850D-6240B31688F8}"/>
              </a:ext>
            </a:extLst>
          </p:cNvPr>
          <p:cNvGrpSpPr/>
          <p:nvPr userDrawn="1"/>
        </p:nvGrpSpPr>
        <p:grpSpPr>
          <a:xfrm>
            <a:off x="4166902" y="1884376"/>
            <a:ext cx="1696842" cy="1684014"/>
            <a:chOff x="931942" y="1886953"/>
            <a:chExt cx="1696842" cy="1684014"/>
          </a:xfrm>
        </p:grpSpPr>
        <p:grpSp>
          <p:nvGrpSpPr>
            <p:cNvPr id="64" name="Grupo 140">
              <a:extLst>
                <a:ext uri="{FF2B5EF4-FFF2-40B4-BE49-F238E27FC236}">
                  <a16:creationId xmlns:a16="http://schemas.microsoft.com/office/drawing/2014/main" id="{5A9CC0B9-932D-4B30-8DE6-9A29F9F7F6B1}"/>
                </a:ext>
              </a:extLst>
            </p:cNvPr>
            <p:cNvGrpSpPr/>
            <p:nvPr/>
          </p:nvGrpSpPr>
          <p:grpSpPr>
            <a:xfrm>
              <a:off x="931942" y="1886953"/>
              <a:ext cx="1696842" cy="1684014"/>
              <a:chOff x="1484749" y="1460927"/>
              <a:chExt cx="1696842" cy="1684014"/>
            </a:xfrm>
            <a:effectLst/>
          </p:grpSpPr>
          <p:sp>
            <p:nvSpPr>
              <p:cNvPr id="66" name="Rectángulo 101">
                <a:extLst>
                  <a:ext uri="{FF2B5EF4-FFF2-40B4-BE49-F238E27FC236}">
                    <a16:creationId xmlns:a16="http://schemas.microsoft.com/office/drawing/2014/main" id="{D01016CA-CB9C-4665-9BEC-0D47B19CB19E}"/>
                  </a:ext>
                </a:extLst>
              </p:cNvPr>
              <p:cNvSpPr/>
              <p:nvPr/>
            </p:nvSpPr>
            <p:spPr>
              <a:xfrm>
                <a:off x="1523172" y="1460927"/>
                <a:ext cx="1620000" cy="1260000"/>
              </a:xfrm>
              <a:prstGeom prst="rect">
                <a:avLst/>
              </a:prstGeom>
              <a:solidFill>
                <a:srgbClr val="28604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 Placeholder 23">
                <a:extLst>
                  <a:ext uri="{FF2B5EF4-FFF2-40B4-BE49-F238E27FC236}">
                    <a16:creationId xmlns:a16="http://schemas.microsoft.com/office/drawing/2014/main" id="{3B68E950-7186-4A39-9960-4DBC8950D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4749" y="2837039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32811"/>
                    </a:solidFill>
                    <a:ea typeface="Lato" charset="0"/>
                    <a:cs typeface="Lato" charset="0"/>
                  </a:rPr>
                  <a:t>PLANEACIÓN</a:t>
                </a:r>
              </a:p>
            </p:txBody>
          </p:sp>
        </p:grpSp>
        <p:sp>
          <p:nvSpPr>
            <p:cNvPr id="65" name="Shape 3696">
              <a:extLst>
                <a:ext uri="{FF2B5EF4-FFF2-40B4-BE49-F238E27FC236}">
                  <a16:creationId xmlns:a16="http://schemas.microsoft.com/office/drawing/2014/main" id="{8035ED6F-4A07-45D3-9BAD-8F0805E3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712" y="2056356"/>
              <a:ext cx="845302" cy="893214"/>
            </a:xfrm>
            <a:custGeom>
              <a:avLst/>
              <a:gdLst>
                <a:gd name="T0" fmla="*/ 308833397 w 21600"/>
                <a:gd name="T1" fmla="*/ 308836604 h 21600"/>
                <a:gd name="T2" fmla="*/ 308833397 w 21600"/>
                <a:gd name="T3" fmla="*/ 308836604 h 21600"/>
                <a:gd name="T4" fmla="*/ 308833397 w 21600"/>
                <a:gd name="T5" fmla="*/ 308836604 h 21600"/>
                <a:gd name="T6" fmla="*/ 308833397 w 21600"/>
                <a:gd name="T7" fmla="*/ 3088366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364" y="13255"/>
                  </a:moveTo>
                  <a:lnTo>
                    <a:pt x="5400" y="13255"/>
                  </a:lnTo>
                  <a:lnTo>
                    <a:pt x="5400" y="15218"/>
                  </a:lnTo>
                  <a:lnTo>
                    <a:pt x="7364" y="15218"/>
                  </a:lnTo>
                  <a:cubicBezTo>
                    <a:pt x="7364" y="15218"/>
                    <a:pt x="7364" y="13255"/>
                    <a:pt x="7364" y="13255"/>
                  </a:cubicBezTo>
                  <a:close/>
                  <a:moveTo>
                    <a:pt x="7364" y="16691"/>
                  </a:moveTo>
                  <a:lnTo>
                    <a:pt x="5400" y="16691"/>
                  </a:lnTo>
                  <a:lnTo>
                    <a:pt x="5400" y="18655"/>
                  </a:lnTo>
                  <a:lnTo>
                    <a:pt x="7364" y="18655"/>
                  </a:lnTo>
                  <a:cubicBezTo>
                    <a:pt x="7364" y="18655"/>
                    <a:pt x="7364" y="16691"/>
                    <a:pt x="7364" y="16691"/>
                  </a:cubicBezTo>
                  <a:close/>
                  <a:moveTo>
                    <a:pt x="7364" y="9818"/>
                  </a:moveTo>
                  <a:lnTo>
                    <a:pt x="5400" y="9818"/>
                  </a:lnTo>
                  <a:lnTo>
                    <a:pt x="5400" y="11782"/>
                  </a:lnTo>
                  <a:lnTo>
                    <a:pt x="7364" y="11782"/>
                  </a:lnTo>
                  <a:cubicBezTo>
                    <a:pt x="7364" y="11782"/>
                    <a:pt x="7364" y="9818"/>
                    <a:pt x="7364" y="9818"/>
                  </a:cubicBezTo>
                  <a:close/>
                  <a:moveTo>
                    <a:pt x="4418" y="16691"/>
                  </a:moveTo>
                  <a:lnTo>
                    <a:pt x="2455" y="16691"/>
                  </a:lnTo>
                  <a:lnTo>
                    <a:pt x="2455" y="18655"/>
                  </a:lnTo>
                  <a:lnTo>
                    <a:pt x="4418" y="18655"/>
                  </a:lnTo>
                  <a:cubicBezTo>
                    <a:pt x="4418" y="18655"/>
                    <a:pt x="4418" y="16691"/>
                    <a:pt x="4418" y="1669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6"/>
                    <a:pt x="1422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8" y="2945"/>
                    <a:pt x="20618" y="3386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1"/>
                    <a:pt x="17453" y="0"/>
                    <a:pt x="17182" y="0"/>
                  </a:cubicBezTo>
                  <a:cubicBezTo>
                    <a:pt x="16910" y="0"/>
                    <a:pt x="16691" y="221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1"/>
                    <a:pt x="4690" y="0"/>
                    <a:pt x="4418" y="0"/>
                  </a:cubicBezTo>
                  <a:cubicBezTo>
                    <a:pt x="4147" y="0"/>
                    <a:pt x="3927" y="221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  <a:moveTo>
                    <a:pt x="4418" y="9818"/>
                  </a:moveTo>
                  <a:lnTo>
                    <a:pt x="2455" y="9818"/>
                  </a:lnTo>
                  <a:lnTo>
                    <a:pt x="2455" y="11782"/>
                  </a:lnTo>
                  <a:lnTo>
                    <a:pt x="4418" y="11782"/>
                  </a:lnTo>
                  <a:cubicBezTo>
                    <a:pt x="4418" y="11782"/>
                    <a:pt x="4418" y="9818"/>
                    <a:pt x="4418" y="9818"/>
                  </a:cubicBezTo>
                  <a:close/>
                  <a:moveTo>
                    <a:pt x="4418" y="13255"/>
                  </a:moveTo>
                  <a:lnTo>
                    <a:pt x="2455" y="13255"/>
                  </a:lnTo>
                  <a:lnTo>
                    <a:pt x="2455" y="15218"/>
                  </a:lnTo>
                  <a:lnTo>
                    <a:pt x="4418" y="15218"/>
                  </a:lnTo>
                  <a:cubicBezTo>
                    <a:pt x="4418" y="15218"/>
                    <a:pt x="4418" y="13255"/>
                    <a:pt x="4418" y="13255"/>
                  </a:cubicBezTo>
                  <a:close/>
                  <a:moveTo>
                    <a:pt x="10309" y="16691"/>
                  </a:moveTo>
                  <a:lnTo>
                    <a:pt x="8345" y="16691"/>
                  </a:lnTo>
                  <a:lnTo>
                    <a:pt x="8345" y="18655"/>
                  </a:lnTo>
                  <a:lnTo>
                    <a:pt x="10309" y="18655"/>
                  </a:lnTo>
                  <a:cubicBezTo>
                    <a:pt x="10309" y="18655"/>
                    <a:pt x="10309" y="16691"/>
                    <a:pt x="10309" y="16691"/>
                  </a:cubicBezTo>
                  <a:close/>
                  <a:moveTo>
                    <a:pt x="10309" y="9818"/>
                  </a:moveTo>
                  <a:lnTo>
                    <a:pt x="8345" y="9818"/>
                  </a:lnTo>
                  <a:lnTo>
                    <a:pt x="8345" y="11782"/>
                  </a:lnTo>
                  <a:lnTo>
                    <a:pt x="10309" y="11782"/>
                  </a:lnTo>
                  <a:cubicBezTo>
                    <a:pt x="10309" y="11782"/>
                    <a:pt x="10309" y="9818"/>
                    <a:pt x="10309" y="9818"/>
                  </a:cubicBezTo>
                  <a:close/>
                  <a:moveTo>
                    <a:pt x="10309" y="13255"/>
                  </a:moveTo>
                  <a:lnTo>
                    <a:pt x="8345" y="13255"/>
                  </a:lnTo>
                  <a:lnTo>
                    <a:pt x="8345" y="15218"/>
                  </a:lnTo>
                  <a:lnTo>
                    <a:pt x="10309" y="15218"/>
                  </a:lnTo>
                  <a:cubicBezTo>
                    <a:pt x="10309" y="15218"/>
                    <a:pt x="10309" y="13255"/>
                    <a:pt x="10309" y="13255"/>
                  </a:cubicBezTo>
                  <a:close/>
                  <a:moveTo>
                    <a:pt x="19145" y="13255"/>
                  </a:moveTo>
                  <a:lnTo>
                    <a:pt x="17182" y="13255"/>
                  </a:lnTo>
                  <a:lnTo>
                    <a:pt x="17182" y="15218"/>
                  </a:lnTo>
                  <a:lnTo>
                    <a:pt x="19145" y="15218"/>
                  </a:lnTo>
                  <a:cubicBezTo>
                    <a:pt x="19145" y="15218"/>
                    <a:pt x="19145" y="13255"/>
                    <a:pt x="19145" y="13255"/>
                  </a:cubicBezTo>
                  <a:close/>
                  <a:moveTo>
                    <a:pt x="16200" y="13255"/>
                  </a:moveTo>
                  <a:lnTo>
                    <a:pt x="14236" y="13255"/>
                  </a:lnTo>
                  <a:lnTo>
                    <a:pt x="14236" y="15218"/>
                  </a:lnTo>
                  <a:lnTo>
                    <a:pt x="16200" y="15218"/>
                  </a:lnTo>
                  <a:cubicBezTo>
                    <a:pt x="16200" y="15218"/>
                    <a:pt x="16200" y="13255"/>
                    <a:pt x="16200" y="13255"/>
                  </a:cubicBezTo>
                  <a:close/>
                  <a:moveTo>
                    <a:pt x="19145" y="9818"/>
                  </a:moveTo>
                  <a:lnTo>
                    <a:pt x="17182" y="9818"/>
                  </a:lnTo>
                  <a:lnTo>
                    <a:pt x="17182" y="11782"/>
                  </a:lnTo>
                  <a:lnTo>
                    <a:pt x="19145" y="11782"/>
                  </a:lnTo>
                  <a:cubicBezTo>
                    <a:pt x="19145" y="11782"/>
                    <a:pt x="19145" y="9818"/>
                    <a:pt x="19145" y="9818"/>
                  </a:cubicBezTo>
                  <a:close/>
                  <a:moveTo>
                    <a:pt x="16200" y="9818"/>
                  </a:moveTo>
                  <a:lnTo>
                    <a:pt x="14236" y="9818"/>
                  </a:lnTo>
                  <a:lnTo>
                    <a:pt x="14236" y="11782"/>
                  </a:lnTo>
                  <a:lnTo>
                    <a:pt x="16200" y="11782"/>
                  </a:lnTo>
                  <a:cubicBezTo>
                    <a:pt x="16200" y="11782"/>
                    <a:pt x="16200" y="9818"/>
                    <a:pt x="16200" y="9818"/>
                  </a:cubicBezTo>
                  <a:close/>
                  <a:moveTo>
                    <a:pt x="13255" y="16691"/>
                  </a:moveTo>
                  <a:lnTo>
                    <a:pt x="11291" y="16691"/>
                  </a:lnTo>
                  <a:lnTo>
                    <a:pt x="11291" y="18655"/>
                  </a:lnTo>
                  <a:lnTo>
                    <a:pt x="13255" y="18655"/>
                  </a:lnTo>
                  <a:cubicBezTo>
                    <a:pt x="13255" y="18655"/>
                    <a:pt x="13255" y="16691"/>
                    <a:pt x="13255" y="16691"/>
                  </a:cubicBezTo>
                  <a:close/>
                  <a:moveTo>
                    <a:pt x="13255" y="9818"/>
                  </a:moveTo>
                  <a:lnTo>
                    <a:pt x="11291" y="9818"/>
                  </a:lnTo>
                  <a:lnTo>
                    <a:pt x="11291" y="11782"/>
                  </a:lnTo>
                  <a:lnTo>
                    <a:pt x="13255" y="11782"/>
                  </a:lnTo>
                  <a:cubicBezTo>
                    <a:pt x="13255" y="11782"/>
                    <a:pt x="13255" y="9818"/>
                    <a:pt x="13255" y="9818"/>
                  </a:cubicBezTo>
                  <a:close/>
                  <a:moveTo>
                    <a:pt x="13255" y="13255"/>
                  </a:moveTo>
                  <a:lnTo>
                    <a:pt x="11291" y="13255"/>
                  </a:lnTo>
                  <a:lnTo>
                    <a:pt x="11291" y="15218"/>
                  </a:lnTo>
                  <a:lnTo>
                    <a:pt x="13255" y="15218"/>
                  </a:lnTo>
                  <a:cubicBezTo>
                    <a:pt x="13255" y="15218"/>
                    <a:pt x="13255" y="13255"/>
                    <a:pt x="13255" y="132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  <a:headEnd/>
              <a:tailEnd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sp>
        <p:nvSpPr>
          <p:cNvPr id="68" name="Shape 3698">
            <a:extLst>
              <a:ext uri="{FF2B5EF4-FFF2-40B4-BE49-F238E27FC236}">
                <a16:creationId xmlns:a16="http://schemas.microsoft.com/office/drawing/2014/main" id="{75109A86-B0AD-4084-B513-23BB1E8E19AA}"/>
              </a:ext>
            </a:extLst>
          </p:cNvPr>
          <p:cNvSpPr>
            <a:spLocks/>
          </p:cNvSpPr>
          <p:nvPr userDrawn="1"/>
        </p:nvSpPr>
        <p:spPr bwMode="auto">
          <a:xfrm>
            <a:off x="2425753" y="2105643"/>
            <a:ext cx="955117" cy="840086"/>
          </a:xfrm>
          <a:custGeom>
            <a:avLst/>
            <a:gdLst>
              <a:gd name="T0" fmla="*/ 308833397 w 21600"/>
              <a:gd name="T1" fmla="*/ 138919822 h 21600"/>
              <a:gd name="T2" fmla="*/ 308833397 w 21600"/>
              <a:gd name="T3" fmla="*/ 138919822 h 21600"/>
              <a:gd name="T4" fmla="*/ 308833397 w 21600"/>
              <a:gd name="T5" fmla="*/ 138919822 h 21600"/>
              <a:gd name="T6" fmla="*/ 308833397 w 21600"/>
              <a:gd name="T7" fmla="*/ 13891982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4"/>
                  <a:pt x="9957" y="1784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5"/>
                  <a:pt x="11617" y="1719"/>
                </a:cubicBezTo>
                <a:cubicBezTo>
                  <a:pt x="11641" y="1793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1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s-ES" dirty="0"/>
          </a:p>
        </p:txBody>
      </p:sp>
      <p:grpSp>
        <p:nvGrpSpPr>
          <p:cNvPr id="62" name="Group 51">
            <a:extLst>
              <a:ext uri="{FF2B5EF4-FFF2-40B4-BE49-F238E27FC236}">
                <a16:creationId xmlns:a16="http://schemas.microsoft.com/office/drawing/2014/main" id="{6EF9DE8D-423F-4E9A-8852-7E9AED84F5A1}"/>
              </a:ext>
            </a:extLst>
          </p:cNvPr>
          <p:cNvGrpSpPr/>
          <p:nvPr userDrawn="1"/>
        </p:nvGrpSpPr>
        <p:grpSpPr>
          <a:xfrm>
            <a:off x="6253662" y="3874794"/>
            <a:ext cx="1696842" cy="1673302"/>
            <a:chOff x="7405397" y="3922314"/>
            <a:chExt cx="1696842" cy="1673302"/>
          </a:xfrm>
        </p:grpSpPr>
        <p:grpSp>
          <p:nvGrpSpPr>
            <p:cNvPr id="69" name="Grupo 152">
              <a:extLst>
                <a:ext uri="{FF2B5EF4-FFF2-40B4-BE49-F238E27FC236}">
                  <a16:creationId xmlns:a16="http://schemas.microsoft.com/office/drawing/2014/main" id="{487857F1-505E-46C2-A2A8-6983E08E9877}"/>
                </a:ext>
              </a:extLst>
            </p:cNvPr>
            <p:cNvGrpSpPr/>
            <p:nvPr/>
          </p:nvGrpSpPr>
          <p:grpSpPr>
            <a:xfrm>
              <a:off x="7405397" y="3922314"/>
              <a:ext cx="1696842" cy="1673302"/>
              <a:chOff x="7410784" y="3845046"/>
              <a:chExt cx="1696842" cy="1673302"/>
            </a:xfrm>
            <a:effectLst/>
          </p:grpSpPr>
          <p:sp>
            <p:nvSpPr>
              <p:cNvPr id="72" name="Rectángulo 149">
                <a:extLst>
                  <a:ext uri="{FF2B5EF4-FFF2-40B4-BE49-F238E27FC236}">
                    <a16:creationId xmlns:a16="http://schemas.microsoft.com/office/drawing/2014/main" id="{83F5561A-132E-4EBE-9C18-47FC1112F3E3}"/>
                  </a:ext>
                </a:extLst>
              </p:cNvPr>
              <p:cNvSpPr/>
              <p:nvPr/>
            </p:nvSpPr>
            <p:spPr>
              <a:xfrm>
                <a:off x="7449205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 Placeholder 23">
                <a:extLst>
                  <a:ext uri="{FF2B5EF4-FFF2-40B4-BE49-F238E27FC236}">
                    <a16:creationId xmlns:a16="http://schemas.microsoft.com/office/drawing/2014/main" id="{40E971B9-5F79-4211-BF39-D498D1AD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0784" y="5210446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DESARROLLO HUMANO</a:t>
                </a:r>
              </a:p>
            </p:txBody>
          </p:sp>
        </p:grpSp>
        <p:sp>
          <p:nvSpPr>
            <p:cNvPr id="70" name="Shape 3689">
              <a:extLst>
                <a:ext uri="{FF2B5EF4-FFF2-40B4-BE49-F238E27FC236}">
                  <a16:creationId xmlns:a16="http://schemas.microsoft.com/office/drawing/2014/main" id="{CA7BD2A2-4869-492A-9FD6-AECCA2BD2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0007" y="4132192"/>
              <a:ext cx="937532" cy="770449"/>
            </a:xfrm>
            <a:custGeom>
              <a:avLst/>
              <a:gdLst>
                <a:gd name="T0" fmla="*/ 308833397 w 21600"/>
                <a:gd name="T1" fmla="*/ 211349847 h 21600"/>
                <a:gd name="T2" fmla="*/ 308833397 w 21600"/>
                <a:gd name="T3" fmla="*/ 211349847 h 21600"/>
                <a:gd name="T4" fmla="*/ 308833397 w 21600"/>
                <a:gd name="T5" fmla="*/ 211349847 h 21600"/>
                <a:gd name="T6" fmla="*/ 308833397 w 21600"/>
                <a:gd name="T7" fmla="*/ 21134984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16" y="20520"/>
                  </a:moveTo>
                  <a:cubicBezTo>
                    <a:pt x="1258" y="18675"/>
                    <a:pt x="2752" y="17922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09"/>
                    <a:pt x="6113" y="10507"/>
                    <a:pt x="5698" y="9969"/>
                  </a:cubicBezTo>
                  <a:cubicBezTo>
                    <a:pt x="5646" y="9901"/>
                    <a:pt x="5599" y="9842"/>
                    <a:pt x="5562" y="9785"/>
                  </a:cubicBezTo>
                  <a:cubicBezTo>
                    <a:pt x="5550" y="9768"/>
                    <a:pt x="5538" y="9751"/>
                    <a:pt x="5526" y="9734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1"/>
                  </a:cubicBezTo>
                  <a:cubicBezTo>
                    <a:pt x="5249" y="6721"/>
                    <a:pt x="4603" y="5151"/>
                    <a:pt x="5035" y="3987"/>
                  </a:cubicBezTo>
                  <a:cubicBezTo>
                    <a:pt x="5619" y="2410"/>
                    <a:pt x="6140" y="2098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1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3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5"/>
                  </a:cubicBezTo>
                  <a:cubicBezTo>
                    <a:pt x="11091" y="9842"/>
                    <a:pt x="11044" y="9901"/>
                    <a:pt x="10992" y="9969"/>
                  </a:cubicBezTo>
                  <a:cubicBezTo>
                    <a:pt x="10578" y="10507"/>
                    <a:pt x="9806" y="11509"/>
                    <a:pt x="9806" y="13567"/>
                  </a:cubicBezTo>
                  <a:cubicBezTo>
                    <a:pt x="9806" y="15971"/>
                    <a:pt x="11535" y="17087"/>
                    <a:pt x="12500" y="17361"/>
                  </a:cubicBezTo>
                  <a:cubicBezTo>
                    <a:pt x="13925" y="17915"/>
                    <a:pt x="15432" y="18664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39"/>
                    <a:pt x="12999" y="4821"/>
                    <a:pt x="12211" y="2789"/>
                  </a:cubicBezTo>
                  <a:cubicBezTo>
                    <a:pt x="11716" y="1513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6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6"/>
                    <a:pt x="12782" y="16326"/>
                  </a:cubicBezTo>
                  <a:moveTo>
                    <a:pt x="18035" y="15773"/>
                  </a:moveTo>
                  <a:cubicBezTo>
                    <a:pt x="18035" y="15773"/>
                    <a:pt x="16217" y="15311"/>
                    <a:pt x="16217" y="13290"/>
                  </a:cubicBezTo>
                  <a:cubicBezTo>
                    <a:pt x="16217" y="11514"/>
                    <a:pt x="17087" y="10889"/>
                    <a:pt x="17376" y="10458"/>
                  </a:cubicBezTo>
                  <a:cubicBezTo>
                    <a:pt x="17376" y="10458"/>
                    <a:pt x="17968" y="9905"/>
                    <a:pt x="17572" y="8122"/>
                  </a:cubicBezTo>
                  <a:cubicBezTo>
                    <a:pt x="18232" y="7145"/>
                    <a:pt x="18387" y="5419"/>
                    <a:pt x="17669" y="3589"/>
                  </a:cubicBezTo>
                  <a:cubicBezTo>
                    <a:pt x="17218" y="2442"/>
                    <a:pt x="16666" y="1814"/>
                    <a:pt x="16059" y="1448"/>
                  </a:cubicBezTo>
                  <a:cubicBezTo>
                    <a:pt x="15612" y="1179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3"/>
                  </a:cubicBezTo>
                  <a:cubicBezTo>
                    <a:pt x="12878" y="1781"/>
                    <a:pt x="12997" y="2064"/>
                    <a:pt x="13115" y="2365"/>
                  </a:cubicBezTo>
                  <a:cubicBezTo>
                    <a:pt x="13131" y="2408"/>
                    <a:pt x="13143" y="2453"/>
                    <a:pt x="13159" y="2496"/>
                  </a:cubicBezTo>
                  <a:cubicBezTo>
                    <a:pt x="13436" y="2360"/>
                    <a:pt x="13994" y="2159"/>
                    <a:pt x="14614" y="2159"/>
                  </a:cubicBezTo>
                  <a:cubicBezTo>
                    <a:pt x="15001" y="2159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8"/>
                  </a:cubicBezTo>
                  <a:cubicBezTo>
                    <a:pt x="17366" y="5540"/>
                    <a:pt x="17207" y="6853"/>
                    <a:pt x="16784" y="7478"/>
                  </a:cubicBezTo>
                  <a:cubicBezTo>
                    <a:pt x="16610" y="7736"/>
                    <a:pt x="16549" y="8066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3"/>
                    <a:pt x="16607" y="9785"/>
                    <a:pt x="16584" y="9819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7"/>
                    <a:pt x="15236" y="11418"/>
                    <a:pt x="15236" y="13290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6"/>
                    <a:pt x="20311" y="17925"/>
                    <a:pt x="20570" y="19439"/>
                  </a:cubicBezTo>
                  <a:lnTo>
                    <a:pt x="17464" y="19439"/>
                  </a:lnTo>
                  <a:cubicBezTo>
                    <a:pt x="17553" y="19773"/>
                    <a:pt x="17615" y="20131"/>
                    <a:pt x="17645" y="20519"/>
                  </a:cubicBezTo>
                  <a:lnTo>
                    <a:pt x="21152" y="20519"/>
                  </a:lnTo>
                  <a:cubicBezTo>
                    <a:pt x="21600" y="20519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  <p:sp>
          <p:nvSpPr>
            <p:cNvPr id="71" name="Shape 3654">
              <a:extLst>
                <a:ext uri="{FF2B5EF4-FFF2-40B4-BE49-F238E27FC236}">
                  <a16:creationId xmlns:a16="http://schemas.microsoft.com/office/drawing/2014/main" id="{588C933B-EDBC-4F67-9A34-5785D97F8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5055" y="4320223"/>
              <a:ext cx="458673" cy="464181"/>
            </a:xfrm>
            <a:custGeom>
              <a:avLst/>
              <a:gdLst>
                <a:gd name="T0" fmla="*/ 308836604 w 21600"/>
                <a:gd name="T1" fmla="*/ 308833397 h 21600"/>
                <a:gd name="T2" fmla="*/ 308836604 w 21600"/>
                <a:gd name="T3" fmla="*/ 308833397 h 21600"/>
                <a:gd name="T4" fmla="*/ 308836604 w 21600"/>
                <a:gd name="T5" fmla="*/ 308833397 h 21600"/>
                <a:gd name="T6" fmla="*/ 308836604 w 21600"/>
                <a:gd name="T7" fmla="*/ 30883339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33" y="11950"/>
                  </a:moveTo>
                  <a:lnTo>
                    <a:pt x="12831" y="14045"/>
                  </a:lnTo>
                  <a:lnTo>
                    <a:pt x="11135" y="12801"/>
                  </a:lnTo>
                  <a:lnTo>
                    <a:pt x="10555" y="12375"/>
                  </a:lnTo>
                  <a:lnTo>
                    <a:pt x="9974" y="12801"/>
                  </a:lnTo>
                  <a:lnTo>
                    <a:pt x="8277" y="14045"/>
                  </a:lnTo>
                  <a:lnTo>
                    <a:pt x="8976" y="11950"/>
                  </a:lnTo>
                  <a:lnTo>
                    <a:pt x="9195" y="11291"/>
                  </a:lnTo>
                  <a:lnTo>
                    <a:pt x="8647" y="10864"/>
                  </a:lnTo>
                  <a:lnTo>
                    <a:pt x="7280" y="9801"/>
                  </a:lnTo>
                  <a:lnTo>
                    <a:pt x="9560" y="9801"/>
                  </a:lnTo>
                  <a:lnTo>
                    <a:pt x="9799" y="9167"/>
                  </a:lnTo>
                  <a:lnTo>
                    <a:pt x="10555" y="7167"/>
                  </a:lnTo>
                  <a:lnTo>
                    <a:pt x="11310" y="9167"/>
                  </a:lnTo>
                  <a:lnTo>
                    <a:pt x="11549" y="9801"/>
                  </a:lnTo>
                  <a:lnTo>
                    <a:pt x="13829" y="9801"/>
                  </a:lnTo>
                  <a:lnTo>
                    <a:pt x="12462" y="10864"/>
                  </a:lnTo>
                  <a:lnTo>
                    <a:pt x="11914" y="11291"/>
                  </a:lnTo>
                  <a:cubicBezTo>
                    <a:pt x="11914" y="11291"/>
                    <a:pt x="12133" y="11950"/>
                    <a:pt x="12133" y="11950"/>
                  </a:cubicBezTo>
                  <a:close/>
                  <a:moveTo>
                    <a:pt x="12228" y="8820"/>
                  </a:moveTo>
                  <a:lnTo>
                    <a:pt x="10555" y="4388"/>
                  </a:lnTo>
                  <a:lnTo>
                    <a:pt x="8881" y="8820"/>
                  </a:lnTo>
                  <a:lnTo>
                    <a:pt x="4418" y="8820"/>
                  </a:lnTo>
                  <a:lnTo>
                    <a:pt x="8044" y="11639"/>
                  </a:lnTo>
                  <a:lnTo>
                    <a:pt x="6371" y="16660"/>
                  </a:lnTo>
                  <a:lnTo>
                    <a:pt x="10555" y="13592"/>
                  </a:lnTo>
                  <a:lnTo>
                    <a:pt x="14738" y="16660"/>
                  </a:lnTo>
                  <a:lnTo>
                    <a:pt x="13065" y="11639"/>
                  </a:lnTo>
                  <a:lnTo>
                    <a:pt x="16691" y="8820"/>
                  </a:lnTo>
                  <a:cubicBezTo>
                    <a:pt x="16691" y="8820"/>
                    <a:pt x="12228" y="8820"/>
                    <a:pt x="12228" y="8820"/>
                  </a:cubicBezTo>
                  <a:close/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grpSp>
        <p:nvGrpSpPr>
          <p:cNvPr id="75" name="Group 46">
            <a:extLst>
              <a:ext uri="{FF2B5EF4-FFF2-40B4-BE49-F238E27FC236}">
                <a16:creationId xmlns:a16="http://schemas.microsoft.com/office/drawing/2014/main" id="{D0972EBD-DC4F-44D3-9A39-99CE5F63A572}"/>
              </a:ext>
            </a:extLst>
          </p:cNvPr>
          <p:cNvGrpSpPr/>
          <p:nvPr userDrawn="1"/>
        </p:nvGrpSpPr>
        <p:grpSpPr>
          <a:xfrm>
            <a:off x="8389634" y="3874794"/>
            <a:ext cx="1696842" cy="1673302"/>
            <a:chOff x="5247579" y="3922314"/>
            <a:chExt cx="1696842" cy="1673302"/>
          </a:xfrm>
        </p:grpSpPr>
        <p:grpSp>
          <p:nvGrpSpPr>
            <p:cNvPr id="76" name="Grupo 151">
              <a:extLst>
                <a:ext uri="{FF2B5EF4-FFF2-40B4-BE49-F238E27FC236}">
                  <a16:creationId xmlns:a16="http://schemas.microsoft.com/office/drawing/2014/main" id="{226D9EC0-9AFB-42CE-9AA2-D76E663B2F36}"/>
                </a:ext>
              </a:extLst>
            </p:cNvPr>
            <p:cNvGrpSpPr/>
            <p:nvPr/>
          </p:nvGrpSpPr>
          <p:grpSpPr>
            <a:xfrm>
              <a:off x="5247579" y="3922314"/>
              <a:ext cx="1696842" cy="1673302"/>
              <a:chOff x="5197525" y="3845046"/>
              <a:chExt cx="1696842" cy="1673302"/>
            </a:xfrm>
            <a:effectLst/>
          </p:grpSpPr>
          <p:sp>
            <p:nvSpPr>
              <p:cNvPr id="78" name="Rectángulo 147">
                <a:extLst>
                  <a:ext uri="{FF2B5EF4-FFF2-40B4-BE49-F238E27FC236}">
                    <a16:creationId xmlns:a16="http://schemas.microsoft.com/office/drawing/2014/main" id="{33DE793C-CF50-4B26-BEE3-F9DCBB24D8F3}"/>
                  </a:ext>
                </a:extLst>
              </p:cNvPr>
              <p:cNvSpPr/>
              <p:nvPr/>
            </p:nvSpPr>
            <p:spPr>
              <a:xfrm>
                <a:off x="5235946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Text Placeholder 23">
                <a:extLst>
                  <a:ext uri="{FF2B5EF4-FFF2-40B4-BE49-F238E27FC236}">
                    <a16:creationId xmlns:a16="http://schemas.microsoft.com/office/drawing/2014/main" id="{8C403C20-67D2-4FCF-90BE-8FF572E01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7525" y="5210446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DHG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77" name="Freeform 264">
              <a:extLst>
                <a:ext uri="{FF2B5EF4-FFF2-40B4-BE49-F238E27FC236}">
                  <a16:creationId xmlns:a16="http://schemas.microsoft.com/office/drawing/2014/main" id="{BBC67E9D-AB7E-49D7-9328-E37AD1476C59}"/>
                </a:ext>
              </a:extLst>
            </p:cNvPr>
            <p:cNvSpPr/>
            <p:nvPr/>
          </p:nvSpPr>
          <p:spPr>
            <a:xfrm>
              <a:off x="5644817" y="4120664"/>
              <a:ext cx="902366" cy="813101"/>
            </a:xfrm>
            <a:custGeom>
              <a:avLst/>
              <a:gdLst>
                <a:gd name="connsiteX0" fmla="*/ 97472 w 576943"/>
                <a:gd name="connsiteY0" fmla="*/ 198324 h 432707"/>
                <a:gd name="connsiteX1" fmla="*/ 108459 w 576943"/>
                <a:gd name="connsiteY1" fmla="*/ 203113 h 432707"/>
                <a:gd name="connsiteX2" fmla="*/ 151983 w 576943"/>
                <a:gd name="connsiteY2" fmla="*/ 228890 h 432707"/>
                <a:gd name="connsiteX3" fmla="*/ 198325 w 576943"/>
                <a:gd name="connsiteY3" fmla="*/ 237482 h 432707"/>
                <a:gd name="connsiteX4" fmla="*/ 244666 w 576943"/>
                <a:gd name="connsiteY4" fmla="*/ 228890 h 432707"/>
                <a:gd name="connsiteX5" fmla="*/ 288190 w 576943"/>
                <a:gd name="connsiteY5" fmla="*/ 203113 h 432707"/>
                <a:gd name="connsiteX6" fmla="*/ 299177 w 576943"/>
                <a:gd name="connsiteY6" fmla="*/ 198324 h 432707"/>
                <a:gd name="connsiteX7" fmla="*/ 360308 w 576943"/>
                <a:gd name="connsiteY7" fmla="*/ 225368 h 432707"/>
                <a:gd name="connsiteX8" fmla="*/ 297487 w 576943"/>
                <a:gd name="connsiteY8" fmla="*/ 225368 h 432707"/>
                <a:gd name="connsiteX9" fmla="*/ 272132 w 576943"/>
                <a:gd name="connsiteY9" fmla="*/ 236073 h 432707"/>
                <a:gd name="connsiteX10" fmla="*/ 261428 w 576943"/>
                <a:gd name="connsiteY10" fmla="*/ 261427 h 432707"/>
                <a:gd name="connsiteX11" fmla="*/ 261428 w 576943"/>
                <a:gd name="connsiteY11" fmla="*/ 315515 h 432707"/>
                <a:gd name="connsiteX12" fmla="*/ 272132 w 576943"/>
                <a:gd name="connsiteY12" fmla="*/ 340869 h 432707"/>
                <a:gd name="connsiteX13" fmla="*/ 297487 w 576943"/>
                <a:gd name="connsiteY13" fmla="*/ 351574 h 432707"/>
                <a:gd name="connsiteX14" fmla="*/ 369604 w 576943"/>
                <a:gd name="connsiteY14" fmla="*/ 351574 h 432707"/>
                <a:gd name="connsiteX15" fmla="*/ 369604 w 576943"/>
                <a:gd name="connsiteY15" fmla="*/ 418622 h 432707"/>
                <a:gd name="connsiteX16" fmla="*/ 321432 w 576943"/>
                <a:gd name="connsiteY16" fmla="*/ 432707 h 432707"/>
                <a:gd name="connsiteX17" fmla="*/ 75217 w 576943"/>
                <a:gd name="connsiteY17" fmla="*/ 432707 h 432707"/>
                <a:gd name="connsiteX18" fmla="*/ 20565 w 576943"/>
                <a:gd name="connsiteY18" fmla="*/ 413269 h 432707"/>
                <a:gd name="connsiteX19" fmla="*/ 0 w 576943"/>
                <a:gd name="connsiteY19" fmla="*/ 359744 h 432707"/>
                <a:gd name="connsiteX20" fmla="*/ 986 w 576943"/>
                <a:gd name="connsiteY20" fmla="*/ 330587 h 432707"/>
                <a:gd name="connsiteX21" fmla="*/ 4930 w 576943"/>
                <a:gd name="connsiteY21" fmla="*/ 299881 h 432707"/>
                <a:gd name="connsiteX22" fmla="*/ 12395 w 576943"/>
                <a:gd name="connsiteY22" fmla="*/ 269315 h 432707"/>
                <a:gd name="connsiteX23" fmla="*/ 24509 w 576943"/>
                <a:gd name="connsiteY23" fmla="*/ 241848 h 432707"/>
                <a:gd name="connsiteX24" fmla="*/ 41975 w 576943"/>
                <a:gd name="connsiteY24" fmla="*/ 219030 h 432707"/>
                <a:gd name="connsiteX25" fmla="*/ 66062 w 576943"/>
                <a:gd name="connsiteY25" fmla="*/ 203958 h 432707"/>
                <a:gd name="connsiteX26" fmla="*/ 97472 w 576943"/>
                <a:gd name="connsiteY26" fmla="*/ 198324 h 432707"/>
                <a:gd name="connsiteX27" fmla="*/ 405663 w 576943"/>
                <a:gd name="connsiteY27" fmla="*/ 144236 h 432707"/>
                <a:gd name="connsiteX28" fmla="*/ 459752 w 576943"/>
                <a:gd name="connsiteY28" fmla="*/ 144236 h 432707"/>
                <a:gd name="connsiteX29" fmla="*/ 466090 w 576943"/>
                <a:gd name="connsiteY29" fmla="*/ 146912 h 432707"/>
                <a:gd name="connsiteX30" fmla="*/ 468766 w 576943"/>
                <a:gd name="connsiteY30" fmla="*/ 153250 h 432707"/>
                <a:gd name="connsiteX31" fmla="*/ 468766 w 576943"/>
                <a:gd name="connsiteY31" fmla="*/ 252412 h 432707"/>
                <a:gd name="connsiteX32" fmla="*/ 567928 w 576943"/>
                <a:gd name="connsiteY32" fmla="*/ 252412 h 432707"/>
                <a:gd name="connsiteX33" fmla="*/ 574267 w 576943"/>
                <a:gd name="connsiteY33" fmla="*/ 255089 h 432707"/>
                <a:gd name="connsiteX34" fmla="*/ 576943 w 576943"/>
                <a:gd name="connsiteY34" fmla="*/ 261427 h 432707"/>
                <a:gd name="connsiteX35" fmla="*/ 576943 w 576943"/>
                <a:gd name="connsiteY35" fmla="*/ 315515 h 432707"/>
                <a:gd name="connsiteX36" fmla="*/ 574267 w 576943"/>
                <a:gd name="connsiteY36" fmla="*/ 321854 h 432707"/>
                <a:gd name="connsiteX37" fmla="*/ 567928 w 576943"/>
                <a:gd name="connsiteY37" fmla="*/ 324530 h 432707"/>
                <a:gd name="connsiteX38" fmla="*/ 468766 w 576943"/>
                <a:gd name="connsiteY38" fmla="*/ 324530 h 432707"/>
                <a:gd name="connsiteX39" fmla="*/ 468766 w 576943"/>
                <a:gd name="connsiteY39" fmla="*/ 423692 h 432707"/>
                <a:gd name="connsiteX40" fmla="*/ 466090 w 576943"/>
                <a:gd name="connsiteY40" fmla="*/ 430031 h 432707"/>
                <a:gd name="connsiteX41" fmla="*/ 459752 w 576943"/>
                <a:gd name="connsiteY41" fmla="*/ 432707 h 432707"/>
                <a:gd name="connsiteX42" fmla="*/ 405663 w 576943"/>
                <a:gd name="connsiteY42" fmla="*/ 432707 h 432707"/>
                <a:gd name="connsiteX43" fmla="*/ 399325 w 576943"/>
                <a:gd name="connsiteY43" fmla="*/ 430031 h 432707"/>
                <a:gd name="connsiteX44" fmla="*/ 396649 w 576943"/>
                <a:gd name="connsiteY44" fmla="*/ 423692 h 432707"/>
                <a:gd name="connsiteX45" fmla="*/ 396649 w 576943"/>
                <a:gd name="connsiteY45" fmla="*/ 324530 h 432707"/>
                <a:gd name="connsiteX46" fmla="*/ 297487 w 576943"/>
                <a:gd name="connsiteY46" fmla="*/ 324530 h 432707"/>
                <a:gd name="connsiteX47" fmla="*/ 291148 w 576943"/>
                <a:gd name="connsiteY47" fmla="*/ 321854 h 432707"/>
                <a:gd name="connsiteX48" fmla="*/ 288472 w 576943"/>
                <a:gd name="connsiteY48" fmla="*/ 315515 h 432707"/>
                <a:gd name="connsiteX49" fmla="*/ 288472 w 576943"/>
                <a:gd name="connsiteY49" fmla="*/ 261427 h 432707"/>
                <a:gd name="connsiteX50" fmla="*/ 291148 w 576943"/>
                <a:gd name="connsiteY50" fmla="*/ 255089 h 432707"/>
                <a:gd name="connsiteX51" fmla="*/ 297487 w 576943"/>
                <a:gd name="connsiteY51" fmla="*/ 252412 h 432707"/>
                <a:gd name="connsiteX52" fmla="*/ 396649 w 576943"/>
                <a:gd name="connsiteY52" fmla="*/ 252412 h 432707"/>
                <a:gd name="connsiteX53" fmla="*/ 396649 w 576943"/>
                <a:gd name="connsiteY53" fmla="*/ 153250 h 432707"/>
                <a:gd name="connsiteX54" fmla="*/ 399325 w 576943"/>
                <a:gd name="connsiteY54" fmla="*/ 146912 h 432707"/>
                <a:gd name="connsiteX55" fmla="*/ 405663 w 576943"/>
                <a:gd name="connsiteY55" fmla="*/ 144236 h 432707"/>
                <a:gd name="connsiteX56" fmla="*/ 198325 w 576943"/>
                <a:gd name="connsiteY56" fmla="*/ 0 h 432707"/>
                <a:gd name="connsiteX57" fmla="*/ 274809 w 576943"/>
                <a:gd name="connsiteY57" fmla="*/ 31692 h 432707"/>
                <a:gd name="connsiteX58" fmla="*/ 306501 w 576943"/>
                <a:gd name="connsiteY58" fmla="*/ 108177 h 432707"/>
                <a:gd name="connsiteX59" fmla="*/ 274809 w 576943"/>
                <a:gd name="connsiteY59" fmla="*/ 184661 h 432707"/>
                <a:gd name="connsiteX60" fmla="*/ 198325 w 576943"/>
                <a:gd name="connsiteY60" fmla="*/ 216353 h 432707"/>
                <a:gd name="connsiteX61" fmla="*/ 121840 w 576943"/>
                <a:gd name="connsiteY61" fmla="*/ 184661 h 432707"/>
                <a:gd name="connsiteX62" fmla="*/ 90148 w 576943"/>
                <a:gd name="connsiteY62" fmla="*/ 108177 h 432707"/>
                <a:gd name="connsiteX63" fmla="*/ 121840 w 576943"/>
                <a:gd name="connsiteY63" fmla="*/ 31692 h 432707"/>
                <a:gd name="connsiteX64" fmla="*/ 198325 w 576943"/>
                <a:gd name="connsiteY64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76943" h="432707">
                  <a:moveTo>
                    <a:pt x="97472" y="198324"/>
                  </a:moveTo>
                  <a:cubicBezTo>
                    <a:pt x="101041" y="198324"/>
                    <a:pt x="104703" y="199920"/>
                    <a:pt x="108459" y="203113"/>
                  </a:cubicBezTo>
                  <a:cubicBezTo>
                    <a:pt x="123296" y="214569"/>
                    <a:pt x="137804" y="223162"/>
                    <a:pt x="151983" y="228890"/>
                  </a:cubicBezTo>
                  <a:cubicBezTo>
                    <a:pt x="166162" y="234618"/>
                    <a:pt x="181609" y="237482"/>
                    <a:pt x="198325" y="237482"/>
                  </a:cubicBezTo>
                  <a:cubicBezTo>
                    <a:pt x="215039" y="237482"/>
                    <a:pt x="230487" y="234618"/>
                    <a:pt x="244666" y="228890"/>
                  </a:cubicBezTo>
                  <a:cubicBezTo>
                    <a:pt x="258845" y="223162"/>
                    <a:pt x="273353" y="214569"/>
                    <a:pt x="288190" y="203113"/>
                  </a:cubicBezTo>
                  <a:cubicBezTo>
                    <a:pt x="291946" y="199920"/>
                    <a:pt x="295609" y="198324"/>
                    <a:pt x="299177" y="198324"/>
                  </a:cubicBezTo>
                  <a:cubicBezTo>
                    <a:pt x="323967" y="198324"/>
                    <a:pt x="344344" y="207339"/>
                    <a:pt x="360308" y="225368"/>
                  </a:cubicBezTo>
                  <a:lnTo>
                    <a:pt x="297487" y="225368"/>
                  </a:lnTo>
                  <a:cubicBezTo>
                    <a:pt x="287721" y="225368"/>
                    <a:pt x="279269" y="228937"/>
                    <a:pt x="272132" y="236073"/>
                  </a:cubicBezTo>
                  <a:cubicBezTo>
                    <a:pt x="264996" y="243210"/>
                    <a:pt x="261428" y="251661"/>
                    <a:pt x="261428" y="261427"/>
                  </a:cubicBezTo>
                  <a:lnTo>
                    <a:pt x="261428" y="315515"/>
                  </a:lnTo>
                  <a:cubicBezTo>
                    <a:pt x="261428" y="325281"/>
                    <a:pt x="264996" y="333733"/>
                    <a:pt x="272132" y="340869"/>
                  </a:cubicBezTo>
                  <a:cubicBezTo>
                    <a:pt x="279269" y="348006"/>
                    <a:pt x="287721" y="351574"/>
                    <a:pt x="297487" y="351574"/>
                  </a:cubicBezTo>
                  <a:lnTo>
                    <a:pt x="369604" y="351574"/>
                  </a:lnTo>
                  <a:lnTo>
                    <a:pt x="369604" y="418622"/>
                  </a:lnTo>
                  <a:cubicBezTo>
                    <a:pt x="356834" y="428012"/>
                    <a:pt x="340776" y="432707"/>
                    <a:pt x="321432" y="432707"/>
                  </a:cubicBezTo>
                  <a:lnTo>
                    <a:pt x="75217" y="432707"/>
                  </a:lnTo>
                  <a:cubicBezTo>
                    <a:pt x="52492" y="432707"/>
                    <a:pt x="34275" y="426228"/>
                    <a:pt x="20565" y="413269"/>
                  </a:cubicBezTo>
                  <a:cubicBezTo>
                    <a:pt x="6855" y="400310"/>
                    <a:pt x="0" y="382469"/>
                    <a:pt x="0" y="359744"/>
                  </a:cubicBezTo>
                  <a:cubicBezTo>
                    <a:pt x="0" y="349790"/>
                    <a:pt x="329" y="340071"/>
                    <a:pt x="986" y="330587"/>
                  </a:cubicBezTo>
                  <a:cubicBezTo>
                    <a:pt x="1643" y="321103"/>
                    <a:pt x="2958" y="310867"/>
                    <a:pt x="4930" y="299881"/>
                  </a:cubicBezTo>
                  <a:cubicBezTo>
                    <a:pt x="6902" y="288894"/>
                    <a:pt x="9390" y="278705"/>
                    <a:pt x="12395" y="269315"/>
                  </a:cubicBezTo>
                  <a:cubicBezTo>
                    <a:pt x="15401" y="259925"/>
                    <a:pt x="19439" y="250769"/>
                    <a:pt x="24509" y="241848"/>
                  </a:cubicBezTo>
                  <a:cubicBezTo>
                    <a:pt x="29580" y="232927"/>
                    <a:pt x="35402" y="225321"/>
                    <a:pt x="41975" y="219030"/>
                  </a:cubicBezTo>
                  <a:cubicBezTo>
                    <a:pt x="48548" y="212738"/>
                    <a:pt x="56577" y="207714"/>
                    <a:pt x="66062" y="203958"/>
                  </a:cubicBezTo>
                  <a:cubicBezTo>
                    <a:pt x="75546" y="200202"/>
                    <a:pt x="86016" y="198324"/>
                    <a:pt x="97472" y="198324"/>
                  </a:cubicBezTo>
                  <a:close/>
                  <a:moveTo>
                    <a:pt x="405663" y="144236"/>
                  </a:moveTo>
                  <a:lnTo>
                    <a:pt x="459752" y="144236"/>
                  </a:lnTo>
                  <a:cubicBezTo>
                    <a:pt x="462193" y="144236"/>
                    <a:pt x="464306" y="145128"/>
                    <a:pt x="466090" y="146912"/>
                  </a:cubicBezTo>
                  <a:cubicBezTo>
                    <a:pt x="467874" y="148696"/>
                    <a:pt x="468766" y="150809"/>
                    <a:pt x="468766" y="153250"/>
                  </a:cubicBezTo>
                  <a:lnTo>
                    <a:pt x="468766" y="252412"/>
                  </a:lnTo>
                  <a:lnTo>
                    <a:pt x="567928" y="252412"/>
                  </a:lnTo>
                  <a:cubicBezTo>
                    <a:pt x="570370" y="252412"/>
                    <a:pt x="572483" y="253304"/>
                    <a:pt x="574267" y="255089"/>
                  </a:cubicBezTo>
                  <a:cubicBezTo>
                    <a:pt x="576051" y="256873"/>
                    <a:pt x="576943" y="258986"/>
                    <a:pt x="576943" y="261427"/>
                  </a:cubicBezTo>
                  <a:lnTo>
                    <a:pt x="576943" y="315515"/>
                  </a:lnTo>
                  <a:cubicBezTo>
                    <a:pt x="576943" y="317957"/>
                    <a:pt x="576051" y="320070"/>
                    <a:pt x="574267" y="321854"/>
                  </a:cubicBezTo>
                  <a:cubicBezTo>
                    <a:pt x="572483" y="323638"/>
                    <a:pt x="570370" y="324530"/>
                    <a:pt x="567928" y="324530"/>
                  </a:cubicBezTo>
                  <a:lnTo>
                    <a:pt x="468766" y="324530"/>
                  </a:lnTo>
                  <a:lnTo>
                    <a:pt x="468766" y="423692"/>
                  </a:lnTo>
                  <a:cubicBezTo>
                    <a:pt x="468766" y="426134"/>
                    <a:pt x="467874" y="428247"/>
                    <a:pt x="466090" y="430031"/>
                  </a:cubicBezTo>
                  <a:cubicBezTo>
                    <a:pt x="464306" y="431815"/>
                    <a:pt x="462193" y="432707"/>
                    <a:pt x="459752" y="432707"/>
                  </a:cubicBezTo>
                  <a:lnTo>
                    <a:pt x="405663" y="432707"/>
                  </a:lnTo>
                  <a:cubicBezTo>
                    <a:pt x="403222" y="432707"/>
                    <a:pt x="401109" y="431815"/>
                    <a:pt x="399325" y="430031"/>
                  </a:cubicBezTo>
                  <a:cubicBezTo>
                    <a:pt x="397541" y="428247"/>
                    <a:pt x="396649" y="426134"/>
                    <a:pt x="396649" y="423692"/>
                  </a:cubicBezTo>
                  <a:lnTo>
                    <a:pt x="396649" y="324530"/>
                  </a:lnTo>
                  <a:lnTo>
                    <a:pt x="297487" y="324530"/>
                  </a:lnTo>
                  <a:cubicBezTo>
                    <a:pt x="295045" y="324530"/>
                    <a:pt x="292932" y="323638"/>
                    <a:pt x="291148" y="321854"/>
                  </a:cubicBezTo>
                  <a:cubicBezTo>
                    <a:pt x="289364" y="320070"/>
                    <a:pt x="288472" y="317957"/>
                    <a:pt x="288472" y="315515"/>
                  </a:cubicBezTo>
                  <a:lnTo>
                    <a:pt x="288472" y="261427"/>
                  </a:lnTo>
                  <a:cubicBezTo>
                    <a:pt x="288472" y="258986"/>
                    <a:pt x="289364" y="256873"/>
                    <a:pt x="291148" y="255089"/>
                  </a:cubicBezTo>
                  <a:cubicBezTo>
                    <a:pt x="292932" y="253304"/>
                    <a:pt x="295045" y="252412"/>
                    <a:pt x="297487" y="252412"/>
                  </a:cubicBezTo>
                  <a:lnTo>
                    <a:pt x="396649" y="252412"/>
                  </a:lnTo>
                  <a:lnTo>
                    <a:pt x="396649" y="153250"/>
                  </a:lnTo>
                  <a:cubicBezTo>
                    <a:pt x="396649" y="150809"/>
                    <a:pt x="397541" y="148696"/>
                    <a:pt x="399325" y="146912"/>
                  </a:cubicBezTo>
                  <a:cubicBezTo>
                    <a:pt x="401109" y="145128"/>
                    <a:pt x="403222" y="144236"/>
                    <a:pt x="405663" y="144236"/>
                  </a:cubicBezTo>
                  <a:close/>
                  <a:moveTo>
                    <a:pt x="198325" y="0"/>
                  </a:moveTo>
                  <a:cubicBezTo>
                    <a:pt x="228186" y="0"/>
                    <a:pt x="253681" y="10564"/>
                    <a:pt x="274809" y="31692"/>
                  </a:cubicBezTo>
                  <a:cubicBezTo>
                    <a:pt x="295937" y="52821"/>
                    <a:pt x="306501" y="78315"/>
                    <a:pt x="306501" y="108177"/>
                  </a:cubicBezTo>
                  <a:cubicBezTo>
                    <a:pt x="306501" y="138038"/>
                    <a:pt x="295937" y="163533"/>
                    <a:pt x="274809" y="184661"/>
                  </a:cubicBezTo>
                  <a:cubicBezTo>
                    <a:pt x="253681" y="205789"/>
                    <a:pt x="228186" y="216353"/>
                    <a:pt x="198325" y="216353"/>
                  </a:cubicBezTo>
                  <a:cubicBezTo>
                    <a:pt x="168463" y="216353"/>
                    <a:pt x="142968" y="205789"/>
                    <a:pt x="121840" y="184661"/>
                  </a:cubicBezTo>
                  <a:cubicBezTo>
                    <a:pt x="100712" y="163533"/>
                    <a:pt x="90148" y="138038"/>
                    <a:pt x="90148" y="108177"/>
                  </a:cubicBezTo>
                  <a:cubicBezTo>
                    <a:pt x="90148" y="78315"/>
                    <a:pt x="100712" y="52821"/>
                    <a:pt x="121840" y="31692"/>
                  </a:cubicBezTo>
                  <a:cubicBezTo>
                    <a:pt x="142968" y="10564"/>
                    <a:pt x="168463" y="0"/>
                    <a:pt x="198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106FF2-7847-487F-A3A1-852DE51177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98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rátula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6A5E6-1794-44B0-883A-64090017A4A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5" y="1327166"/>
            <a:ext cx="12192000" cy="465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7F5C381-02F1-4956-9647-731D928D0675}"/>
              </a:ext>
            </a:extLst>
          </p:cNvPr>
          <p:cNvSpPr txBox="1">
            <a:spLocks/>
          </p:cNvSpPr>
          <p:nvPr userDrawn="1"/>
        </p:nvSpPr>
        <p:spPr>
          <a:xfrm>
            <a:off x="6279896" y="45945"/>
            <a:ext cx="5837066" cy="496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JUNTA SEMANAL DE AVANCE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AA8701E-10BD-48CA-AD74-50B4709BC57D}"/>
              </a:ext>
            </a:extLst>
          </p:cNvPr>
          <p:cNvSpPr txBox="1">
            <a:spLocks/>
          </p:cNvSpPr>
          <p:nvPr userDrawn="1"/>
        </p:nvSpPr>
        <p:spPr>
          <a:xfrm>
            <a:off x="6305931" y="491006"/>
            <a:ext cx="5811031" cy="47244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Agenda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65103C-05A9-4EED-A8E9-458A0F2C76AB}"/>
              </a:ext>
            </a:extLst>
          </p:cNvPr>
          <p:cNvGrpSpPr/>
          <p:nvPr userDrawn="1"/>
        </p:nvGrpSpPr>
        <p:grpSpPr>
          <a:xfrm>
            <a:off x="4166902" y="3913550"/>
            <a:ext cx="1696842" cy="1673302"/>
            <a:chOff x="3089761" y="3922314"/>
            <a:chExt cx="1696842" cy="1673302"/>
          </a:xfrm>
        </p:grpSpPr>
        <p:grpSp>
          <p:nvGrpSpPr>
            <p:cNvPr id="12" name="Grupo 146">
              <a:extLst>
                <a:ext uri="{FF2B5EF4-FFF2-40B4-BE49-F238E27FC236}">
                  <a16:creationId xmlns:a16="http://schemas.microsoft.com/office/drawing/2014/main" id="{9CE0DA67-D0D0-4C9F-A89F-83681493D7FD}"/>
                </a:ext>
              </a:extLst>
            </p:cNvPr>
            <p:cNvGrpSpPr/>
            <p:nvPr/>
          </p:nvGrpSpPr>
          <p:grpSpPr>
            <a:xfrm>
              <a:off x="3089761" y="3922314"/>
              <a:ext cx="1696842" cy="1673302"/>
              <a:chOff x="6501853" y="3979156"/>
              <a:chExt cx="1696842" cy="1673302"/>
            </a:xfrm>
            <a:effectLst/>
          </p:grpSpPr>
          <p:sp>
            <p:nvSpPr>
              <p:cNvPr id="14" name="Rectángulo 117">
                <a:extLst>
                  <a:ext uri="{FF2B5EF4-FFF2-40B4-BE49-F238E27FC236}">
                    <a16:creationId xmlns:a16="http://schemas.microsoft.com/office/drawing/2014/main" id="{6641FD3D-BD98-45D9-9FAF-96DAD807D8E5}"/>
                  </a:ext>
                </a:extLst>
              </p:cNvPr>
              <p:cNvSpPr/>
              <p:nvPr/>
            </p:nvSpPr>
            <p:spPr>
              <a:xfrm>
                <a:off x="6540274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 Placeholder 23">
                <a:extLst>
                  <a:ext uri="{FF2B5EF4-FFF2-40B4-BE49-F238E27FC236}">
                    <a16:creationId xmlns:a16="http://schemas.microsoft.com/office/drawing/2014/main" id="{D7DDDE84-CF9E-474F-ADA3-7D9A5ABC66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534455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ESTRUCTURA ORGANIZACIONAL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13" name="Shape 3767">
              <a:extLst>
                <a:ext uri="{FF2B5EF4-FFF2-40B4-BE49-F238E27FC236}">
                  <a16:creationId xmlns:a16="http://schemas.microsoft.com/office/drawing/2014/main" id="{38FFCC9C-4675-4E36-8249-B177D2EAF995}"/>
                </a:ext>
              </a:extLst>
            </p:cNvPr>
            <p:cNvSpPr/>
            <p:nvPr/>
          </p:nvSpPr>
          <p:spPr>
            <a:xfrm>
              <a:off x="3453161" y="4132193"/>
              <a:ext cx="970042" cy="80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8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8"/>
                    <a:pt x="10529" y="14727"/>
                    <a:pt x="10800" y="14727"/>
                  </a:cubicBezTo>
                  <a:cubicBezTo>
                    <a:pt x="11071" y="14727"/>
                    <a:pt x="11291" y="14508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8"/>
                    <a:pt x="18384" y="14727"/>
                    <a:pt x="18655" y="14727"/>
                  </a:cubicBezTo>
                  <a:cubicBezTo>
                    <a:pt x="18926" y="14727"/>
                    <a:pt x="19145" y="14508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8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o 140">
            <a:extLst>
              <a:ext uri="{FF2B5EF4-FFF2-40B4-BE49-F238E27FC236}">
                <a16:creationId xmlns:a16="http://schemas.microsoft.com/office/drawing/2014/main" id="{75570552-06F1-4212-9EBD-7569D848435E}"/>
              </a:ext>
            </a:extLst>
          </p:cNvPr>
          <p:cNvGrpSpPr/>
          <p:nvPr/>
        </p:nvGrpSpPr>
        <p:grpSpPr>
          <a:xfrm>
            <a:off x="2054891" y="1886953"/>
            <a:ext cx="1696842" cy="1684014"/>
            <a:chOff x="1484749" y="1460927"/>
            <a:chExt cx="1696842" cy="1684014"/>
          </a:xfrm>
          <a:effectLst/>
        </p:grpSpPr>
        <p:sp>
          <p:nvSpPr>
            <p:cNvPr id="24" name="Rectángulo 101">
              <a:extLst>
                <a:ext uri="{FF2B5EF4-FFF2-40B4-BE49-F238E27FC236}">
                  <a16:creationId xmlns:a16="http://schemas.microsoft.com/office/drawing/2014/main" id="{3C333570-6DF7-4ADF-A6D0-EC7EEFD2D340}"/>
                </a:ext>
              </a:extLst>
            </p:cNvPr>
            <p:cNvSpPr/>
            <p:nvPr/>
          </p:nvSpPr>
          <p:spPr>
            <a:xfrm>
              <a:off x="1523172" y="1460927"/>
              <a:ext cx="1620000" cy="12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 Placeholder 23">
              <a:extLst>
                <a:ext uri="{FF2B5EF4-FFF2-40B4-BE49-F238E27FC236}">
                  <a16:creationId xmlns:a16="http://schemas.microsoft.com/office/drawing/2014/main" id="{24BC4553-C05D-45E1-B5F7-0D0857DF8C30}"/>
                </a:ext>
              </a:extLst>
            </p:cNvPr>
            <p:cNvSpPr txBox="1">
              <a:spLocks/>
            </p:cNvSpPr>
            <p:nvPr/>
          </p:nvSpPr>
          <p:spPr>
            <a:xfrm>
              <a:off x="1484749" y="2837039"/>
              <a:ext cx="1696842" cy="3079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r>
                <a: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rPr>
                <a:t>GENERALES</a:t>
              </a:r>
            </a:p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endParaRPr lang="en-US" sz="1600" b="1" dirty="0">
                <a:solidFill>
                  <a:schemeClr val="bg1"/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E3D619-B4BB-420F-BC48-9E6A28269FBA}"/>
              </a:ext>
            </a:extLst>
          </p:cNvPr>
          <p:cNvGrpSpPr/>
          <p:nvPr userDrawn="1"/>
        </p:nvGrpSpPr>
        <p:grpSpPr>
          <a:xfrm>
            <a:off x="6281871" y="1884376"/>
            <a:ext cx="1696842" cy="1684014"/>
            <a:chOff x="3089761" y="1886953"/>
            <a:chExt cx="1696842" cy="1684014"/>
          </a:xfrm>
        </p:grpSpPr>
        <p:grpSp>
          <p:nvGrpSpPr>
            <p:cNvPr id="27" name="Grupo 141">
              <a:extLst>
                <a:ext uri="{FF2B5EF4-FFF2-40B4-BE49-F238E27FC236}">
                  <a16:creationId xmlns:a16="http://schemas.microsoft.com/office/drawing/2014/main" id="{2AA60A5C-23E8-4FE5-9613-2F1F2CB2568D}"/>
                </a:ext>
              </a:extLst>
            </p:cNvPr>
            <p:cNvGrpSpPr/>
            <p:nvPr/>
          </p:nvGrpSpPr>
          <p:grpSpPr>
            <a:xfrm>
              <a:off x="3089761" y="1886953"/>
              <a:ext cx="1696842" cy="1684014"/>
              <a:chOff x="3993301" y="1460927"/>
              <a:chExt cx="1696842" cy="1684014"/>
            </a:xfrm>
            <a:effectLst/>
          </p:grpSpPr>
          <p:sp>
            <p:nvSpPr>
              <p:cNvPr id="30" name="Rectángulo 110">
                <a:extLst>
                  <a:ext uri="{FF2B5EF4-FFF2-40B4-BE49-F238E27FC236}">
                    <a16:creationId xmlns:a16="http://schemas.microsoft.com/office/drawing/2014/main" id="{05A77AA1-F1DA-4F17-B106-CD583DCE9192}"/>
                  </a:ext>
                </a:extLst>
              </p:cNvPr>
              <p:cNvSpPr/>
              <p:nvPr/>
            </p:nvSpPr>
            <p:spPr>
              <a:xfrm>
                <a:off x="4031724" y="1460927"/>
                <a:ext cx="1620000" cy="1260000"/>
              </a:xfrm>
              <a:prstGeom prst="rect">
                <a:avLst/>
              </a:prstGeom>
              <a:solidFill>
                <a:srgbClr val="C6961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 Placeholder 23">
                <a:extLst>
                  <a:ext uri="{FF2B5EF4-FFF2-40B4-BE49-F238E27FC236}">
                    <a16:creationId xmlns:a16="http://schemas.microsoft.com/office/drawing/2014/main" id="{0E2D5F9D-E4EE-4FBA-84E5-7DA39B9B8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2837039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32811"/>
                    </a:solidFill>
                    <a:ea typeface="Lato" charset="0"/>
                    <a:cs typeface="Lato" charset="0"/>
                  </a:rPr>
                  <a:t>ABASTECIMIENTO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rgbClr val="03281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D0D894AC-5E36-4752-A042-B43C9748F674}"/>
                </a:ext>
              </a:extLst>
            </p:cNvPr>
            <p:cNvSpPr>
              <a:spLocks noEditPoints="1"/>
            </p:cNvSpPr>
            <p:nvPr/>
          </p:nvSpPr>
          <p:spPr bwMode="auto">
            <a:xfrm rot="1357491">
              <a:off x="3385707" y="1980224"/>
              <a:ext cx="519949" cy="499479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4BB93850-EB7F-4DD6-8A1F-E56C05D83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4809" y="2273332"/>
              <a:ext cx="828689" cy="801571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0BCFBB-0AA5-4065-88E8-4E6320C5D58B}"/>
              </a:ext>
            </a:extLst>
          </p:cNvPr>
          <p:cNvGrpSpPr/>
          <p:nvPr userDrawn="1"/>
        </p:nvGrpSpPr>
        <p:grpSpPr>
          <a:xfrm>
            <a:off x="2015014" y="3859921"/>
            <a:ext cx="1696842" cy="1680727"/>
            <a:chOff x="5247580" y="1886953"/>
            <a:chExt cx="1696842" cy="1680727"/>
          </a:xfrm>
        </p:grpSpPr>
        <p:grpSp>
          <p:nvGrpSpPr>
            <p:cNvPr id="33" name="Grupo 142">
              <a:extLst>
                <a:ext uri="{FF2B5EF4-FFF2-40B4-BE49-F238E27FC236}">
                  <a16:creationId xmlns:a16="http://schemas.microsoft.com/office/drawing/2014/main" id="{91C7E66F-9579-490B-8187-797342A469A2}"/>
                </a:ext>
              </a:extLst>
            </p:cNvPr>
            <p:cNvGrpSpPr/>
            <p:nvPr/>
          </p:nvGrpSpPr>
          <p:grpSpPr>
            <a:xfrm>
              <a:off x="5247580" y="1886953"/>
              <a:ext cx="1696842" cy="1680727"/>
              <a:chOff x="6501853" y="1460927"/>
              <a:chExt cx="1696842" cy="1680727"/>
            </a:xfrm>
            <a:effectLst/>
          </p:grpSpPr>
          <p:sp>
            <p:nvSpPr>
              <p:cNvPr id="35" name="Rectángulo 111">
                <a:extLst>
                  <a:ext uri="{FF2B5EF4-FFF2-40B4-BE49-F238E27FC236}">
                    <a16:creationId xmlns:a16="http://schemas.microsoft.com/office/drawing/2014/main" id="{596D23F0-147A-482C-A6DD-F355D40DCF75}"/>
                  </a:ext>
                </a:extLst>
              </p:cNvPr>
              <p:cNvSpPr/>
              <p:nvPr/>
            </p:nvSpPr>
            <p:spPr>
              <a:xfrm>
                <a:off x="6540276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 Placeholder 23">
                <a:extLst>
                  <a:ext uri="{FF2B5EF4-FFF2-40B4-BE49-F238E27FC236}">
                    <a16:creationId xmlns:a16="http://schemas.microsoft.com/office/drawing/2014/main" id="{911F2956-3F5D-410D-8E3F-6A874E2C9D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2833752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GASTOS</a:t>
                </a:r>
              </a:p>
            </p:txBody>
          </p:sp>
        </p:grpSp>
        <p:sp>
          <p:nvSpPr>
            <p:cNvPr id="34" name="Freeform 245">
              <a:extLst>
                <a:ext uri="{FF2B5EF4-FFF2-40B4-BE49-F238E27FC236}">
                  <a16:creationId xmlns:a16="http://schemas.microsoft.com/office/drawing/2014/main" id="{85453E0C-9489-4ACD-A93C-F1113E421939}"/>
                </a:ext>
              </a:extLst>
            </p:cNvPr>
            <p:cNvSpPr/>
            <p:nvPr/>
          </p:nvSpPr>
          <p:spPr>
            <a:xfrm>
              <a:off x="5542503" y="2087260"/>
              <a:ext cx="1106993" cy="862310"/>
            </a:xfrm>
            <a:custGeom>
              <a:avLst/>
              <a:gdLst>
                <a:gd name="connsiteX0" fmla="*/ 409325 w 576943"/>
                <a:gd name="connsiteY0" fmla="*/ 36059 h 432707"/>
                <a:gd name="connsiteX1" fmla="*/ 531870 w 576943"/>
                <a:gd name="connsiteY1" fmla="*/ 36059 h 432707"/>
                <a:gd name="connsiteX2" fmla="*/ 538349 w 576943"/>
                <a:gd name="connsiteY2" fmla="*/ 38594 h 432707"/>
                <a:gd name="connsiteX3" fmla="*/ 540884 w 576943"/>
                <a:gd name="connsiteY3" fmla="*/ 45074 h 432707"/>
                <a:gd name="connsiteX4" fmla="*/ 540884 w 576943"/>
                <a:gd name="connsiteY4" fmla="*/ 167618 h 432707"/>
                <a:gd name="connsiteX5" fmla="*/ 535391 w 576943"/>
                <a:gd name="connsiteY5" fmla="*/ 175928 h 432707"/>
                <a:gd name="connsiteX6" fmla="*/ 525390 w 576943"/>
                <a:gd name="connsiteY6" fmla="*/ 173815 h 432707"/>
                <a:gd name="connsiteX7" fmla="*/ 491304 w 576943"/>
                <a:gd name="connsiteY7" fmla="*/ 139728 h 432707"/>
                <a:gd name="connsiteX8" fmla="*/ 312981 w 576943"/>
                <a:gd name="connsiteY8" fmla="*/ 318051 h 432707"/>
                <a:gd name="connsiteX9" fmla="*/ 306501 w 576943"/>
                <a:gd name="connsiteY9" fmla="*/ 320868 h 432707"/>
                <a:gd name="connsiteX10" fmla="*/ 300022 w 576943"/>
                <a:gd name="connsiteY10" fmla="*/ 318051 h 432707"/>
                <a:gd name="connsiteX11" fmla="*/ 234384 w 576943"/>
                <a:gd name="connsiteY11" fmla="*/ 252412 h 432707"/>
                <a:gd name="connsiteX12" fmla="*/ 117192 w 576943"/>
                <a:gd name="connsiteY12" fmla="*/ 369604 h 432707"/>
                <a:gd name="connsiteX13" fmla="*/ 63104 w 576943"/>
                <a:gd name="connsiteY13" fmla="*/ 315515 h 432707"/>
                <a:gd name="connsiteX14" fmla="*/ 227904 w 576943"/>
                <a:gd name="connsiteY14" fmla="*/ 150715 h 432707"/>
                <a:gd name="connsiteX15" fmla="*/ 234384 w 576943"/>
                <a:gd name="connsiteY15" fmla="*/ 147898 h 432707"/>
                <a:gd name="connsiteX16" fmla="*/ 240863 w 576943"/>
                <a:gd name="connsiteY16" fmla="*/ 150715 h 432707"/>
                <a:gd name="connsiteX17" fmla="*/ 306501 w 576943"/>
                <a:gd name="connsiteY17" fmla="*/ 216353 h 432707"/>
                <a:gd name="connsiteX18" fmla="*/ 437215 w 576943"/>
                <a:gd name="connsiteY18" fmla="*/ 85640 h 432707"/>
                <a:gd name="connsiteX19" fmla="*/ 403128 w 576943"/>
                <a:gd name="connsiteY19" fmla="*/ 51553 h 432707"/>
                <a:gd name="connsiteX20" fmla="*/ 401015 w 576943"/>
                <a:gd name="connsiteY20" fmla="*/ 41552 h 432707"/>
                <a:gd name="connsiteX21" fmla="*/ 409325 w 576943"/>
                <a:gd name="connsiteY21" fmla="*/ 36059 h 432707"/>
                <a:gd name="connsiteX22" fmla="*/ 0 w 576943"/>
                <a:gd name="connsiteY22" fmla="*/ 0 h 432707"/>
                <a:gd name="connsiteX23" fmla="*/ 36059 w 576943"/>
                <a:gd name="connsiteY23" fmla="*/ 0 h 432707"/>
                <a:gd name="connsiteX24" fmla="*/ 36059 w 576943"/>
                <a:gd name="connsiteY24" fmla="*/ 396648 h 432707"/>
                <a:gd name="connsiteX25" fmla="*/ 576943 w 576943"/>
                <a:gd name="connsiteY25" fmla="*/ 396648 h 432707"/>
                <a:gd name="connsiteX26" fmla="*/ 576943 w 576943"/>
                <a:gd name="connsiteY26" fmla="*/ 432707 h 432707"/>
                <a:gd name="connsiteX27" fmla="*/ 0 w 576943"/>
                <a:gd name="connsiteY27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43" h="432707">
                  <a:moveTo>
                    <a:pt x="409325" y="36059"/>
                  </a:moveTo>
                  <a:lnTo>
                    <a:pt x="531870" y="36059"/>
                  </a:lnTo>
                  <a:cubicBezTo>
                    <a:pt x="534499" y="36059"/>
                    <a:pt x="536659" y="36904"/>
                    <a:pt x="538349" y="38594"/>
                  </a:cubicBezTo>
                  <a:cubicBezTo>
                    <a:pt x="540039" y="40284"/>
                    <a:pt x="540884" y="42444"/>
                    <a:pt x="540884" y="45074"/>
                  </a:cubicBezTo>
                  <a:lnTo>
                    <a:pt x="540884" y="167618"/>
                  </a:lnTo>
                  <a:cubicBezTo>
                    <a:pt x="540884" y="171562"/>
                    <a:pt x="539054" y="174332"/>
                    <a:pt x="535391" y="175928"/>
                  </a:cubicBezTo>
                  <a:cubicBezTo>
                    <a:pt x="531729" y="177524"/>
                    <a:pt x="528395" y="176820"/>
                    <a:pt x="525390" y="173815"/>
                  </a:cubicBezTo>
                  <a:lnTo>
                    <a:pt x="491304" y="139728"/>
                  </a:lnTo>
                  <a:lnTo>
                    <a:pt x="312981" y="318051"/>
                  </a:lnTo>
                  <a:cubicBezTo>
                    <a:pt x="311103" y="319929"/>
                    <a:pt x="308943" y="320868"/>
                    <a:pt x="306501" y="320868"/>
                  </a:cubicBezTo>
                  <a:cubicBezTo>
                    <a:pt x="304060" y="320868"/>
                    <a:pt x="301900" y="319929"/>
                    <a:pt x="300022" y="318051"/>
                  </a:cubicBezTo>
                  <a:lnTo>
                    <a:pt x="234384" y="252412"/>
                  </a:lnTo>
                  <a:lnTo>
                    <a:pt x="117192" y="369604"/>
                  </a:lnTo>
                  <a:lnTo>
                    <a:pt x="63104" y="315515"/>
                  </a:lnTo>
                  <a:lnTo>
                    <a:pt x="227904" y="150715"/>
                  </a:lnTo>
                  <a:cubicBezTo>
                    <a:pt x="229783" y="148837"/>
                    <a:pt x="231942" y="147898"/>
                    <a:pt x="234384" y="147898"/>
                  </a:cubicBezTo>
                  <a:cubicBezTo>
                    <a:pt x="236825" y="147898"/>
                    <a:pt x="238985" y="148837"/>
                    <a:pt x="240863" y="150715"/>
                  </a:cubicBezTo>
                  <a:lnTo>
                    <a:pt x="306501" y="216353"/>
                  </a:lnTo>
                  <a:lnTo>
                    <a:pt x="437215" y="85640"/>
                  </a:lnTo>
                  <a:lnTo>
                    <a:pt x="403128" y="51553"/>
                  </a:lnTo>
                  <a:cubicBezTo>
                    <a:pt x="400123" y="48548"/>
                    <a:pt x="399419" y="45214"/>
                    <a:pt x="401015" y="41552"/>
                  </a:cubicBezTo>
                  <a:cubicBezTo>
                    <a:pt x="402611" y="37890"/>
                    <a:pt x="405382" y="36059"/>
                    <a:pt x="409325" y="36059"/>
                  </a:cubicBezTo>
                  <a:close/>
                  <a:moveTo>
                    <a:pt x="0" y="0"/>
                  </a:moveTo>
                  <a:lnTo>
                    <a:pt x="36059" y="0"/>
                  </a:lnTo>
                  <a:lnTo>
                    <a:pt x="36059" y="396648"/>
                  </a:lnTo>
                  <a:lnTo>
                    <a:pt x="576943" y="396648"/>
                  </a:lnTo>
                  <a:lnTo>
                    <a:pt x="576943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1A60A3-E95C-4FC7-B367-C321DF8ADA4A}"/>
              </a:ext>
            </a:extLst>
          </p:cNvPr>
          <p:cNvGrpSpPr/>
          <p:nvPr userDrawn="1"/>
        </p:nvGrpSpPr>
        <p:grpSpPr>
          <a:xfrm>
            <a:off x="8423364" y="1875427"/>
            <a:ext cx="1696842" cy="1676589"/>
            <a:chOff x="931942" y="3922314"/>
            <a:chExt cx="1696842" cy="1676589"/>
          </a:xfrm>
        </p:grpSpPr>
        <p:grpSp>
          <p:nvGrpSpPr>
            <p:cNvPr id="43" name="Grupo 145">
              <a:extLst>
                <a:ext uri="{FF2B5EF4-FFF2-40B4-BE49-F238E27FC236}">
                  <a16:creationId xmlns:a16="http://schemas.microsoft.com/office/drawing/2014/main" id="{F8C0BF6F-98CB-41B4-BB2F-975B1AB1A610}"/>
                </a:ext>
              </a:extLst>
            </p:cNvPr>
            <p:cNvGrpSpPr/>
            <p:nvPr/>
          </p:nvGrpSpPr>
          <p:grpSpPr>
            <a:xfrm>
              <a:off x="931942" y="3922314"/>
              <a:ext cx="1696842" cy="1676589"/>
              <a:chOff x="3993301" y="3979156"/>
              <a:chExt cx="1696842" cy="1676589"/>
            </a:xfrm>
            <a:effectLst/>
          </p:grpSpPr>
          <p:sp>
            <p:nvSpPr>
              <p:cNvPr id="45" name="Rectángulo 116">
                <a:extLst>
                  <a:ext uri="{FF2B5EF4-FFF2-40B4-BE49-F238E27FC236}">
                    <a16:creationId xmlns:a16="http://schemas.microsoft.com/office/drawing/2014/main" id="{B0B42590-AB09-4BD7-AAD4-348CCD02ED41}"/>
                  </a:ext>
                </a:extLst>
              </p:cNvPr>
              <p:cNvSpPr/>
              <p:nvPr/>
            </p:nvSpPr>
            <p:spPr>
              <a:xfrm>
                <a:off x="4031722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 Placeholder 23">
                <a:extLst>
                  <a:ext uri="{FF2B5EF4-FFF2-40B4-BE49-F238E27FC236}">
                    <a16:creationId xmlns:a16="http://schemas.microsoft.com/office/drawing/2014/main" id="{BC362490-DAF6-48FA-8F46-CB4E65A6E5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5347843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LOGÍSTICA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44" name="Freeform 107">
              <a:extLst>
                <a:ext uri="{FF2B5EF4-FFF2-40B4-BE49-F238E27FC236}">
                  <a16:creationId xmlns:a16="http://schemas.microsoft.com/office/drawing/2014/main" id="{FDA28907-7F6C-46B6-BBF6-C1F0BBEA2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6138" y="4120664"/>
              <a:ext cx="988450" cy="824630"/>
            </a:xfrm>
            <a:custGeom>
              <a:avLst/>
              <a:gdLst>
                <a:gd name="T0" fmla="*/ 1767 w 3666"/>
                <a:gd name="T1" fmla="*/ 3297 h 3543"/>
                <a:gd name="T2" fmla="*/ 1920 w 3666"/>
                <a:gd name="T3" fmla="*/ 3417 h 3543"/>
                <a:gd name="T4" fmla="*/ 2002 w 3666"/>
                <a:gd name="T5" fmla="*/ 3242 h 3543"/>
                <a:gd name="T6" fmla="*/ 547 w 3666"/>
                <a:gd name="T7" fmla="*/ 3185 h 3543"/>
                <a:gd name="T8" fmla="*/ 504 w 3666"/>
                <a:gd name="T9" fmla="*/ 3374 h 3543"/>
                <a:gd name="T10" fmla="*/ 697 w 3666"/>
                <a:gd name="T11" fmla="*/ 3374 h 3543"/>
                <a:gd name="T12" fmla="*/ 655 w 3666"/>
                <a:gd name="T13" fmla="*/ 3185 h 3543"/>
                <a:gd name="T14" fmla="*/ 2065 w 3666"/>
                <a:gd name="T15" fmla="*/ 3122 h 3543"/>
                <a:gd name="T16" fmla="*/ 2110 w 3666"/>
                <a:gd name="T17" fmla="*/ 3410 h 3543"/>
                <a:gd name="T18" fmla="*/ 1851 w 3666"/>
                <a:gd name="T19" fmla="*/ 3540 h 3543"/>
                <a:gd name="T20" fmla="*/ 1647 w 3666"/>
                <a:gd name="T21" fmla="*/ 3337 h 3543"/>
                <a:gd name="T22" fmla="*/ 1777 w 3666"/>
                <a:gd name="T23" fmla="*/ 3077 h 3543"/>
                <a:gd name="T24" fmla="*/ 747 w 3666"/>
                <a:gd name="T25" fmla="*/ 3097 h 3543"/>
                <a:gd name="T26" fmla="*/ 834 w 3666"/>
                <a:gd name="T27" fmla="*/ 3374 h 3543"/>
                <a:gd name="T28" fmla="*/ 601 w 3666"/>
                <a:gd name="T29" fmla="*/ 3543 h 3543"/>
                <a:gd name="T30" fmla="*/ 367 w 3666"/>
                <a:gd name="T31" fmla="*/ 3374 h 3543"/>
                <a:gd name="T32" fmla="*/ 455 w 3666"/>
                <a:gd name="T33" fmla="*/ 3097 h 3543"/>
                <a:gd name="T34" fmla="*/ 2456 w 3666"/>
                <a:gd name="T35" fmla="*/ 3157 h 3543"/>
                <a:gd name="T36" fmla="*/ 2205 w 3666"/>
                <a:gd name="T37" fmla="*/ 3208 h 3543"/>
                <a:gd name="T38" fmla="*/ 1977 w 3666"/>
                <a:gd name="T39" fmla="*/ 2982 h 3543"/>
                <a:gd name="T40" fmla="*/ 1662 w 3666"/>
                <a:gd name="T41" fmla="*/ 3065 h 3543"/>
                <a:gd name="T42" fmla="*/ 900 w 3666"/>
                <a:gd name="T43" fmla="*/ 3167 h 3543"/>
                <a:gd name="T44" fmla="*/ 644 w 3666"/>
                <a:gd name="T45" fmla="*/ 2973 h 3543"/>
                <a:gd name="T46" fmla="*/ 344 w 3666"/>
                <a:gd name="T47" fmla="*/ 3096 h 3543"/>
                <a:gd name="T48" fmla="*/ 44 w 3666"/>
                <a:gd name="T49" fmla="*/ 3223 h 3543"/>
                <a:gd name="T50" fmla="*/ 1741 w 3666"/>
                <a:gd name="T51" fmla="*/ 2240 h 3543"/>
                <a:gd name="T52" fmla="*/ 2225 w 3666"/>
                <a:gd name="T53" fmla="*/ 2609 h 3543"/>
                <a:gd name="T54" fmla="*/ 1757 w 3666"/>
                <a:gd name="T55" fmla="*/ 2230 h 3543"/>
                <a:gd name="T56" fmla="*/ 1595 w 3666"/>
                <a:gd name="T57" fmla="*/ 1977 h 3543"/>
                <a:gd name="T58" fmla="*/ 1945 w 3666"/>
                <a:gd name="T59" fmla="*/ 2139 h 3543"/>
                <a:gd name="T60" fmla="*/ 0 w 3666"/>
                <a:gd name="T61" fmla="*/ 2802 h 3543"/>
                <a:gd name="T62" fmla="*/ 119 w 3666"/>
                <a:gd name="T63" fmla="*/ 1886 h 3543"/>
                <a:gd name="T64" fmla="*/ 2049 w 3666"/>
                <a:gd name="T65" fmla="*/ 1519 h 3543"/>
                <a:gd name="T66" fmla="*/ 2171 w 3666"/>
                <a:gd name="T67" fmla="*/ 1616 h 3543"/>
                <a:gd name="T68" fmla="*/ 2237 w 3666"/>
                <a:gd name="T69" fmla="*/ 1475 h 3543"/>
                <a:gd name="T70" fmla="*/ 2405 w 3666"/>
                <a:gd name="T71" fmla="*/ 410 h 3543"/>
                <a:gd name="T72" fmla="*/ 2340 w 3666"/>
                <a:gd name="T73" fmla="*/ 1459 h 3543"/>
                <a:gd name="T74" fmla="*/ 2855 w 3666"/>
                <a:gd name="T75" fmla="*/ 1977 h 3543"/>
                <a:gd name="T76" fmla="*/ 2207 w 3666"/>
                <a:gd name="T77" fmla="*/ 1710 h 3543"/>
                <a:gd name="T78" fmla="*/ 1974 w 3666"/>
                <a:gd name="T79" fmla="*/ 1620 h 3543"/>
                <a:gd name="T80" fmla="*/ 2007 w 3666"/>
                <a:gd name="T81" fmla="*/ 1376 h 3543"/>
                <a:gd name="T82" fmla="*/ 2386 w 3666"/>
                <a:gd name="T83" fmla="*/ 408 h 3543"/>
                <a:gd name="T84" fmla="*/ 2827 w 3666"/>
                <a:gd name="T85" fmla="*/ 160 h 3543"/>
                <a:gd name="T86" fmla="*/ 3406 w 3666"/>
                <a:gd name="T87" fmla="*/ 670 h 3543"/>
                <a:gd name="T88" fmla="*/ 3663 w 3666"/>
                <a:gd name="T89" fmla="*/ 1414 h 3543"/>
                <a:gd name="T90" fmla="*/ 3515 w 3666"/>
                <a:gd name="T91" fmla="*/ 2179 h 3543"/>
                <a:gd name="T92" fmla="*/ 3035 w 3666"/>
                <a:gd name="T93" fmla="*/ 2751 h 3543"/>
                <a:gd name="T94" fmla="*/ 2773 w 3666"/>
                <a:gd name="T95" fmla="*/ 2676 h 3543"/>
                <a:gd name="T96" fmla="*/ 3272 w 3666"/>
                <a:gd name="T97" fmla="*/ 2201 h 3543"/>
                <a:gd name="T98" fmla="*/ 3462 w 3666"/>
                <a:gd name="T99" fmla="*/ 1519 h 3543"/>
                <a:gd name="T100" fmla="*/ 3267 w 3666"/>
                <a:gd name="T101" fmla="*/ 830 h 3543"/>
                <a:gd name="T102" fmla="*/ 2759 w 3666"/>
                <a:gd name="T103" fmla="*/ 354 h 3543"/>
                <a:gd name="T104" fmla="*/ 2055 w 3666"/>
                <a:gd name="T105" fmla="*/ 206 h 3543"/>
                <a:gd name="T106" fmla="*/ 1388 w 3666"/>
                <a:gd name="T107" fmla="*/ 447 h 3543"/>
                <a:gd name="T108" fmla="*/ 946 w 3666"/>
                <a:gd name="T109" fmla="*/ 987 h 3543"/>
                <a:gd name="T110" fmla="*/ 843 w 3666"/>
                <a:gd name="T111" fmla="*/ 1662 h 3543"/>
                <a:gd name="T112" fmla="*/ 662 w 3666"/>
                <a:gd name="T113" fmla="*/ 1213 h 3543"/>
                <a:gd name="T114" fmla="*/ 1009 w 3666"/>
                <a:gd name="T115" fmla="*/ 516 h 3543"/>
                <a:gd name="T116" fmla="*/ 1651 w 3666"/>
                <a:gd name="T117" fmla="*/ 8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6" h="3543">
                  <a:moveTo>
                    <a:pt x="1891" y="3173"/>
                  </a:moveTo>
                  <a:lnTo>
                    <a:pt x="1863" y="3176"/>
                  </a:lnTo>
                  <a:lnTo>
                    <a:pt x="1836" y="3185"/>
                  </a:lnTo>
                  <a:lnTo>
                    <a:pt x="1814" y="3200"/>
                  </a:lnTo>
                  <a:lnTo>
                    <a:pt x="1795" y="3220"/>
                  </a:lnTo>
                  <a:lnTo>
                    <a:pt x="1781" y="3242"/>
                  </a:lnTo>
                  <a:lnTo>
                    <a:pt x="1771" y="3269"/>
                  </a:lnTo>
                  <a:lnTo>
                    <a:pt x="1767" y="3297"/>
                  </a:lnTo>
                  <a:lnTo>
                    <a:pt x="1771" y="3325"/>
                  </a:lnTo>
                  <a:lnTo>
                    <a:pt x="1781" y="3351"/>
                  </a:lnTo>
                  <a:lnTo>
                    <a:pt x="1795" y="3374"/>
                  </a:lnTo>
                  <a:lnTo>
                    <a:pt x="1814" y="3393"/>
                  </a:lnTo>
                  <a:lnTo>
                    <a:pt x="1836" y="3408"/>
                  </a:lnTo>
                  <a:lnTo>
                    <a:pt x="1863" y="3417"/>
                  </a:lnTo>
                  <a:lnTo>
                    <a:pt x="1891" y="3420"/>
                  </a:lnTo>
                  <a:lnTo>
                    <a:pt x="1920" y="3417"/>
                  </a:lnTo>
                  <a:lnTo>
                    <a:pt x="1945" y="3408"/>
                  </a:lnTo>
                  <a:lnTo>
                    <a:pt x="1969" y="3393"/>
                  </a:lnTo>
                  <a:lnTo>
                    <a:pt x="1987" y="3374"/>
                  </a:lnTo>
                  <a:lnTo>
                    <a:pt x="2002" y="3351"/>
                  </a:lnTo>
                  <a:lnTo>
                    <a:pt x="2011" y="3325"/>
                  </a:lnTo>
                  <a:lnTo>
                    <a:pt x="2014" y="3297"/>
                  </a:lnTo>
                  <a:lnTo>
                    <a:pt x="2011" y="3269"/>
                  </a:lnTo>
                  <a:lnTo>
                    <a:pt x="2002" y="3242"/>
                  </a:lnTo>
                  <a:lnTo>
                    <a:pt x="1987" y="3220"/>
                  </a:lnTo>
                  <a:lnTo>
                    <a:pt x="1969" y="3200"/>
                  </a:lnTo>
                  <a:lnTo>
                    <a:pt x="1945" y="3185"/>
                  </a:lnTo>
                  <a:lnTo>
                    <a:pt x="1920" y="3176"/>
                  </a:lnTo>
                  <a:lnTo>
                    <a:pt x="1891" y="3173"/>
                  </a:lnTo>
                  <a:close/>
                  <a:moveTo>
                    <a:pt x="601" y="3173"/>
                  </a:moveTo>
                  <a:lnTo>
                    <a:pt x="572" y="3176"/>
                  </a:lnTo>
                  <a:lnTo>
                    <a:pt x="547" y="3185"/>
                  </a:lnTo>
                  <a:lnTo>
                    <a:pt x="523" y="3200"/>
                  </a:lnTo>
                  <a:lnTo>
                    <a:pt x="504" y="3220"/>
                  </a:lnTo>
                  <a:lnTo>
                    <a:pt x="490" y="3242"/>
                  </a:lnTo>
                  <a:lnTo>
                    <a:pt x="481" y="3269"/>
                  </a:lnTo>
                  <a:lnTo>
                    <a:pt x="478" y="3297"/>
                  </a:lnTo>
                  <a:lnTo>
                    <a:pt x="481" y="3325"/>
                  </a:lnTo>
                  <a:lnTo>
                    <a:pt x="490" y="3351"/>
                  </a:lnTo>
                  <a:lnTo>
                    <a:pt x="504" y="3374"/>
                  </a:lnTo>
                  <a:lnTo>
                    <a:pt x="523" y="3393"/>
                  </a:lnTo>
                  <a:lnTo>
                    <a:pt x="547" y="3408"/>
                  </a:lnTo>
                  <a:lnTo>
                    <a:pt x="572" y="3417"/>
                  </a:lnTo>
                  <a:lnTo>
                    <a:pt x="601" y="3420"/>
                  </a:lnTo>
                  <a:lnTo>
                    <a:pt x="629" y="3417"/>
                  </a:lnTo>
                  <a:lnTo>
                    <a:pt x="655" y="3408"/>
                  </a:lnTo>
                  <a:lnTo>
                    <a:pt x="678" y="3393"/>
                  </a:lnTo>
                  <a:lnTo>
                    <a:pt x="697" y="3374"/>
                  </a:lnTo>
                  <a:lnTo>
                    <a:pt x="712" y="3351"/>
                  </a:lnTo>
                  <a:lnTo>
                    <a:pt x="721" y="3325"/>
                  </a:lnTo>
                  <a:lnTo>
                    <a:pt x="724" y="3297"/>
                  </a:lnTo>
                  <a:lnTo>
                    <a:pt x="721" y="3269"/>
                  </a:lnTo>
                  <a:lnTo>
                    <a:pt x="712" y="3242"/>
                  </a:lnTo>
                  <a:lnTo>
                    <a:pt x="697" y="3220"/>
                  </a:lnTo>
                  <a:lnTo>
                    <a:pt x="678" y="3200"/>
                  </a:lnTo>
                  <a:lnTo>
                    <a:pt x="655" y="3185"/>
                  </a:lnTo>
                  <a:lnTo>
                    <a:pt x="629" y="3176"/>
                  </a:lnTo>
                  <a:lnTo>
                    <a:pt x="601" y="3173"/>
                  </a:lnTo>
                  <a:close/>
                  <a:moveTo>
                    <a:pt x="1891" y="3050"/>
                  </a:moveTo>
                  <a:lnTo>
                    <a:pt x="1931" y="3053"/>
                  </a:lnTo>
                  <a:lnTo>
                    <a:pt x="1969" y="3063"/>
                  </a:lnTo>
                  <a:lnTo>
                    <a:pt x="2004" y="3077"/>
                  </a:lnTo>
                  <a:lnTo>
                    <a:pt x="2036" y="3097"/>
                  </a:lnTo>
                  <a:lnTo>
                    <a:pt x="2065" y="3122"/>
                  </a:lnTo>
                  <a:lnTo>
                    <a:pt x="2090" y="3151"/>
                  </a:lnTo>
                  <a:lnTo>
                    <a:pt x="2110" y="3183"/>
                  </a:lnTo>
                  <a:lnTo>
                    <a:pt x="2125" y="3219"/>
                  </a:lnTo>
                  <a:lnTo>
                    <a:pt x="2134" y="3256"/>
                  </a:lnTo>
                  <a:lnTo>
                    <a:pt x="2137" y="3297"/>
                  </a:lnTo>
                  <a:lnTo>
                    <a:pt x="2134" y="3337"/>
                  </a:lnTo>
                  <a:lnTo>
                    <a:pt x="2125" y="3374"/>
                  </a:lnTo>
                  <a:lnTo>
                    <a:pt x="2110" y="3410"/>
                  </a:lnTo>
                  <a:lnTo>
                    <a:pt x="2090" y="3442"/>
                  </a:lnTo>
                  <a:lnTo>
                    <a:pt x="2065" y="3471"/>
                  </a:lnTo>
                  <a:lnTo>
                    <a:pt x="2036" y="3496"/>
                  </a:lnTo>
                  <a:lnTo>
                    <a:pt x="2004" y="3516"/>
                  </a:lnTo>
                  <a:lnTo>
                    <a:pt x="1969" y="3531"/>
                  </a:lnTo>
                  <a:lnTo>
                    <a:pt x="1931" y="3540"/>
                  </a:lnTo>
                  <a:lnTo>
                    <a:pt x="1891" y="3543"/>
                  </a:lnTo>
                  <a:lnTo>
                    <a:pt x="1851" y="3540"/>
                  </a:lnTo>
                  <a:lnTo>
                    <a:pt x="1813" y="3531"/>
                  </a:lnTo>
                  <a:lnTo>
                    <a:pt x="1777" y="3516"/>
                  </a:lnTo>
                  <a:lnTo>
                    <a:pt x="1745" y="3496"/>
                  </a:lnTo>
                  <a:lnTo>
                    <a:pt x="1716" y="3471"/>
                  </a:lnTo>
                  <a:lnTo>
                    <a:pt x="1692" y="3442"/>
                  </a:lnTo>
                  <a:lnTo>
                    <a:pt x="1672" y="3410"/>
                  </a:lnTo>
                  <a:lnTo>
                    <a:pt x="1656" y="3374"/>
                  </a:lnTo>
                  <a:lnTo>
                    <a:pt x="1647" y="3337"/>
                  </a:lnTo>
                  <a:lnTo>
                    <a:pt x="1644" y="3297"/>
                  </a:lnTo>
                  <a:lnTo>
                    <a:pt x="1647" y="3256"/>
                  </a:lnTo>
                  <a:lnTo>
                    <a:pt x="1656" y="3219"/>
                  </a:lnTo>
                  <a:lnTo>
                    <a:pt x="1672" y="3183"/>
                  </a:lnTo>
                  <a:lnTo>
                    <a:pt x="1692" y="3151"/>
                  </a:lnTo>
                  <a:lnTo>
                    <a:pt x="1716" y="3122"/>
                  </a:lnTo>
                  <a:lnTo>
                    <a:pt x="1745" y="3097"/>
                  </a:lnTo>
                  <a:lnTo>
                    <a:pt x="1777" y="3077"/>
                  </a:lnTo>
                  <a:lnTo>
                    <a:pt x="1813" y="3063"/>
                  </a:lnTo>
                  <a:lnTo>
                    <a:pt x="1851" y="3053"/>
                  </a:lnTo>
                  <a:lnTo>
                    <a:pt x="1891" y="3050"/>
                  </a:lnTo>
                  <a:close/>
                  <a:moveTo>
                    <a:pt x="601" y="3050"/>
                  </a:moveTo>
                  <a:lnTo>
                    <a:pt x="641" y="3053"/>
                  </a:lnTo>
                  <a:lnTo>
                    <a:pt x="679" y="3063"/>
                  </a:lnTo>
                  <a:lnTo>
                    <a:pt x="714" y="3077"/>
                  </a:lnTo>
                  <a:lnTo>
                    <a:pt x="747" y="3097"/>
                  </a:lnTo>
                  <a:lnTo>
                    <a:pt x="775" y="3122"/>
                  </a:lnTo>
                  <a:lnTo>
                    <a:pt x="800" y="3151"/>
                  </a:lnTo>
                  <a:lnTo>
                    <a:pt x="820" y="3183"/>
                  </a:lnTo>
                  <a:lnTo>
                    <a:pt x="834" y="3219"/>
                  </a:lnTo>
                  <a:lnTo>
                    <a:pt x="844" y="3256"/>
                  </a:lnTo>
                  <a:lnTo>
                    <a:pt x="848" y="3297"/>
                  </a:lnTo>
                  <a:lnTo>
                    <a:pt x="844" y="3337"/>
                  </a:lnTo>
                  <a:lnTo>
                    <a:pt x="834" y="3374"/>
                  </a:lnTo>
                  <a:lnTo>
                    <a:pt x="820" y="3410"/>
                  </a:lnTo>
                  <a:lnTo>
                    <a:pt x="800" y="3442"/>
                  </a:lnTo>
                  <a:lnTo>
                    <a:pt x="775" y="3471"/>
                  </a:lnTo>
                  <a:lnTo>
                    <a:pt x="747" y="3496"/>
                  </a:lnTo>
                  <a:lnTo>
                    <a:pt x="714" y="3516"/>
                  </a:lnTo>
                  <a:lnTo>
                    <a:pt x="679" y="3531"/>
                  </a:lnTo>
                  <a:lnTo>
                    <a:pt x="641" y="3540"/>
                  </a:lnTo>
                  <a:lnTo>
                    <a:pt x="601" y="3543"/>
                  </a:lnTo>
                  <a:lnTo>
                    <a:pt x="561" y="3540"/>
                  </a:lnTo>
                  <a:lnTo>
                    <a:pt x="523" y="3531"/>
                  </a:lnTo>
                  <a:lnTo>
                    <a:pt x="488" y="3516"/>
                  </a:lnTo>
                  <a:lnTo>
                    <a:pt x="455" y="3496"/>
                  </a:lnTo>
                  <a:lnTo>
                    <a:pt x="427" y="3471"/>
                  </a:lnTo>
                  <a:lnTo>
                    <a:pt x="402" y="3442"/>
                  </a:lnTo>
                  <a:lnTo>
                    <a:pt x="381" y="3410"/>
                  </a:lnTo>
                  <a:lnTo>
                    <a:pt x="367" y="3374"/>
                  </a:lnTo>
                  <a:lnTo>
                    <a:pt x="358" y="3337"/>
                  </a:lnTo>
                  <a:lnTo>
                    <a:pt x="354" y="3297"/>
                  </a:lnTo>
                  <a:lnTo>
                    <a:pt x="358" y="3256"/>
                  </a:lnTo>
                  <a:lnTo>
                    <a:pt x="367" y="3219"/>
                  </a:lnTo>
                  <a:lnTo>
                    <a:pt x="381" y="3183"/>
                  </a:lnTo>
                  <a:lnTo>
                    <a:pt x="402" y="3151"/>
                  </a:lnTo>
                  <a:lnTo>
                    <a:pt x="427" y="3122"/>
                  </a:lnTo>
                  <a:lnTo>
                    <a:pt x="455" y="3097"/>
                  </a:lnTo>
                  <a:lnTo>
                    <a:pt x="488" y="3077"/>
                  </a:lnTo>
                  <a:lnTo>
                    <a:pt x="523" y="3063"/>
                  </a:lnTo>
                  <a:lnTo>
                    <a:pt x="561" y="3053"/>
                  </a:lnTo>
                  <a:lnTo>
                    <a:pt x="601" y="3050"/>
                  </a:lnTo>
                  <a:close/>
                  <a:moveTo>
                    <a:pt x="0" y="2867"/>
                  </a:moveTo>
                  <a:lnTo>
                    <a:pt x="2460" y="2867"/>
                  </a:lnTo>
                  <a:lnTo>
                    <a:pt x="2460" y="3131"/>
                  </a:lnTo>
                  <a:lnTo>
                    <a:pt x="2456" y="3157"/>
                  </a:lnTo>
                  <a:lnTo>
                    <a:pt x="2447" y="3183"/>
                  </a:lnTo>
                  <a:lnTo>
                    <a:pt x="2434" y="3205"/>
                  </a:lnTo>
                  <a:lnTo>
                    <a:pt x="2415" y="3223"/>
                  </a:lnTo>
                  <a:lnTo>
                    <a:pt x="2393" y="3238"/>
                  </a:lnTo>
                  <a:lnTo>
                    <a:pt x="2368" y="3246"/>
                  </a:lnTo>
                  <a:lnTo>
                    <a:pt x="2341" y="3250"/>
                  </a:lnTo>
                  <a:lnTo>
                    <a:pt x="2214" y="3250"/>
                  </a:lnTo>
                  <a:lnTo>
                    <a:pt x="2205" y="3208"/>
                  </a:lnTo>
                  <a:lnTo>
                    <a:pt x="2191" y="3167"/>
                  </a:lnTo>
                  <a:lnTo>
                    <a:pt x="2172" y="3131"/>
                  </a:lnTo>
                  <a:lnTo>
                    <a:pt x="2148" y="3096"/>
                  </a:lnTo>
                  <a:lnTo>
                    <a:pt x="2121" y="3065"/>
                  </a:lnTo>
                  <a:lnTo>
                    <a:pt x="2090" y="3037"/>
                  </a:lnTo>
                  <a:lnTo>
                    <a:pt x="2054" y="3014"/>
                  </a:lnTo>
                  <a:lnTo>
                    <a:pt x="2017" y="2996"/>
                  </a:lnTo>
                  <a:lnTo>
                    <a:pt x="1977" y="2982"/>
                  </a:lnTo>
                  <a:lnTo>
                    <a:pt x="1935" y="2973"/>
                  </a:lnTo>
                  <a:lnTo>
                    <a:pt x="1891" y="2971"/>
                  </a:lnTo>
                  <a:lnTo>
                    <a:pt x="1847" y="2973"/>
                  </a:lnTo>
                  <a:lnTo>
                    <a:pt x="1805" y="2982"/>
                  </a:lnTo>
                  <a:lnTo>
                    <a:pt x="1765" y="2996"/>
                  </a:lnTo>
                  <a:lnTo>
                    <a:pt x="1727" y="3014"/>
                  </a:lnTo>
                  <a:lnTo>
                    <a:pt x="1693" y="3037"/>
                  </a:lnTo>
                  <a:lnTo>
                    <a:pt x="1662" y="3065"/>
                  </a:lnTo>
                  <a:lnTo>
                    <a:pt x="1634" y="3096"/>
                  </a:lnTo>
                  <a:lnTo>
                    <a:pt x="1611" y="3131"/>
                  </a:lnTo>
                  <a:lnTo>
                    <a:pt x="1592" y="3167"/>
                  </a:lnTo>
                  <a:lnTo>
                    <a:pt x="1577" y="3208"/>
                  </a:lnTo>
                  <a:lnTo>
                    <a:pt x="1569" y="3250"/>
                  </a:lnTo>
                  <a:lnTo>
                    <a:pt x="923" y="3250"/>
                  </a:lnTo>
                  <a:lnTo>
                    <a:pt x="914" y="3208"/>
                  </a:lnTo>
                  <a:lnTo>
                    <a:pt x="900" y="3167"/>
                  </a:lnTo>
                  <a:lnTo>
                    <a:pt x="881" y="3131"/>
                  </a:lnTo>
                  <a:lnTo>
                    <a:pt x="858" y="3096"/>
                  </a:lnTo>
                  <a:lnTo>
                    <a:pt x="830" y="3065"/>
                  </a:lnTo>
                  <a:lnTo>
                    <a:pt x="799" y="3037"/>
                  </a:lnTo>
                  <a:lnTo>
                    <a:pt x="764" y="3014"/>
                  </a:lnTo>
                  <a:lnTo>
                    <a:pt x="727" y="2996"/>
                  </a:lnTo>
                  <a:lnTo>
                    <a:pt x="687" y="2982"/>
                  </a:lnTo>
                  <a:lnTo>
                    <a:pt x="644" y="2973"/>
                  </a:lnTo>
                  <a:lnTo>
                    <a:pt x="601" y="2971"/>
                  </a:lnTo>
                  <a:lnTo>
                    <a:pt x="557" y="2973"/>
                  </a:lnTo>
                  <a:lnTo>
                    <a:pt x="514" y="2982"/>
                  </a:lnTo>
                  <a:lnTo>
                    <a:pt x="474" y="2996"/>
                  </a:lnTo>
                  <a:lnTo>
                    <a:pt x="438" y="3014"/>
                  </a:lnTo>
                  <a:lnTo>
                    <a:pt x="403" y="3037"/>
                  </a:lnTo>
                  <a:lnTo>
                    <a:pt x="371" y="3065"/>
                  </a:lnTo>
                  <a:lnTo>
                    <a:pt x="344" y="3096"/>
                  </a:lnTo>
                  <a:lnTo>
                    <a:pt x="320" y="3131"/>
                  </a:lnTo>
                  <a:lnTo>
                    <a:pt x="301" y="3167"/>
                  </a:lnTo>
                  <a:lnTo>
                    <a:pt x="288" y="3208"/>
                  </a:lnTo>
                  <a:lnTo>
                    <a:pt x="278" y="3250"/>
                  </a:lnTo>
                  <a:lnTo>
                    <a:pt x="119" y="3250"/>
                  </a:lnTo>
                  <a:lnTo>
                    <a:pt x="91" y="3246"/>
                  </a:lnTo>
                  <a:lnTo>
                    <a:pt x="67" y="3238"/>
                  </a:lnTo>
                  <a:lnTo>
                    <a:pt x="44" y="3223"/>
                  </a:lnTo>
                  <a:lnTo>
                    <a:pt x="27" y="3205"/>
                  </a:lnTo>
                  <a:lnTo>
                    <a:pt x="12" y="3183"/>
                  </a:lnTo>
                  <a:lnTo>
                    <a:pt x="3" y="3157"/>
                  </a:lnTo>
                  <a:lnTo>
                    <a:pt x="0" y="3131"/>
                  </a:lnTo>
                  <a:lnTo>
                    <a:pt x="0" y="2867"/>
                  </a:lnTo>
                  <a:close/>
                  <a:moveTo>
                    <a:pt x="1757" y="2230"/>
                  </a:moveTo>
                  <a:lnTo>
                    <a:pt x="1747" y="2233"/>
                  </a:lnTo>
                  <a:lnTo>
                    <a:pt x="1741" y="2240"/>
                  </a:lnTo>
                  <a:lnTo>
                    <a:pt x="1739" y="2249"/>
                  </a:lnTo>
                  <a:lnTo>
                    <a:pt x="1739" y="2598"/>
                  </a:lnTo>
                  <a:lnTo>
                    <a:pt x="1741" y="2608"/>
                  </a:lnTo>
                  <a:lnTo>
                    <a:pt x="1747" y="2615"/>
                  </a:lnTo>
                  <a:lnTo>
                    <a:pt x="1757" y="2617"/>
                  </a:lnTo>
                  <a:lnTo>
                    <a:pt x="2210" y="2617"/>
                  </a:lnTo>
                  <a:lnTo>
                    <a:pt x="2218" y="2615"/>
                  </a:lnTo>
                  <a:lnTo>
                    <a:pt x="2225" y="2609"/>
                  </a:lnTo>
                  <a:lnTo>
                    <a:pt x="2227" y="2601"/>
                  </a:lnTo>
                  <a:lnTo>
                    <a:pt x="2227" y="2592"/>
                  </a:lnTo>
                  <a:lnTo>
                    <a:pt x="2222" y="2586"/>
                  </a:lnTo>
                  <a:lnTo>
                    <a:pt x="1856" y="2235"/>
                  </a:lnTo>
                  <a:lnTo>
                    <a:pt x="1853" y="2233"/>
                  </a:lnTo>
                  <a:lnTo>
                    <a:pt x="1847" y="2231"/>
                  </a:lnTo>
                  <a:lnTo>
                    <a:pt x="1843" y="2230"/>
                  </a:lnTo>
                  <a:lnTo>
                    <a:pt x="1757" y="2230"/>
                  </a:lnTo>
                  <a:close/>
                  <a:moveTo>
                    <a:pt x="119" y="1886"/>
                  </a:moveTo>
                  <a:lnTo>
                    <a:pt x="1480" y="1886"/>
                  </a:lnTo>
                  <a:lnTo>
                    <a:pt x="1506" y="1888"/>
                  </a:lnTo>
                  <a:lnTo>
                    <a:pt x="1532" y="1897"/>
                  </a:lnTo>
                  <a:lnTo>
                    <a:pt x="1554" y="1912"/>
                  </a:lnTo>
                  <a:lnTo>
                    <a:pt x="1573" y="1931"/>
                  </a:lnTo>
                  <a:lnTo>
                    <a:pt x="1586" y="1952"/>
                  </a:lnTo>
                  <a:lnTo>
                    <a:pt x="1595" y="1977"/>
                  </a:lnTo>
                  <a:lnTo>
                    <a:pt x="1599" y="2005"/>
                  </a:lnTo>
                  <a:lnTo>
                    <a:pt x="1599" y="2093"/>
                  </a:lnTo>
                  <a:lnTo>
                    <a:pt x="1834" y="2093"/>
                  </a:lnTo>
                  <a:lnTo>
                    <a:pt x="1860" y="2095"/>
                  </a:lnTo>
                  <a:lnTo>
                    <a:pt x="1883" y="2101"/>
                  </a:lnTo>
                  <a:lnTo>
                    <a:pt x="1905" y="2110"/>
                  </a:lnTo>
                  <a:lnTo>
                    <a:pt x="1926" y="2123"/>
                  </a:lnTo>
                  <a:lnTo>
                    <a:pt x="1945" y="2139"/>
                  </a:lnTo>
                  <a:lnTo>
                    <a:pt x="2413" y="2601"/>
                  </a:lnTo>
                  <a:lnTo>
                    <a:pt x="2430" y="2620"/>
                  </a:lnTo>
                  <a:lnTo>
                    <a:pt x="2443" y="2641"/>
                  </a:lnTo>
                  <a:lnTo>
                    <a:pt x="2452" y="2665"/>
                  </a:lnTo>
                  <a:lnTo>
                    <a:pt x="2457" y="2689"/>
                  </a:lnTo>
                  <a:lnTo>
                    <a:pt x="2460" y="2715"/>
                  </a:lnTo>
                  <a:lnTo>
                    <a:pt x="2460" y="2802"/>
                  </a:lnTo>
                  <a:lnTo>
                    <a:pt x="0" y="2802"/>
                  </a:lnTo>
                  <a:lnTo>
                    <a:pt x="0" y="2005"/>
                  </a:lnTo>
                  <a:lnTo>
                    <a:pt x="3" y="1977"/>
                  </a:lnTo>
                  <a:lnTo>
                    <a:pt x="12" y="1952"/>
                  </a:lnTo>
                  <a:lnTo>
                    <a:pt x="26" y="1931"/>
                  </a:lnTo>
                  <a:lnTo>
                    <a:pt x="44" y="1912"/>
                  </a:lnTo>
                  <a:lnTo>
                    <a:pt x="67" y="1897"/>
                  </a:lnTo>
                  <a:lnTo>
                    <a:pt x="91" y="1888"/>
                  </a:lnTo>
                  <a:lnTo>
                    <a:pt x="119" y="1886"/>
                  </a:lnTo>
                  <a:close/>
                  <a:moveTo>
                    <a:pt x="2148" y="1419"/>
                  </a:moveTo>
                  <a:lnTo>
                    <a:pt x="2125" y="1422"/>
                  </a:lnTo>
                  <a:lnTo>
                    <a:pt x="2104" y="1429"/>
                  </a:lnTo>
                  <a:lnTo>
                    <a:pt x="2086" y="1441"/>
                  </a:lnTo>
                  <a:lnTo>
                    <a:pt x="2071" y="1457"/>
                  </a:lnTo>
                  <a:lnTo>
                    <a:pt x="2059" y="1475"/>
                  </a:lnTo>
                  <a:lnTo>
                    <a:pt x="2052" y="1496"/>
                  </a:lnTo>
                  <a:lnTo>
                    <a:pt x="2049" y="1519"/>
                  </a:lnTo>
                  <a:lnTo>
                    <a:pt x="2052" y="1541"/>
                  </a:lnTo>
                  <a:lnTo>
                    <a:pt x="2059" y="1562"/>
                  </a:lnTo>
                  <a:lnTo>
                    <a:pt x="2071" y="1581"/>
                  </a:lnTo>
                  <a:lnTo>
                    <a:pt x="2086" y="1597"/>
                  </a:lnTo>
                  <a:lnTo>
                    <a:pt x="2105" y="1608"/>
                  </a:lnTo>
                  <a:lnTo>
                    <a:pt x="2125" y="1616"/>
                  </a:lnTo>
                  <a:lnTo>
                    <a:pt x="2148" y="1618"/>
                  </a:lnTo>
                  <a:lnTo>
                    <a:pt x="2171" y="1616"/>
                  </a:lnTo>
                  <a:lnTo>
                    <a:pt x="2192" y="1608"/>
                  </a:lnTo>
                  <a:lnTo>
                    <a:pt x="2211" y="1597"/>
                  </a:lnTo>
                  <a:lnTo>
                    <a:pt x="2226" y="1581"/>
                  </a:lnTo>
                  <a:lnTo>
                    <a:pt x="2237" y="1562"/>
                  </a:lnTo>
                  <a:lnTo>
                    <a:pt x="2245" y="1541"/>
                  </a:lnTo>
                  <a:lnTo>
                    <a:pt x="2248" y="1519"/>
                  </a:lnTo>
                  <a:lnTo>
                    <a:pt x="2245" y="1496"/>
                  </a:lnTo>
                  <a:lnTo>
                    <a:pt x="2237" y="1475"/>
                  </a:lnTo>
                  <a:lnTo>
                    <a:pt x="2226" y="1457"/>
                  </a:lnTo>
                  <a:lnTo>
                    <a:pt x="2211" y="1441"/>
                  </a:lnTo>
                  <a:lnTo>
                    <a:pt x="2192" y="1429"/>
                  </a:lnTo>
                  <a:lnTo>
                    <a:pt x="2171" y="1422"/>
                  </a:lnTo>
                  <a:lnTo>
                    <a:pt x="2148" y="1419"/>
                  </a:lnTo>
                  <a:close/>
                  <a:moveTo>
                    <a:pt x="2386" y="408"/>
                  </a:moveTo>
                  <a:lnTo>
                    <a:pt x="2403" y="409"/>
                  </a:lnTo>
                  <a:lnTo>
                    <a:pt x="2405" y="410"/>
                  </a:lnTo>
                  <a:lnTo>
                    <a:pt x="2424" y="417"/>
                  </a:lnTo>
                  <a:lnTo>
                    <a:pt x="2438" y="429"/>
                  </a:lnTo>
                  <a:lnTo>
                    <a:pt x="2450" y="446"/>
                  </a:lnTo>
                  <a:lnTo>
                    <a:pt x="2455" y="463"/>
                  </a:lnTo>
                  <a:lnTo>
                    <a:pt x="2455" y="483"/>
                  </a:lnTo>
                  <a:lnTo>
                    <a:pt x="2307" y="1397"/>
                  </a:lnTo>
                  <a:lnTo>
                    <a:pt x="2326" y="1427"/>
                  </a:lnTo>
                  <a:lnTo>
                    <a:pt x="2340" y="1459"/>
                  </a:lnTo>
                  <a:lnTo>
                    <a:pt x="2347" y="1495"/>
                  </a:lnTo>
                  <a:lnTo>
                    <a:pt x="2841" y="1888"/>
                  </a:lnTo>
                  <a:lnTo>
                    <a:pt x="2852" y="1899"/>
                  </a:lnTo>
                  <a:lnTo>
                    <a:pt x="2861" y="1914"/>
                  </a:lnTo>
                  <a:lnTo>
                    <a:pt x="2865" y="1929"/>
                  </a:lnTo>
                  <a:lnTo>
                    <a:pt x="2865" y="1946"/>
                  </a:lnTo>
                  <a:lnTo>
                    <a:pt x="2863" y="1962"/>
                  </a:lnTo>
                  <a:lnTo>
                    <a:pt x="2855" y="1977"/>
                  </a:lnTo>
                  <a:lnTo>
                    <a:pt x="2854" y="1978"/>
                  </a:lnTo>
                  <a:lnTo>
                    <a:pt x="2843" y="1992"/>
                  </a:lnTo>
                  <a:lnTo>
                    <a:pt x="2829" y="2001"/>
                  </a:lnTo>
                  <a:lnTo>
                    <a:pt x="2815" y="2007"/>
                  </a:lnTo>
                  <a:lnTo>
                    <a:pt x="2798" y="2010"/>
                  </a:lnTo>
                  <a:lnTo>
                    <a:pt x="2783" y="2007"/>
                  </a:lnTo>
                  <a:lnTo>
                    <a:pt x="2766" y="2002"/>
                  </a:lnTo>
                  <a:lnTo>
                    <a:pt x="2207" y="1710"/>
                  </a:lnTo>
                  <a:lnTo>
                    <a:pt x="2178" y="1718"/>
                  </a:lnTo>
                  <a:lnTo>
                    <a:pt x="2148" y="1720"/>
                  </a:lnTo>
                  <a:lnTo>
                    <a:pt x="2112" y="1717"/>
                  </a:lnTo>
                  <a:lnTo>
                    <a:pt x="2079" y="1708"/>
                  </a:lnTo>
                  <a:lnTo>
                    <a:pt x="2046" y="1693"/>
                  </a:lnTo>
                  <a:lnTo>
                    <a:pt x="2019" y="1674"/>
                  </a:lnTo>
                  <a:lnTo>
                    <a:pt x="1994" y="1649"/>
                  </a:lnTo>
                  <a:lnTo>
                    <a:pt x="1974" y="1620"/>
                  </a:lnTo>
                  <a:lnTo>
                    <a:pt x="1960" y="1589"/>
                  </a:lnTo>
                  <a:lnTo>
                    <a:pt x="1950" y="1555"/>
                  </a:lnTo>
                  <a:lnTo>
                    <a:pt x="1946" y="1519"/>
                  </a:lnTo>
                  <a:lnTo>
                    <a:pt x="1950" y="1486"/>
                  </a:lnTo>
                  <a:lnTo>
                    <a:pt x="1957" y="1454"/>
                  </a:lnTo>
                  <a:lnTo>
                    <a:pt x="1970" y="1426"/>
                  </a:lnTo>
                  <a:lnTo>
                    <a:pt x="1986" y="1399"/>
                  </a:lnTo>
                  <a:lnTo>
                    <a:pt x="2007" y="1376"/>
                  </a:lnTo>
                  <a:lnTo>
                    <a:pt x="2032" y="1355"/>
                  </a:lnTo>
                  <a:lnTo>
                    <a:pt x="2059" y="1339"/>
                  </a:lnTo>
                  <a:lnTo>
                    <a:pt x="2326" y="455"/>
                  </a:lnTo>
                  <a:lnTo>
                    <a:pt x="2333" y="439"/>
                  </a:lnTo>
                  <a:lnTo>
                    <a:pt x="2343" y="427"/>
                  </a:lnTo>
                  <a:lnTo>
                    <a:pt x="2356" y="417"/>
                  </a:lnTo>
                  <a:lnTo>
                    <a:pt x="2371" y="410"/>
                  </a:lnTo>
                  <a:lnTo>
                    <a:pt x="2386" y="408"/>
                  </a:lnTo>
                  <a:close/>
                  <a:moveTo>
                    <a:pt x="2148" y="0"/>
                  </a:moveTo>
                  <a:lnTo>
                    <a:pt x="2252" y="3"/>
                  </a:lnTo>
                  <a:lnTo>
                    <a:pt x="2354" y="13"/>
                  </a:lnTo>
                  <a:lnTo>
                    <a:pt x="2454" y="30"/>
                  </a:lnTo>
                  <a:lnTo>
                    <a:pt x="2552" y="54"/>
                  </a:lnTo>
                  <a:lnTo>
                    <a:pt x="2646" y="83"/>
                  </a:lnTo>
                  <a:lnTo>
                    <a:pt x="2738" y="119"/>
                  </a:lnTo>
                  <a:lnTo>
                    <a:pt x="2827" y="160"/>
                  </a:lnTo>
                  <a:lnTo>
                    <a:pt x="2914" y="206"/>
                  </a:lnTo>
                  <a:lnTo>
                    <a:pt x="2996" y="259"/>
                  </a:lnTo>
                  <a:lnTo>
                    <a:pt x="3075" y="317"/>
                  </a:lnTo>
                  <a:lnTo>
                    <a:pt x="3151" y="378"/>
                  </a:lnTo>
                  <a:lnTo>
                    <a:pt x="3221" y="444"/>
                  </a:lnTo>
                  <a:lnTo>
                    <a:pt x="3287" y="516"/>
                  </a:lnTo>
                  <a:lnTo>
                    <a:pt x="3349" y="591"/>
                  </a:lnTo>
                  <a:lnTo>
                    <a:pt x="3406" y="670"/>
                  </a:lnTo>
                  <a:lnTo>
                    <a:pt x="3458" y="753"/>
                  </a:lnTo>
                  <a:lnTo>
                    <a:pt x="3505" y="838"/>
                  </a:lnTo>
                  <a:lnTo>
                    <a:pt x="3546" y="928"/>
                  </a:lnTo>
                  <a:lnTo>
                    <a:pt x="3582" y="1021"/>
                  </a:lnTo>
                  <a:lnTo>
                    <a:pt x="3612" y="1115"/>
                  </a:lnTo>
                  <a:lnTo>
                    <a:pt x="3635" y="1213"/>
                  </a:lnTo>
                  <a:lnTo>
                    <a:pt x="3653" y="1313"/>
                  </a:lnTo>
                  <a:lnTo>
                    <a:pt x="3663" y="1414"/>
                  </a:lnTo>
                  <a:lnTo>
                    <a:pt x="3666" y="1519"/>
                  </a:lnTo>
                  <a:lnTo>
                    <a:pt x="3663" y="1619"/>
                  </a:lnTo>
                  <a:lnTo>
                    <a:pt x="3653" y="1718"/>
                  </a:lnTo>
                  <a:lnTo>
                    <a:pt x="3637" y="1815"/>
                  </a:lnTo>
                  <a:lnTo>
                    <a:pt x="3615" y="1909"/>
                  </a:lnTo>
                  <a:lnTo>
                    <a:pt x="3587" y="2002"/>
                  </a:lnTo>
                  <a:lnTo>
                    <a:pt x="3554" y="2092"/>
                  </a:lnTo>
                  <a:lnTo>
                    <a:pt x="3515" y="2179"/>
                  </a:lnTo>
                  <a:lnTo>
                    <a:pt x="3472" y="2263"/>
                  </a:lnTo>
                  <a:lnTo>
                    <a:pt x="3422" y="2344"/>
                  </a:lnTo>
                  <a:lnTo>
                    <a:pt x="3368" y="2421"/>
                  </a:lnTo>
                  <a:lnTo>
                    <a:pt x="3309" y="2496"/>
                  </a:lnTo>
                  <a:lnTo>
                    <a:pt x="3247" y="2566"/>
                  </a:lnTo>
                  <a:lnTo>
                    <a:pt x="3181" y="2631"/>
                  </a:lnTo>
                  <a:lnTo>
                    <a:pt x="3109" y="2694"/>
                  </a:lnTo>
                  <a:lnTo>
                    <a:pt x="3035" y="2751"/>
                  </a:lnTo>
                  <a:lnTo>
                    <a:pt x="2957" y="2804"/>
                  </a:lnTo>
                  <a:lnTo>
                    <a:pt x="2875" y="2853"/>
                  </a:lnTo>
                  <a:lnTo>
                    <a:pt x="2791" y="2895"/>
                  </a:lnTo>
                  <a:lnTo>
                    <a:pt x="2703" y="2933"/>
                  </a:lnTo>
                  <a:lnTo>
                    <a:pt x="2613" y="2965"/>
                  </a:lnTo>
                  <a:lnTo>
                    <a:pt x="2613" y="2749"/>
                  </a:lnTo>
                  <a:lnTo>
                    <a:pt x="2694" y="2715"/>
                  </a:lnTo>
                  <a:lnTo>
                    <a:pt x="2773" y="2676"/>
                  </a:lnTo>
                  <a:lnTo>
                    <a:pt x="2848" y="2631"/>
                  </a:lnTo>
                  <a:lnTo>
                    <a:pt x="2919" y="2582"/>
                  </a:lnTo>
                  <a:lnTo>
                    <a:pt x="2988" y="2529"/>
                  </a:lnTo>
                  <a:lnTo>
                    <a:pt x="3053" y="2471"/>
                  </a:lnTo>
                  <a:lnTo>
                    <a:pt x="3114" y="2409"/>
                  </a:lnTo>
                  <a:lnTo>
                    <a:pt x="3171" y="2343"/>
                  </a:lnTo>
                  <a:lnTo>
                    <a:pt x="3224" y="2274"/>
                  </a:lnTo>
                  <a:lnTo>
                    <a:pt x="3272" y="2201"/>
                  </a:lnTo>
                  <a:lnTo>
                    <a:pt x="3314" y="2124"/>
                  </a:lnTo>
                  <a:lnTo>
                    <a:pt x="3352" y="2045"/>
                  </a:lnTo>
                  <a:lnTo>
                    <a:pt x="3385" y="1964"/>
                  </a:lnTo>
                  <a:lnTo>
                    <a:pt x="3412" y="1878"/>
                  </a:lnTo>
                  <a:lnTo>
                    <a:pt x="3434" y="1792"/>
                  </a:lnTo>
                  <a:lnTo>
                    <a:pt x="3449" y="1703"/>
                  </a:lnTo>
                  <a:lnTo>
                    <a:pt x="3458" y="1611"/>
                  </a:lnTo>
                  <a:lnTo>
                    <a:pt x="3462" y="1519"/>
                  </a:lnTo>
                  <a:lnTo>
                    <a:pt x="3458" y="1424"/>
                  </a:lnTo>
                  <a:lnTo>
                    <a:pt x="3449" y="1333"/>
                  </a:lnTo>
                  <a:lnTo>
                    <a:pt x="3433" y="1243"/>
                  </a:lnTo>
                  <a:lnTo>
                    <a:pt x="3410" y="1155"/>
                  </a:lnTo>
                  <a:lnTo>
                    <a:pt x="3383" y="1070"/>
                  </a:lnTo>
                  <a:lnTo>
                    <a:pt x="3349" y="987"/>
                  </a:lnTo>
                  <a:lnTo>
                    <a:pt x="3311" y="907"/>
                  </a:lnTo>
                  <a:lnTo>
                    <a:pt x="3267" y="830"/>
                  </a:lnTo>
                  <a:lnTo>
                    <a:pt x="3218" y="757"/>
                  </a:lnTo>
                  <a:lnTo>
                    <a:pt x="3165" y="687"/>
                  </a:lnTo>
                  <a:lnTo>
                    <a:pt x="3107" y="620"/>
                  </a:lnTo>
                  <a:lnTo>
                    <a:pt x="3045" y="559"/>
                  </a:lnTo>
                  <a:lnTo>
                    <a:pt x="2979" y="501"/>
                  </a:lnTo>
                  <a:lnTo>
                    <a:pt x="2909" y="447"/>
                  </a:lnTo>
                  <a:lnTo>
                    <a:pt x="2836" y="399"/>
                  </a:lnTo>
                  <a:lnTo>
                    <a:pt x="2759" y="354"/>
                  </a:lnTo>
                  <a:lnTo>
                    <a:pt x="2680" y="315"/>
                  </a:lnTo>
                  <a:lnTo>
                    <a:pt x="2597" y="282"/>
                  </a:lnTo>
                  <a:lnTo>
                    <a:pt x="2512" y="254"/>
                  </a:lnTo>
                  <a:lnTo>
                    <a:pt x="2424" y="232"/>
                  </a:lnTo>
                  <a:lnTo>
                    <a:pt x="2334" y="216"/>
                  </a:lnTo>
                  <a:lnTo>
                    <a:pt x="2242" y="206"/>
                  </a:lnTo>
                  <a:lnTo>
                    <a:pt x="2148" y="203"/>
                  </a:lnTo>
                  <a:lnTo>
                    <a:pt x="2055" y="206"/>
                  </a:lnTo>
                  <a:lnTo>
                    <a:pt x="1963" y="216"/>
                  </a:lnTo>
                  <a:lnTo>
                    <a:pt x="1873" y="232"/>
                  </a:lnTo>
                  <a:lnTo>
                    <a:pt x="1785" y="254"/>
                  </a:lnTo>
                  <a:lnTo>
                    <a:pt x="1700" y="282"/>
                  </a:lnTo>
                  <a:lnTo>
                    <a:pt x="1617" y="315"/>
                  </a:lnTo>
                  <a:lnTo>
                    <a:pt x="1537" y="354"/>
                  </a:lnTo>
                  <a:lnTo>
                    <a:pt x="1461" y="399"/>
                  </a:lnTo>
                  <a:lnTo>
                    <a:pt x="1388" y="447"/>
                  </a:lnTo>
                  <a:lnTo>
                    <a:pt x="1318" y="501"/>
                  </a:lnTo>
                  <a:lnTo>
                    <a:pt x="1252" y="559"/>
                  </a:lnTo>
                  <a:lnTo>
                    <a:pt x="1190" y="620"/>
                  </a:lnTo>
                  <a:lnTo>
                    <a:pt x="1132" y="687"/>
                  </a:lnTo>
                  <a:lnTo>
                    <a:pt x="1079" y="757"/>
                  </a:lnTo>
                  <a:lnTo>
                    <a:pt x="1030" y="830"/>
                  </a:lnTo>
                  <a:lnTo>
                    <a:pt x="985" y="907"/>
                  </a:lnTo>
                  <a:lnTo>
                    <a:pt x="946" y="987"/>
                  </a:lnTo>
                  <a:lnTo>
                    <a:pt x="913" y="1070"/>
                  </a:lnTo>
                  <a:lnTo>
                    <a:pt x="885" y="1155"/>
                  </a:lnTo>
                  <a:lnTo>
                    <a:pt x="864" y="1243"/>
                  </a:lnTo>
                  <a:lnTo>
                    <a:pt x="848" y="1333"/>
                  </a:lnTo>
                  <a:lnTo>
                    <a:pt x="838" y="1424"/>
                  </a:lnTo>
                  <a:lnTo>
                    <a:pt x="834" y="1519"/>
                  </a:lnTo>
                  <a:lnTo>
                    <a:pt x="837" y="1591"/>
                  </a:lnTo>
                  <a:lnTo>
                    <a:pt x="843" y="1662"/>
                  </a:lnTo>
                  <a:lnTo>
                    <a:pt x="852" y="1733"/>
                  </a:lnTo>
                  <a:lnTo>
                    <a:pt x="647" y="1733"/>
                  </a:lnTo>
                  <a:lnTo>
                    <a:pt x="638" y="1662"/>
                  </a:lnTo>
                  <a:lnTo>
                    <a:pt x="632" y="1591"/>
                  </a:lnTo>
                  <a:lnTo>
                    <a:pt x="631" y="1519"/>
                  </a:lnTo>
                  <a:lnTo>
                    <a:pt x="634" y="1414"/>
                  </a:lnTo>
                  <a:lnTo>
                    <a:pt x="644" y="1313"/>
                  </a:lnTo>
                  <a:lnTo>
                    <a:pt x="662" y="1213"/>
                  </a:lnTo>
                  <a:lnTo>
                    <a:pt x="685" y="1115"/>
                  </a:lnTo>
                  <a:lnTo>
                    <a:pt x="714" y="1021"/>
                  </a:lnTo>
                  <a:lnTo>
                    <a:pt x="750" y="928"/>
                  </a:lnTo>
                  <a:lnTo>
                    <a:pt x="791" y="838"/>
                  </a:lnTo>
                  <a:lnTo>
                    <a:pt x="839" y="753"/>
                  </a:lnTo>
                  <a:lnTo>
                    <a:pt x="890" y="670"/>
                  </a:lnTo>
                  <a:lnTo>
                    <a:pt x="948" y="591"/>
                  </a:lnTo>
                  <a:lnTo>
                    <a:pt x="1009" y="516"/>
                  </a:lnTo>
                  <a:lnTo>
                    <a:pt x="1075" y="444"/>
                  </a:lnTo>
                  <a:lnTo>
                    <a:pt x="1146" y="378"/>
                  </a:lnTo>
                  <a:lnTo>
                    <a:pt x="1222" y="317"/>
                  </a:lnTo>
                  <a:lnTo>
                    <a:pt x="1301" y="259"/>
                  </a:lnTo>
                  <a:lnTo>
                    <a:pt x="1383" y="206"/>
                  </a:lnTo>
                  <a:lnTo>
                    <a:pt x="1469" y="160"/>
                  </a:lnTo>
                  <a:lnTo>
                    <a:pt x="1559" y="119"/>
                  </a:lnTo>
                  <a:lnTo>
                    <a:pt x="1651" y="83"/>
                  </a:lnTo>
                  <a:lnTo>
                    <a:pt x="1745" y="54"/>
                  </a:lnTo>
                  <a:lnTo>
                    <a:pt x="1843" y="30"/>
                  </a:lnTo>
                  <a:lnTo>
                    <a:pt x="1943" y="13"/>
                  </a:lnTo>
                  <a:lnTo>
                    <a:pt x="2044" y="3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9E71896-2A8E-4A61-850D-6240B31688F8}"/>
              </a:ext>
            </a:extLst>
          </p:cNvPr>
          <p:cNvGrpSpPr/>
          <p:nvPr userDrawn="1"/>
        </p:nvGrpSpPr>
        <p:grpSpPr>
          <a:xfrm>
            <a:off x="4166902" y="1884376"/>
            <a:ext cx="1696842" cy="1684014"/>
            <a:chOff x="931942" y="1886953"/>
            <a:chExt cx="1696842" cy="1684014"/>
          </a:xfrm>
        </p:grpSpPr>
        <p:grpSp>
          <p:nvGrpSpPr>
            <p:cNvPr id="64" name="Grupo 140">
              <a:extLst>
                <a:ext uri="{FF2B5EF4-FFF2-40B4-BE49-F238E27FC236}">
                  <a16:creationId xmlns:a16="http://schemas.microsoft.com/office/drawing/2014/main" id="{5A9CC0B9-932D-4B30-8DE6-9A29F9F7F6B1}"/>
                </a:ext>
              </a:extLst>
            </p:cNvPr>
            <p:cNvGrpSpPr/>
            <p:nvPr/>
          </p:nvGrpSpPr>
          <p:grpSpPr>
            <a:xfrm>
              <a:off x="931942" y="1886953"/>
              <a:ext cx="1696842" cy="1684014"/>
              <a:chOff x="1484749" y="1460927"/>
              <a:chExt cx="1696842" cy="1684014"/>
            </a:xfrm>
            <a:effectLst/>
          </p:grpSpPr>
          <p:sp>
            <p:nvSpPr>
              <p:cNvPr id="66" name="Rectángulo 101">
                <a:extLst>
                  <a:ext uri="{FF2B5EF4-FFF2-40B4-BE49-F238E27FC236}">
                    <a16:creationId xmlns:a16="http://schemas.microsoft.com/office/drawing/2014/main" id="{D01016CA-CB9C-4665-9BEC-0D47B19CB19E}"/>
                  </a:ext>
                </a:extLst>
              </p:cNvPr>
              <p:cNvSpPr/>
              <p:nvPr/>
            </p:nvSpPr>
            <p:spPr>
              <a:xfrm>
                <a:off x="1523172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 Placeholder 23">
                <a:extLst>
                  <a:ext uri="{FF2B5EF4-FFF2-40B4-BE49-F238E27FC236}">
                    <a16:creationId xmlns:a16="http://schemas.microsoft.com/office/drawing/2014/main" id="{3B68E950-7186-4A39-9960-4DBC8950D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4749" y="2837039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PLANEACIÓN</a:t>
                </a:r>
              </a:p>
            </p:txBody>
          </p:sp>
        </p:grpSp>
        <p:sp>
          <p:nvSpPr>
            <p:cNvPr id="65" name="Shape 3696">
              <a:extLst>
                <a:ext uri="{FF2B5EF4-FFF2-40B4-BE49-F238E27FC236}">
                  <a16:creationId xmlns:a16="http://schemas.microsoft.com/office/drawing/2014/main" id="{8035ED6F-4A07-45D3-9BAD-8F0805E3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712" y="2056356"/>
              <a:ext cx="845302" cy="893214"/>
            </a:xfrm>
            <a:custGeom>
              <a:avLst/>
              <a:gdLst>
                <a:gd name="T0" fmla="*/ 308833397 w 21600"/>
                <a:gd name="T1" fmla="*/ 308836604 h 21600"/>
                <a:gd name="T2" fmla="*/ 308833397 w 21600"/>
                <a:gd name="T3" fmla="*/ 308836604 h 21600"/>
                <a:gd name="T4" fmla="*/ 308833397 w 21600"/>
                <a:gd name="T5" fmla="*/ 308836604 h 21600"/>
                <a:gd name="T6" fmla="*/ 308833397 w 21600"/>
                <a:gd name="T7" fmla="*/ 3088366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364" y="13255"/>
                  </a:moveTo>
                  <a:lnTo>
                    <a:pt x="5400" y="13255"/>
                  </a:lnTo>
                  <a:lnTo>
                    <a:pt x="5400" y="15218"/>
                  </a:lnTo>
                  <a:lnTo>
                    <a:pt x="7364" y="15218"/>
                  </a:lnTo>
                  <a:cubicBezTo>
                    <a:pt x="7364" y="15218"/>
                    <a:pt x="7364" y="13255"/>
                    <a:pt x="7364" y="13255"/>
                  </a:cubicBezTo>
                  <a:close/>
                  <a:moveTo>
                    <a:pt x="7364" y="16691"/>
                  </a:moveTo>
                  <a:lnTo>
                    <a:pt x="5400" y="16691"/>
                  </a:lnTo>
                  <a:lnTo>
                    <a:pt x="5400" y="18655"/>
                  </a:lnTo>
                  <a:lnTo>
                    <a:pt x="7364" y="18655"/>
                  </a:lnTo>
                  <a:cubicBezTo>
                    <a:pt x="7364" y="18655"/>
                    <a:pt x="7364" y="16691"/>
                    <a:pt x="7364" y="16691"/>
                  </a:cubicBezTo>
                  <a:close/>
                  <a:moveTo>
                    <a:pt x="7364" y="9818"/>
                  </a:moveTo>
                  <a:lnTo>
                    <a:pt x="5400" y="9818"/>
                  </a:lnTo>
                  <a:lnTo>
                    <a:pt x="5400" y="11782"/>
                  </a:lnTo>
                  <a:lnTo>
                    <a:pt x="7364" y="11782"/>
                  </a:lnTo>
                  <a:cubicBezTo>
                    <a:pt x="7364" y="11782"/>
                    <a:pt x="7364" y="9818"/>
                    <a:pt x="7364" y="9818"/>
                  </a:cubicBezTo>
                  <a:close/>
                  <a:moveTo>
                    <a:pt x="4418" y="16691"/>
                  </a:moveTo>
                  <a:lnTo>
                    <a:pt x="2455" y="16691"/>
                  </a:lnTo>
                  <a:lnTo>
                    <a:pt x="2455" y="18655"/>
                  </a:lnTo>
                  <a:lnTo>
                    <a:pt x="4418" y="18655"/>
                  </a:lnTo>
                  <a:cubicBezTo>
                    <a:pt x="4418" y="18655"/>
                    <a:pt x="4418" y="16691"/>
                    <a:pt x="4418" y="1669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6"/>
                    <a:pt x="1422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8" y="2945"/>
                    <a:pt x="20618" y="3386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1"/>
                    <a:pt x="17453" y="0"/>
                    <a:pt x="17182" y="0"/>
                  </a:cubicBezTo>
                  <a:cubicBezTo>
                    <a:pt x="16910" y="0"/>
                    <a:pt x="16691" y="221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1"/>
                    <a:pt x="4690" y="0"/>
                    <a:pt x="4418" y="0"/>
                  </a:cubicBezTo>
                  <a:cubicBezTo>
                    <a:pt x="4147" y="0"/>
                    <a:pt x="3927" y="221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  <a:moveTo>
                    <a:pt x="4418" y="9818"/>
                  </a:moveTo>
                  <a:lnTo>
                    <a:pt x="2455" y="9818"/>
                  </a:lnTo>
                  <a:lnTo>
                    <a:pt x="2455" y="11782"/>
                  </a:lnTo>
                  <a:lnTo>
                    <a:pt x="4418" y="11782"/>
                  </a:lnTo>
                  <a:cubicBezTo>
                    <a:pt x="4418" y="11782"/>
                    <a:pt x="4418" y="9818"/>
                    <a:pt x="4418" y="9818"/>
                  </a:cubicBezTo>
                  <a:close/>
                  <a:moveTo>
                    <a:pt x="4418" y="13255"/>
                  </a:moveTo>
                  <a:lnTo>
                    <a:pt x="2455" y="13255"/>
                  </a:lnTo>
                  <a:lnTo>
                    <a:pt x="2455" y="15218"/>
                  </a:lnTo>
                  <a:lnTo>
                    <a:pt x="4418" y="15218"/>
                  </a:lnTo>
                  <a:cubicBezTo>
                    <a:pt x="4418" y="15218"/>
                    <a:pt x="4418" y="13255"/>
                    <a:pt x="4418" y="13255"/>
                  </a:cubicBezTo>
                  <a:close/>
                  <a:moveTo>
                    <a:pt x="10309" y="16691"/>
                  </a:moveTo>
                  <a:lnTo>
                    <a:pt x="8345" y="16691"/>
                  </a:lnTo>
                  <a:lnTo>
                    <a:pt x="8345" y="18655"/>
                  </a:lnTo>
                  <a:lnTo>
                    <a:pt x="10309" y="18655"/>
                  </a:lnTo>
                  <a:cubicBezTo>
                    <a:pt x="10309" y="18655"/>
                    <a:pt x="10309" y="16691"/>
                    <a:pt x="10309" y="16691"/>
                  </a:cubicBezTo>
                  <a:close/>
                  <a:moveTo>
                    <a:pt x="10309" y="9818"/>
                  </a:moveTo>
                  <a:lnTo>
                    <a:pt x="8345" y="9818"/>
                  </a:lnTo>
                  <a:lnTo>
                    <a:pt x="8345" y="11782"/>
                  </a:lnTo>
                  <a:lnTo>
                    <a:pt x="10309" y="11782"/>
                  </a:lnTo>
                  <a:cubicBezTo>
                    <a:pt x="10309" y="11782"/>
                    <a:pt x="10309" y="9818"/>
                    <a:pt x="10309" y="9818"/>
                  </a:cubicBezTo>
                  <a:close/>
                  <a:moveTo>
                    <a:pt x="10309" y="13255"/>
                  </a:moveTo>
                  <a:lnTo>
                    <a:pt x="8345" y="13255"/>
                  </a:lnTo>
                  <a:lnTo>
                    <a:pt x="8345" y="15218"/>
                  </a:lnTo>
                  <a:lnTo>
                    <a:pt x="10309" y="15218"/>
                  </a:lnTo>
                  <a:cubicBezTo>
                    <a:pt x="10309" y="15218"/>
                    <a:pt x="10309" y="13255"/>
                    <a:pt x="10309" y="13255"/>
                  </a:cubicBezTo>
                  <a:close/>
                  <a:moveTo>
                    <a:pt x="19145" y="13255"/>
                  </a:moveTo>
                  <a:lnTo>
                    <a:pt x="17182" y="13255"/>
                  </a:lnTo>
                  <a:lnTo>
                    <a:pt x="17182" y="15218"/>
                  </a:lnTo>
                  <a:lnTo>
                    <a:pt x="19145" y="15218"/>
                  </a:lnTo>
                  <a:cubicBezTo>
                    <a:pt x="19145" y="15218"/>
                    <a:pt x="19145" y="13255"/>
                    <a:pt x="19145" y="13255"/>
                  </a:cubicBezTo>
                  <a:close/>
                  <a:moveTo>
                    <a:pt x="16200" y="13255"/>
                  </a:moveTo>
                  <a:lnTo>
                    <a:pt x="14236" y="13255"/>
                  </a:lnTo>
                  <a:lnTo>
                    <a:pt x="14236" y="15218"/>
                  </a:lnTo>
                  <a:lnTo>
                    <a:pt x="16200" y="15218"/>
                  </a:lnTo>
                  <a:cubicBezTo>
                    <a:pt x="16200" y="15218"/>
                    <a:pt x="16200" y="13255"/>
                    <a:pt x="16200" y="13255"/>
                  </a:cubicBezTo>
                  <a:close/>
                  <a:moveTo>
                    <a:pt x="19145" y="9818"/>
                  </a:moveTo>
                  <a:lnTo>
                    <a:pt x="17182" y="9818"/>
                  </a:lnTo>
                  <a:lnTo>
                    <a:pt x="17182" y="11782"/>
                  </a:lnTo>
                  <a:lnTo>
                    <a:pt x="19145" y="11782"/>
                  </a:lnTo>
                  <a:cubicBezTo>
                    <a:pt x="19145" y="11782"/>
                    <a:pt x="19145" y="9818"/>
                    <a:pt x="19145" y="9818"/>
                  </a:cubicBezTo>
                  <a:close/>
                  <a:moveTo>
                    <a:pt x="16200" y="9818"/>
                  </a:moveTo>
                  <a:lnTo>
                    <a:pt x="14236" y="9818"/>
                  </a:lnTo>
                  <a:lnTo>
                    <a:pt x="14236" y="11782"/>
                  </a:lnTo>
                  <a:lnTo>
                    <a:pt x="16200" y="11782"/>
                  </a:lnTo>
                  <a:cubicBezTo>
                    <a:pt x="16200" y="11782"/>
                    <a:pt x="16200" y="9818"/>
                    <a:pt x="16200" y="9818"/>
                  </a:cubicBezTo>
                  <a:close/>
                  <a:moveTo>
                    <a:pt x="13255" y="16691"/>
                  </a:moveTo>
                  <a:lnTo>
                    <a:pt x="11291" y="16691"/>
                  </a:lnTo>
                  <a:lnTo>
                    <a:pt x="11291" y="18655"/>
                  </a:lnTo>
                  <a:lnTo>
                    <a:pt x="13255" y="18655"/>
                  </a:lnTo>
                  <a:cubicBezTo>
                    <a:pt x="13255" y="18655"/>
                    <a:pt x="13255" y="16691"/>
                    <a:pt x="13255" y="16691"/>
                  </a:cubicBezTo>
                  <a:close/>
                  <a:moveTo>
                    <a:pt x="13255" y="9818"/>
                  </a:moveTo>
                  <a:lnTo>
                    <a:pt x="11291" y="9818"/>
                  </a:lnTo>
                  <a:lnTo>
                    <a:pt x="11291" y="11782"/>
                  </a:lnTo>
                  <a:lnTo>
                    <a:pt x="13255" y="11782"/>
                  </a:lnTo>
                  <a:cubicBezTo>
                    <a:pt x="13255" y="11782"/>
                    <a:pt x="13255" y="9818"/>
                    <a:pt x="13255" y="9818"/>
                  </a:cubicBezTo>
                  <a:close/>
                  <a:moveTo>
                    <a:pt x="13255" y="13255"/>
                  </a:moveTo>
                  <a:lnTo>
                    <a:pt x="11291" y="13255"/>
                  </a:lnTo>
                  <a:lnTo>
                    <a:pt x="11291" y="15218"/>
                  </a:lnTo>
                  <a:lnTo>
                    <a:pt x="13255" y="15218"/>
                  </a:lnTo>
                  <a:cubicBezTo>
                    <a:pt x="13255" y="15218"/>
                    <a:pt x="13255" y="13255"/>
                    <a:pt x="13255" y="132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  <a:headEnd/>
              <a:tailEnd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sp>
        <p:nvSpPr>
          <p:cNvPr id="68" name="Shape 3698">
            <a:extLst>
              <a:ext uri="{FF2B5EF4-FFF2-40B4-BE49-F238E27FC236}">
                <a16:creationId xmlns:a16="http://schemas.microsoft.com/office/drawing/2014/main" id="{75109A86-B0AD-4084-B513-23BB1E8E19AA}"/>
              </a:ext>
            </a:extLst>
          </p:cNvPr>
          <p:cNvSpPr>
            <a:spLocks/>
          </p:cNvSpPr>
          <p:nvPr userDrawn="1"/>
        </p:nvSpPr>
        <p:spPr bwMode="auto">
          <a:xfrm>
            <a:off x="2425753" y="2105643"/>
            <a:ext cx="955117" cy="840086"/>
          </a:xfrm>
          <a:custGeom>
            <a:avLst/>
            <a:gdLst>
              <a:gd name="T0" fmla="*/ 308833397 w 21600"/>
              <a:gd name="T1" fmla="*/ 138919822 h 21600"/>
              <a:gd name="T2" fmla="*/ 308833397 w 21600"/>
              <a:gd name="T3" fmla="*/ 138919822 h 21600"/>
              <a:gd name="T4" fmla="*/ 308833397 w 21600"/>
              <a:gd name="T5" fmla="*/ 138919822 h 21600"/>
              <a:gd name="T6" fmla="*/ 308833397 w 21600"/>
              <a:gd name="T7" fmla="*/ 13891982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4"/>
                  <a:pt x="9957" y="1784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5"/>
                  <a:pt x="11617" y="1719"/>
                </a:cubicBezTo>
                <a:cubicBezTo>
                  <a:pt x="11641" y="1793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1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s-ES" dirty="0"/>
          </a:p>
        </p:txBody>
      </p:sp>
      <p:grpSp>
        <p:nvGrpSpPr>
          <p:cNvPr id="62" name="Group 51">
            <a:extLst>
              <a:ext uri="{FF2B5EF4-FFF2-40B4-BE49-F238E27FC236}">
                <a16:creationId xmlns:a16="http://schemas.microsoft.com/office/drawing/2014/main" id="{6EF9DE8D-423F-4E9A-8852-7E9AED84F5A1}"/>
              </a:ext>
            </a:extLst>
          </p:cNvPr>
          <p:cNvGrpSpPr/>
          <p:nvPr userDrawn="1"/>
        </p:nvGrpSpPr>
        <p:grpSpPr>
          <a:xfrm>
            <a:off x="6253662" y="3874794"/>
            <a:ext cx="1696842" cy="1673302"/>
            <a:chOff x="7405397" y="3922314"/>
            <a:chExt cx="1696842" cy="1673302"/>
          </a:xfrm>
        </p:grpSpPr>
        <p:grpSp>
          <p:nvGrpSpPr>
            <p:cNvPr id="69" name="Grupo 152">
              <a:extLst>
                <a:ext uri="{FF2B5EF4-FFF2-40B4-BE49-F238E27FC236}">
                  <a16:creationId xmlns:a16="http://schemas.microsoft.com/office/drawing/2014/main" id="{487857F1-505E-46C2-A2A8-6983E08E9877}"/>
                </a:ext>
              </a:extLst>
            </p:cNvPr>
            <p:cNvGrpSpPr/>
            <p:nvPr/>
          </p:nvGrpSpPr>
          <p:grpSpPr>
            <a:xfrm>
              <a:off x="7405397" y="3922314"/>
              <a:ext cx="1696842" cy="1673302"/>
              <a:chOff x="7410784" y="3845046"/>
              <a:chExt cx="1696842" cy="1673302"/>
            </a:xfrm>
            <a:effectLst/>
          </p:grpSpPr>
          <p:sp>
            <p:nvSpPr>
              <p:cNvPr id="72" name="Rectángulo 149">
                <a:extLst>
                  <a:ext uri="{FF2B5EF4-FFF2-40B4-BE49-F238E27FC236}">
                    <a16:creationId xmlns:a16="http://schemas.microsoft.com/office/drawing/2014/main" id="{83F5561A-132E-4EBE-9C18-47FC1112F3E3}"/>
                  </a:ext>
                </a:extLst>
              </p:cNvPr>
              <p:cNvSpPr/>
              <p:nvPr/>
            </p:nvSpPr>
            <p:spPr>
              <a:xfrm>
                <a:off x="7449205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 Placeholder 23">
                <a:extLst>
                  <a:ext uri="{FF2B5EF4-FFF2-40B4-BE49-F238E27FC236}">
                    <a16:creationId xmlns:a16="http://schemas.microsoft.com/office/drawing/2014/main" id="{40E971B9-5F79-4211-BF39-D498D1AD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0784" y="521044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DESARROLLO HUMANO</a:t>
                </a:r>
              </a:p>
            </p:txBody>
          </p:sp>
        </p:grpSp>
        <p:sp>
          <p:nvSpPr>
            <p:cNvPr id="70" name="Shape 3689">
              <a:extLst>
                <a:ext uri="{FF2B5EF4-FFF2-40B4-BE49-F238E27FC236}">
                  <a16:creationId xmlns:a16="http://schemas.microsoft.com/office/drawing/2014/main" id="{CA7BD2A2-4869-492A-9FD6-AECCA2BD2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0007" y="4132192"/>
              <a:ext cx="937532" cy="770449"/>
            </a:xfrm>
            <a:custGeom>
              <a:avLst/>
              <a:gdLst>
                <a:gd name="T0" fmla="*/ 308833397 w 21600"/>
                <a:gd name="T1" fmla="*/ 211349847 h 21600"/>
                <a:gd name="T2" fmla="*/ 308833397 w 21600"/>
                <a:gd name="T3" fmla="*/ 211349847 h 21600"/>
                <a:gd name="T4" fmla="*/ 308833397 w 21600"/>
                <a:gd name="T5" fmla="*/ 211349847 h 21600"/>
                <a:gd name="T6" fmla="*/ 308833397 w 21600"/>
                <a:gd name="T7" fmla="*/ 21134984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16" y="20520"/>
                  </a:moveTo>
                  <a:cubicBezTo>
                    <a:pt x="1258" y="18675"/>
                    <a:pt x="2752" y="17922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09"/>
                    <a:pt x="6113" y="10507"/>
                    <a:pt x="5698" y="9969"/>
                  </a:cubicBezTo>
                  <a:cubicBezTo>
                    <a:pt x="5646" y="9901"/>
                    <a:pt x="5599" y="9842"/>
                    <a:pt x="5562" y="9785"/>
                  </a:cubicBezTo>
                  <a:cubicBezTo>
                    <a:pt x="5550" y="9768"/>
                    <a:pt x="5538" y="9751"/>
                    <a:pt x="5526" y="9734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1"/>
                  </a:cubicBezTo>
                  <a:cubicBezTo>
                    <a:pt x="5249" y="6721"/>
                    <a:pt x="4603" y="5151"/>
                    <a:pt x="5035" y="3987"/>
                  </a:cubicBezTo>
                  <a:cubicBezTo>
                    <a:pt x="5619" y="2410"/>
                    <a:pt x="6140" y="2098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1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3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5"/>
                  </a:cubicBezTo>
                  <a:cubicBezTo>
                    <a:pt x="11091" y="9842"/>
                    <a:pt x="11044" y="9901"/>
                    <a:pt x="10992" y="9969"/>
                  </a:cubicBezTo>
                  <a:cubicBezTo>
                    <a:pt x="10578" y="10507"/>
                    <a:pt x="9806" y="11509"/>
                    <a:pt x="9806" y="13567"/>
                  </a:cubicBezTo>
                  <a:cubicBezTo>
                    <a:pt x="9806" y="15971"/>
                    <a:pt x="11535" y="17087"/>
                    <a:pt x="12500" y="17361"/>
                  </a:cubicBezTo>
                  <a:cubicBezTo>
                    <a:pt x="13925" y="17915"/>
                    <a:pt x="15432" y="18664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39"/>
                    <a:pt x="12999" y="4821"/>
                    <a:pt x="12211" y="2789"/>
                  </a:cubicBezTo>
                  <a:cubicBezTo>
                    <a:pt x="11716" y="1513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6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6"/>
                    <a:pt x="12782" y="16326"/>
                  </a:cubicBezTo>
                  <a:moveTo>
                    <a:pt x="18035" y="15773"/>
                  </a:moveTo>
                  <a:cubicBezTo>
                    <a:pt x="18035" y="15773"/>
                    <a:pt x="16217" y="15311"/>
                    <a:pt x="16217" y="13290"/>
                  </a:cubicBezTo>
                  <a:cubicBezTo>
                    <a:pt x="16217" y="11514"/>
                    <a:pt x="17087" y="10889"/>
                    <a:pt x="17376" y="10458"/>
                  </a:cubicBezTo>
                  <a:cubicBezTo>
                    <a:pt x="17376" y="10458"/>
                    <a:pt x="17968" y="9905"/>
                    <a:pt x="17572" y="8122"/>
                  </a:cubicBezTo>
                  <a:cubicBezTo>
                    <a:pt x="18232" y="7145"/>
                    <a:pt x="18387" y="5419"/>
                    <a:pt x="17669" y="3589"/>
                  </a:cubicBezTo>
                  <a:cubicBezTo>
                    <a:pt x="17218" y="2442"/>
                    <a:pt x="16666" y="1814"/>
                    <a:pt x="16059" y="1448"/>
                  </a:cubicBezTo>
                  <a:cubicBezTo>
                    <a:pt x="15612" y="1179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3"/>
                  </a:cubicBezTo>
                  <a:cubicBezTo>
                    <a:pt x="12878" y="1781"/>
                    <a:pt x="12997" y="2064"/>
                    <a:pt x="13115" y="2365"/>
                  </a:cubicBezTo>
                  <a:cubicBezTo>
                    <a:pt x="13131" y="2408"/>
                    <a:pt x="13143" y="2453"/>
                    <a:pt x="13159" y="2496"/>
                  </a:cubicBezTo>
                  <a:cubicBezTo>
                    <a:pt x="13436" y="2360"/>
                    <a:pt x="13994" y="2159"/>
                    <a:pt x="14614" y="2159"/>
                  </a:cubicBezTo>
                  <a:cubicBezTo>
                    <a:pt x="15001" y="2159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8"/>
                  </a:cubicBezTo>
                  <a:cubicBezTo>
                    <a:pt x="17366" y="5540"/>
                    <a:pt x="17207" y="6853"/>
                    <a:pt x="16784" y="7478"/>
                  </a:cubicBezTo>
                  <a:cubicBezTo>
                    <a:pt x="16610" y="7736"/>
                    <a:pt x="16549" y="8066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3"/>
                    <a:pt x="16607" y="9785"/>
                    <a:pt x="16584" y="9819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7"/>
                    <a:pt x="15236" y="11418"/>
                    <a:pt x="15236" y="13290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6"/>
                    <a:pt x="20311" y="17925"/>
                    <a:pt x="20570" y="19439"/>
                  </a:cubicBezTo>
                  <a:lnTo>
                    <a:pt x="17464" y="19439"/>
                  </a:lnTo>
                  <a:cubicBezTo>
                    <a:pt x="17553" y="19773"/>
                    <a:pt x="17615" y="20131"/>
                    <a:pt x="17645" y="20519"/>
                  </a:cubicBezTo>
                  <a:lnTo>
                    <a:pt x="21152" y="20519"/>
                  </a:lnTo>
                  <a:cubicBezTo>
                    <a:pt x="21600" y="20519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  <p:sp>
          <p:nvSpPr>
            <p:cNvPr id="71" name="Shape 3654">
              <a:extLst>
                <a:ext uri="{FF2B5EF4-FFF2-40B4-BE49-F238E27FC236}">
                  <a16:creationId xmlns:a16="http://schemas.microsoft.com/office/drawing/2014/main" id="{588C933B-EDBC-4F67-9A34-5785D97F8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5055" y="4320223"/>
              <a:ext cx="458673" cy="464181"/>
            </a:xfrm>
            <a:custGeom>
              <a:avLst/>
              <a:gdLst>
                <a:gd name="T0" fmla="*/ 308836604 w 21600"/>
                <a:gd name="T1" fmla="*/ 308833397 h 21600"/>
                <a:gd name="T2" fmla="*/ 308836604 w 21600"/>
                <a:gd name="T3" fmla="*/ 308833397 h 21600"/>
                <a:gd name="T4" fmla="*/ 308836604 w 21600"/>
                <a:gd name="T5" fmla="*/ 308833397 h 21600"/>
                <a:gd name="T6" fmla="*/ 308836604 w 21600"/>
                <a:gd name="T7" fmla="*/ 30883339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33" y="11950"/>
                  </a:moveTo>
                  <a:lnTo>
                    <a:pt x="12831" y="14045"/>
                  </a:lnTo>
                  <a:lnTo>
                    <a:pt x="11135" y="12801"/>
                  </a:lnTo>
                  <a:lnTo>
                    <a:pt x="10555" y="12375"/>
                  </a:lnTo>
                  <a:lnTo>
                    <a:pt x="9974" y="12801"/>
                  </a:lnTo>
                  <a:lnTo>
                    <a:pt x="8277" y="14045"/>
                  </a:lnTo>
                  <a:lnTo>
                    <a:pt x="8976" y="11950"/>
                  </a:lnTo>
                  <a:lnTo>
                    <a:pt x="9195" y="11291"/>
                  </a:lnTo>
                  <a:lnTo>
                    <a:pt x="8647" y="10864"/>
                  </a:lnTo>
                  <a:lnTo>
                    <a:pt x="7280" y="9801"/>
                  </a:lnTo>
                  <a:lnTo>
                    <a:pt x="9560" y="9801"/>
                  </a:lnTo>
                  <a:lnTo>
                    <a:pt x="9799" y="9167"/>
                  </a:lnTo>
                  <a:lnTo>
                    <a:pt x="10555" y="7167"/>
                  </a:lnTo>
                  <a:lnTo>
                    <a:pt x="11310" y="9167"/>
                  </a:lnTo>
                  <a:lnTo>
                    <a:pt x="11549" y="9801"/>
                  </a:lnTo>
                  <a:lnTo>
                    <a:pt x="13829" y="9801"/>
                  </a:lnTo>
                  <a:lnTo>
                    <a:pt x="12462" y="10864"/>
                  </a:lnTo>
                  <a:lnTo>
                    <a:pt x="11914" y="11291"/>
                  </a:lnTo>
                  <a:cubicBezTo>
                    <a:pt x="11914" y="11291"/>
                    <a:pt x="12133" y="11950"/>
                    <a:pt x="12133" y="11950"/>
                  </a:cubicBezTo>
                  <a:close/>
                  <a:moveTo>
                    <a:pt x="12228" y="8820"/>
                  </a:moveTo>
                  <a:lnTo>
                    <a:pt x="10555" y="4388"/>
                  </a:lnTo>
                  <a:lnTo>
                    <a:pt x="8881" y="8820"/>
                  </a:lnTo>
                  <a:lnTo>
                    <a:pt x="4418" y="8820"/>
                  </a:lnTo>
                  <a:lnTo>
                    <a:pt x="8044" y="11639"/>
                  </a:lnTo>
                  <a:lnTo>
                    <a:pt x="6371" y="16660"/>
                  </a:lnTo>
                  <a:lnTo>
                    <a:pt x="10555" y="13592"/>
                  </a:lnTo>
                  <a:lnTo>
                    <a:pt x="14738" y="16660"/>
                  </a:lnTo>
                  <a:lnTo>
                    <a:pt x="13065" y="11639"/>
                  </a:lnTo>
                  <a:lnTo>
                    <a:pt x="16691" y="8820"/>
                  </a:lnTo>
                  <a:cubicBezTo>
                    <a:pt x="16691" y="8820"/>
                    <a:pt x="12228" y="8820"/>
                    <a:pt x="12228" y="8820"/>
                  </a:cubicBezTo>
                  <a:close/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grpSp>
        <p:nvGrpSpPr>
          <p:cNvPr id="75" name="Group 46">
            <a:extLst>
              <a:ext uri="{FF2B5EF4-FFF2-40B4-BE49-F238E27FC236}">
                <a16:creationId xmlns:a16="http://schemas.microsoft.com/office/drawing/2014/main" id="{D0972EBD-DC4F-44D3-9A39-99CE5F63A572}"/>
              </a:ext>
            </a:extLst>
          </p:cNvPr>
          <p:cNvGrpSpPr/>
          <p:nvPr userDrawn="1"/>
        </p:nvGrpSpPr>
        <p:grpSpPr>
          <a:xfrm>
            <a:off x="8389634" y="3874794"/>
            <a:ext cx="1696842" cy="1673302"/>
            <a:chOff x="5247579" y="3922314"/>
            <a:chExt cx="1696842" cy="1673302"/>
          </a:xfrm>
        </p:grpSpPr>
        <p:grpSp>
          <p:nvGrpSpPr>
            <p:cNvPr id="76" name="Grupo 151">
              <a:extLst>
                <a:ext uri="{FF2B5EF4-FFF2-40B4-BE49-F238E27FC236}">
                  <a16:creationId xmlns:a16="http://schemas.microsoft.com/office/drawing/2014/main" id="{226D9EC0-9AFB-42CE-9AA2-D76E663B2F36}"/>
                </a:ext>
              </a:extLst>
            </p:cNvPr>
            <p:cNvGrpSpPr/>
            <p:nvPr/>
          </p:nvGrpSpPr>
          <p:grpSpPr>
            <a:xfrm>
              <a:off x="5247579" y="3922314"/>
              <a:ext cx="1696842" cy="1673302"/>
              <a:chOff x="5197525" y="3845046"/>
              <a:chExt cx="1696842" cy="1673302"/>
            </a:xfrm>
            <a:effectLst/>
          </p:grpSpPr>
          <p:sp>
            <p:nvSpPr>
              <p:cNvPr id="78" name="Rectángulo 147">
                <a:extLst>
                  <a:ext uri="{FF2B5EF4-FFF2-40B4-BE49-F238E27FC236}">
                    <a16:creationId xmlns:a16="http://schemas.microsoft.com/office/drawing/2014/main" id="{33DE793C-CF50-4B26-BEE3-F9DCBB24D8F3}"/>
                  </a:ext>
                </a:extLst>
              </p:cNvPr>
              <p:cNvSpPr/>
              <p:nvPr/>
            </p:nvSpPr>
            <p:spPr>
              <a:xfrm>
                <a:off x="5235946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Text Placeholder 23">
                <a:extLst>
                  <a:ext uri="{FF2B5EF4-FFF2-40B4-BE49-F238E27FC236}">
                    <a16:creationId xmlns:a16="http://schemas.microsoft.com/office/drawing/2014/main" id="{8C403C20-67D2-4FCF-90BE-8FF572E01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7525" y="521044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DHG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77" name="Freeform 264">
              <a:extLst>
                <a:ext uri="{FF2B5EF4-FFF2-40B4-BE49-F238E27FC236}">
                  <a16:creationId xmlns:a16="http://schemas.microsoft.com/office/drawing/2014/main" id="{BBC67E9D-AB7E-49D7-9328-E37AD1476C59}"/>
                </a:ext>
              </a:extLst>
            </p:cNvPr>
            <p:cNvSpPr/>
            <p:nvPr/>
          </p:nvSpPr>
          <p:spPr>
            <a:xfrm>
              <a:off x="5644817" y="4120664"/>
              <a:ext cx="902366" cy="813101"/>
            </a:xfrm>
            <a:custGeom>
              <a:avLst/>
              <a:gdLst>
                <a:gd name="connsiteX0" fmla="*/ 97472 w 576943"/>
                <a:gd name="connsiteY0" fmla="*/ 198324 h 432707"/>
                <a:gd name="connsiteX1" fmla="*/ 108459 w 576943"/>
                <a:gd name="connsiteY1" fmla="*/ 203113 h 432707"/>
                <a:gd name="connsiteX2" fmla="*/ 151983 w 576943"/>
                <a:gd name="connsiteY2" fmla="*/ 228890 h 432707"/>
                <a:gd name="connsiteX3" fmla="*/ 198325 w 576943"/>
                <a:gd name="connsiteY3" fmla="*/ 237482 h 432707"/>
                <a:gd name="connsiteX4" fmla="*/ 244666 w 576943"/>
                <a:gd name="connsiteY4" fmla="*/ 228890 h 432707"/>
                <a:gd name="connsiteX5" fmla="*/ 288190 w 576943"/>
                <a:gd name="connsiteY5" fmla="*/ 203113 h 432707"/>
                <a:gd name="connsiteX6" fmla="*/ 299177 w 576943"/>
                <a:gd name="connsiteY6" fmla="*/ 198324 h 432707"/>
                <a:gd name="connsiteX7" fmla="*/ 360308 w 576943"/>
                <a:gd name="connsiteY7" fmla="*/ 225368 h 432707"/>
                <a:gd name="connsiteX8" fmla="*/ 297487 w 576943"/>
                <a:gd name="connsiteY8" fmla="*/ 225368 h 432707"/>
                <a:gd name="connsiteX9" fmla="*/ 272132 w 576943"/>
                <a:gd name="connsiteY9" fmla="*/ 236073 h 432707"/>
                <a:gd name="connsiteX10" fmla="*/ 261428 w 576943"/>
                <a:gd name="connsiteY10" fmla="*/ 261427 h 432707"/>
                <a:gd name="connsiteX11" fmla="*/ 261428 w 576943"/>
                <a:gd name="connsiteY11" fmla="*/ 315515 h 432707"/>
                <a:gd name="connsiteX12" fmla="*/ 272132 w 576943"/>
                <a:gd name="connsiteY12" fmla="*/ 340869 h 432707"/>
                <a:gd name="connsiteX13" fmla="*/ 297487 w 576943"/>
                <a:gd name="connsiteY13" fmla="*/ 351574 h 432707"/>
                <a:gd name="connsiteX14" fmla="*/ 369604 w 576943"/>
                <a:gd name="connsiteY14" fmla="*/ 351574 h 432707"/>
                <a:gd name="connsiteX15" fmla="*/ 369604 w 576943"/>
                <a:gd name="connsiteY15" fmla="*/ 418622 h 432707"/>
                <a:gd name="connsiteX16" fmla="*/ 321432 w 576943"/>
                <a:gd name="connsiteY16" fmla="*/ 432707 h 432707"/>
                <a:gd name="connsiteX17" fmla="*/ 75217 w 576943"/>
                <a:gd name="connsiteY17" fmla="*/ 432707 h 432707"/>
                <a:gd name="connsiteX18" fmla="*/ 20565 w 576943"/>
                <a:gd name="connsiteY18" fmla="*/ 413269 h 432707"/>
                <a:gd name="connsiteX19" fmla="*/ 0 w 576943"/>
                <a:gd name="connsiteY19" fmla="*/ 359744 h 432707"/>
                <a:gd name="connsiteX20" fmla="*/ 986 w 576943"/>
                <a:gd name="connsiteY20" fmla="*/ 330587 h 432707"/>
                <a:gd name="connsiteX21" fmla="*/ 4930 w 576943"/>
                <a:gd name="connsiteY21" fmla="*/ 299881 h 432707"/>
                <a:gd name="connsiteX22" fmla="*/ 12395 w 576943"/>
                <a:gd name="connsiteY22" fmla="*/ 269315 h 432707"/>
                <a:gd name="connsiteX23" fmla="*/ 24509 w 576943"/>
                <a:gd name="connsiteY23" fmla="*/ 241848 h 432707"/>
                <a:gd name="connsiteX24" fmla="*/ 41975 w 576943"/>
                <a:gd name="connsiteY24" fmla="*/ 219030 h 432707"/>
                <a:gd name="connsiteX25" fmla="*/ 66062 w 576943"/>
                <a:gd name="connsiteY25" fmla="*/ 203958 h 432707"/>
                <a:gd name="connsiteX26" fmla="*/ 97472 w 576943"/>
                <a:gd name="connsiteY26" fmla="*/ 198324 h 432707"/>
                <a:gd name="connsiteX27" fmla="*/ 405663 w 576943"/>
                <a:gd name="connsiteY27" fmla="*/ 144236 h 432707"/>
                <a:gd name="connsiteX28" fmla="*/ 459752 w 576943"/>
                <a:gd name="connsiteY28" fmla="*/ 144236 h 432707"/>
                <a:gd name="connsiteX29" fmla="*/ 466090 w 576943"/>
                <a:gd name="connsiteY29" fmla="*/ 146912 h 432707"/>
                <a:gd name="connsiteX30" fmla="*/ 468766 w 576943"/>
                <a:gd name="connsiteY30" fmla="*/ 153250 h 432707"/>
                <a:gd name="connsiteX31" fmla="*/ 468766 w 576943"/>
                <a:gd name="connsiteY31" fmla="*/ 252412 h 432707"/>
                <a:gd name="connsiteX32" fmla="*/ 567928 w 576943"/>
                <a:gd name="connsiteY32" fmla="*/ 252412 h 432707"/>
                <a:gd name="connsiteX33" fmla="*/ 574267 w 576943"/>
                <a:gd name="connsiteY33" fmla="*/ 255089 h 432707"/>
                <a:gd name="connsiteX34" fmla="*/ 576943 w 576943"/>
                <a:gd name="connsiteY34" fmla="*/ 261427 h 432707"/>
                <a:gd name="connsiteX35" fmla="*/ 576943 w 576943"/>
                <a:gd name="connsiteY35" fmla="*/ 315515 h 432707"/>
                <a:gd name="connsiteX36" fmla="*/ 574267 w 576943"/>
                <a:gd name="connsiteY36" fmla="*/ 321854 h 432707"/>
                <a:gd name="connsiteX37" fmla="*/ 567928 w 576943"/>
                <a:gd name="connsiteY37" fmla="*/ 324530 h 432707"/>
                <a:gd name="connsiteX38" fmla="*/ 468766 w 576943"/>
                <a:gd name="connsiteY38" fmla="*/ 324530 h 432707"/>
                <a:gd name="connsiteX39" fmla="*/ 468766 w 576943"/>
                <a:gd name="connsiteY39" fmla="*/ 423692 h 432707"/>
                <a:gd name="connsiteX40" fmla="*/ 466090 w 576943"/>
                <a:gd name="connsiteY40" fmla="*/ 430031 h 432707"/>
                <a:gd name="connsiteX41" fmla="*/ 459752 w 576943"/>
                <a:gd name="connsiteY41" fmla="*/ 432707 h 432707"/>
                <a:gd name="connsiteX42" fmla="*/ 405663 w 576943"/>
                <a:gd name="connsiteY42" fmla="*/ 432707 h 432707"/>
                <a:gd name="connsiteX43" fmla="*/ 399325 w 576943"/>
                <a:gd name="connsiteY43" fmla="*/ 430031 h 432707"/>
                <a:gd name="connsiteX44" fmla="*/ 396649 w 576943"/>
                <a:gd name="connsiteY44" fmla="*/ 423692 h 432707"/>
                <a:gd name="connsiteX45" fmla="*/ 396649 w 576943"/>
                <a:gd name="connsiteY45" fmla="*/ 324530 h 432707"/>
                <a:gd name="connsiteX46" fmla="*/ 297487 w 576943"/>
                <a:gd name="connsiteY46" fmla="*/ 324530 h 432707"/>
                <a:gd name="connsiteX47" fmla="*/ 291148 w 576943"/>
                <a:gd name="connsiteY47" fmla="*/ 321854 h 432707"/>
                <a:gd name="connsiteX48" fmla="*/ 288472 w 576943"/>
                <a:gd name="connsiteY48" fmla="*/ 315515 h 432707"/>
                <a:gd name="connsiteX49" fmla="*/ 288472 w 576943"/>
                <a:gd name="connsiteY49" fmla="*/ 261427 h 432707"/>
                <a:gd name="connsiteX50" fmla="*/ 291148 w 576943"/>
                <a:gd name="connsiteY50" fmla="*/ 255089 h 432707"/>
                <a:gd name="connsiteX51" fmla="*/ 297487 w 576943"/>
                <a:gd name="connsiteY51" fmla="*/ 252412 h 432707"/>
                <a:gd name="connsiteX52" fmla="*/ 396649 w 576943"/>
                <a:gd name="connsiteY52" fmla="*/ 252412 h 432707"/>
                <a:gd name="connsiteX53" fmla="*/ 396649 w 576943"/>
                <a:gd name="connsiteY53" fmla="*/ 153250 h 432707"/>
                <a:gd name="connsiteX54" fmla="*/ 399325 w 576943"/>
                <a:gd name="connsiteY54" fmla="*/ 146912 h 432707"/>
                <a:gd name="connsiteX55" fmla="*/ 405663 w 576943"/>
                <a:gd name="connsiteY55" fmla="*/ 144236 h 432707"/>
                <a:gd name="connsiteX56" fmla="*/ 198325 w 576943"/>
                <a:gd name="connsiteY56" fmla="*/ 0 h 432707"/>
                <a:gd name="connsiteX57" fmla="*/ 274809 w 576943"/>
                <a:gd name="connsiteY57" fmla="*/ 31692 h 432707"/>
                <a:gd name="connsiteX58" fmla="*/ 306501 w 576943"/>
                <a:gd name="connsiteY58" fmla="*/ 108177 h 432707"/>
                <a:gd name="connsiteX59" fmla="*/ 274809 w 576943"/>
                <a:gd name="connsiteY59" fmla="*/ 184661 h 432707"/>
                <a:gd name="connsiteX60" fmla="*/ 198325 w 576943"/>
                <a:gd name="connsiteY60" fmla="*/ 216353 h 432707"/>
                <a:gd name="connsiteX61" fmla="*/ 121840 w 576943"/>
                <a:gd name="connsiteY61" fmla="*/ 184661 h 432707"/>
                <a:gd name="connsiteX62" fmla="*/ 90148 w 576943"/>
                <a:gd name="connsiteY62" fmla="*/ 108177 h 432707"/>
                <a:gd name="connsiteX63" fmla="*/ 121840 w 576943"/>
                <a:gd name="connsiteY63" fmla="*/ 31692 h 432707"/>
                <a:gd name="connsiteX64" fmla="*/ 198325 w 576943"/>
                <a:gd name="connsiteY64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76943" h="432707">
                  <a:moveTo>
                    <a:pt x="97472" y="198324"/>
                  </a:moveTo>
                  <a:cubicBezTo>
                    <a:pt x="101041" y="198324"/>
                    <a:pt x="104703" y="199920"/>
                    <a:pt x="108459" y="203113"/>
                  </a:cubicBezTo>
                  <a:cubicBezTo>
                    <a:pt x="123296" y="214569"/>
                    <a:pt x="137804" y="223162"/>
                    <a:pt x="151983" y="228890"/>
                  </a:cubicBezTo>
                  <a:cubicBezTo>
                    <a:pt x="166162" y="234618"/>
                    <a:pt x="181609" y="237482"/>
                    <a:pt x="198325" y="237482"/>
                  </a:cubicBezTo>
                  <a:cubicBezTo>
                    <a:pt x="215039" y="237482"/>
                    <a:pt x="230487" y="234618"/>
                    <a:pt x="244666" y="228890"/>
                  </a:cubicBezTo>
                  <a:cubicBezTo>
                    <a:pt x="258845" y="223162"/>
                    <a:pt x="273353" y="214569"/>
                    <a:pt x="288190" y="203113"/>
                  </a:cubicBezTo>
                  <a:cubicBezTo>
                    <a:pt x="291946" y="199920"/>
                    <a:pt x="295609" y="198324"/>
                    <a:pt x="299177" y="198324"/>
                  </a:cubicBezTo>
                  <a:cubicBezTo>
                    <a:pt x="323967" y="198324"/>
                    <a:pt x="344344" y="207339"/>
                    <a:pt x="360308" y="225368"/>
                  </a:cubicBezTo>
                  <a:lnTo>
                    <a:pt x="297487" y="225368"/>
                  </a:lnTo>
                  <a:cubicBezTo>
                    <a:pt x="287721" y="225368"/>
                    <a:pt x="279269" y="228937"/>
                    <a:pt x="272132" y="236073"/>
                  </a:cubicBezTo>
                  <a:cubicBezTo>
                    <a:pt x="264996" y="243210"/>
                    <a:pt x="261428" y="251661"/>
                    <a:pt x="261428" y="261427"/>
                  </a:cubicBezTo>
                  <a:lnTo>
                    <a:pt x="261428" y="315515"/>
                  </a:lnTo>
                  <a:cubicBezTo>
                    <a:pt x="261428" y="325281"/>
                    <a:pt x="264996" y="333733"/>
                    <a:pt x="272132" y="340869"/>
                  </a:cubicBezTo>
                  <a:cubicBezTo>
                    <a:pt x="279269" y="348006"/>
                    <a:pt x="287721" y="351574"/>
                    <a:pt x="297487" y="351574"/>
                  </a:cubicBezTo>
                  <a:lnTo>
                    <a:pt x="369604" y="351574"/>
                  </a:lnTo>
                  <a:lnTo>
                    <a:pt x="369604" y="418622"/>
                  </a:lnTo>
                  <a:cubicBezTo>
                    <a:pt x="356834" y="428012"/>
                    <a:pt x="340776" y="432707"/>
                    <a:pt x="321432" y="432707"/>
                  </a:cubicBezTo>
                  <a:lnTo>
                    <a:pt x="75217" y="432707"/>
                  </a:lnTo>
                  <a:cubicBezTo>
                    <a:pt x="52492" y="432707"/>
                    <a:pt x="34275" y="426228"/>
                    <a:pt x="20565" y="413269"/>
                  </a:cubicBezTo>
                  <a:cubicBezTo>
                    <a:pt x="6855" y="400310"/>
                    <a:pt x="0" y="382469"/>
                    <a:pt x="0" y="359744"/>
                  </a:cubicBezTo>
                  <a:cubicBezTo>
                    <a:pt x="0" y="349790"/>
                    <a:pt x="329" y="340071"/>
                    <a:pt x="986" y="330587"/>
                  </a:cubicBezTo>
                  <a:cubicBezTo>
                    <a:pt x="1643" y="321103"/>
                    <a:pt x="2958" y="310867"/>
                    <a:pt x="4930" y="299881"/>
                  </a:cubicBezTo>
                  <a:cubicBezTo>
                    <a:pt x="6902" y="288894"/>
                    <a:pt x="9390" y="278705"/>
                    <a:pt x="12395" y="269315"/>
                  </a:cubicBezTo>
                  <a:cubicBezTo>
                    <a:pt x="15401" y="259925"/>
                    <a:pt x="19439" y="250769"/>
                    <a:pt x="24509" y="241848"/>
                  </a:cubicBezTo>
                  <a:cubicBezTo>
                    <a:pt x="29580" y="232927"/>
                    <a:pt x="35402" y="225321"/>
                    <a:pt x="41975" y="219030"/>
                  </a:cubicBezTo>
                  <a:cubicBezTo>
                    <a:pt x="48548" y="212738"/>
                    <a:pt x="56577" y="207714"/>
                    <a:pt x="66062" y="203958"/>
                  </a:cubicBezTo>
                  <a:cubicBezTo>
                    <a:pt x="75546" y="200202"/>
                    <a:pt x="86016" y="198324"/>
                    <a:pt x="97472" y="198324"/>
                  </a:cubicBezTo>
                  <a:close/>
                  <a:moveTo>
                    <a:pt x="405663" y="144236"/>
                  </a:moveTo>
                  <a:lnTo>
                    <a:pt x="459752" y="144236"/>
                  </a:lnTo>
                  <a:cubicBezTo>
                    <a:pt x="462193" y="144236"/>
                    <a:pt x="464306" y="145128"/>
                    <a:pt x="466090" y="146912"/>
                  </a:cubicBezTo>
                  <a:cubicBezTo>
                    <a:pt x="467874" y="148696"/>
                    <a:pt x="468766" y="150809"/>
                    <a:pt x="468766" y="153250"/>
                  </a:cubicBezTo>
                  <a:lnTo>
                    <a:pt x="468766" y="252412"/>
                  </a:lnTo>
                  <a:lnTo>
                    <a:pt x="567928" y="252412"/>
                  </a:lnTo>
                  <a:cubicBezTo>
                    <a:pt x="570370" y="252412"/>
                    <a:pt x="572483" y="253304"/>
                    <a:pt x="574267" y="255089"/>
                  </a:cubicBezTo>
                  <a:cubicBezTo>
                    <a:pt x="576051" y="256873"/>
                    <a:pt x="576943" y="258986"/>
                    <a:pt x="576943" y="261427"/>
                  </a:cubicBezTo>
                  <a:lnTo>
                    <a:pt x="576943" y="315515"/>
                  </a:lnTo>
                  <a:cubicBezTo>
                    <a:pt x="576943" y="317957"/>
                    <a:pt x="576051" y="320070"/>
                    <a:pt x="574267" y="321854"/>
                  </a:cubicBezTo>
                  <a:cubicBezTo>
                    <a:pt x="572483" y="323638"/>
                    <a:pt x="570370" y="324530"/>
                    <a:pt x="567928" y="324530"/>
                  </a:cubicBezTo>
                  <a:lnTo>
                    <a:pt x="468766" y="324530"/>
                  </a:lnTo>
                  <a:lnTo>
                    <a:pt x="468766" y="423692"/>
                  </a:lnTo>
                  <a:cubicBezTo>
                    <a:pt x="468766" y="426134"/>
                    <a:pt x="467874" y="428247"/>
                    <a:pt x="466090" y="430031"/>
                  </a:cubicBezTo>
                  <a:cubicBezTo>
                    <a:pt x="464306" y="431815"/>
                    <a:pt x="462193" y="432707"/>
                    <a:pt x="459752" y="432707"/>
                  </a:cubicBezTo>
                  <a:lnTo>
                    <a:pt x="405663" y="432707"/>
                  </a:lnTo>
                  <a:cubicBezTo>
                    <a:pt x="403222" y="432707"/>
                    <a:pt x="401109" y="431815"/>
                    <a:pt x="399325" y="430031"/>
                  </a:cubicBezTo>
                  <a:cubicBezTo>
                    <a:pt x="397541" y="428247"/>
                    <a:pt x="396649" y="426134"/>
                    <a:pt x="396649" y="423692"/>
                  </a:cubicBezTo>
                  <a:lnTo>
                    <a:pt x="396649" y="324530"/>
                  </a:lnTo>
                  <a:lnTo>
                    <a:pt x="297487" y="324530"/>
                  </a:lnTo>
                  <a:cubicBezTo>
                    <a:pt x="295045" y="324530"/>
                    <a:pt x="292932" y="323638"/>
                    <a:pt x="291148" y="321854"/>
                  </a:cubicBezTo>
                  <a:cubicBezTo>
                    <a:pt x="289364" y="320070"/>
                    <a:pt x="288472" y="317957"/>
                    <a:pt x="288472" y="315515"/>
                  </a:cubicBezTo>
                  <a:lnTo>
                    <a:pt x="288472" y="261427"/>
                  </a:lnTo>
                  <a:cubicBezTo>
                    <a:pt x="288472" y="258986"/>
                    <a:pt x="289364" y="256873"/>
                    <a:pt x="291148" y="255089"/>
                  </a:cubicBezTo>
                  <a:cubicBezTo>
                    <a:pt x="292932" y="253304"/>
                    <a:pt x="295045" y="252412"/>
                    <a:pt x="297487" y="252412"/>
                  </a:cubicBezTo>
                  <a:lnTo>
                    <a:pt x="396649" y="252412"/>
                  </a:lnTo>
                  <a:lnTo>
                    <a:pt x="396649" y="153250"/>
                  </a:lnTo>
                  <a:cubicBezTo>
                    <a:pt x="396649" y="150809"/>
                    <a:pt x="397541" y="148696"/>
                    <a:pt x="399325" y="146912"/>
                  </a:cubicBezTo>
                  <a:cubicBezTo>
                    <a:pt x="401109" y="145128"/>
                    <a:pt x="403222" y="144236"/>
                    <a:pt x="405663" y="144236"/>
                  </a:cubicBezTo>
                  <a:close/>
                  <a:moveTo>
                    <a:pt x="198325" y="0"/>
                  </a:moveTo>
                  <a:cubicBezTo>
                    <a:pt x="228186" y="0"/>
                    <a:pt x="253681" y="10564"/>
                    <a:pt x="274809" y="31692"/>
                  </a:cubicBezTo>
                  <a:cubicBezTo>
                    <a:pt x="295937" y="52821"/>
                    <a:pt x="306501" y="78315"/>
                    <a:pt x="306501" y="108177"/>
                  </a:cubicBezTo>
                  <a:cubicBezTo>
                    <a:pt x="306501" y="138038"/>
                    <a:pt x="295937" y="163533"/>
                    <a:pt x="274809" y="184661"/>
                  </a:cubicBezTo>
                  <a:cubicBezTo>
                    <a:pt x="253681" y="205789"/>
                    <a:pt x="228186" y="216353"/>
                    <a:pt x="198325" y="216353"/>
                  </a:cubicBezTo>
                  <a:cubicBezTo>
                    <a:pt x="168463" y="216353"/>
                    <a:pt x="142968" y="205789"/>
                    <a:pt x="121840" y="184661"/>
                  </a:cubicBezTo>
                  <a:cubicBezTo>
                    <a:pt x="100712" y="163533"/>
                    <a:pt x="90148" y="138038"/>
                    <a:pt x="90148" y="108177"/>
                  </a:cubicBezTo>
                  <a:cubicBezTo>
                    <a:pt x="90148" y="78315"/>
                    <a:pt x="100712" y="52821"/>
                    <a:pt x="121840" y="31692"/>
                  </a:cubicBezTo>
                  <a:cubicBezTo>
                    <a:pt x="142968" y="10564"/>
                    <a:pt x="168463" y="0"/>
                    <a:pt x="198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E1D336-760B-4002-9C44-BD4B3FE3C8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05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arátula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27616F-0496-4100-A43A-2EA4CDE191B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5" y="1327166"/>
            <a:ext cx="12192000" cy="465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7F5C381-02F1-4956-9647-731D928D0675}"/>
              </a:ext>
            </a:extLst>
          </p:cNvPr>
          <p:cNvSpPr txBox="1">
            <a:spLocks/>
          </p:cNvSpPr>
          <p:nvPr userDrawn="1"/>
        </p:nvSpPr>
        <p:spPr>
          <a:xfrm>
            <a:off x="6279896" y="45945"/>
            <a:ext cx="5837066" cy="496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JUNTA SEMANAL DE AVANCE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AA8701E-10BD-48CA-AD74-50B4709BC57D}"/>
              </a:ext>
            </a:extLst>
          </p:cNvPr>
          <p:cNvSpPr txBox="1">
            <a:spLocks/>
          </p:cNvSpPr>
          <p:nvPr userDrawn="1"/>
        </p:nvSpPr>
        <p:spPr>
          <a:xfrm>
            <a:off x="6305931" y="491006"/>
            <a:ext cx="5811031" cy="47244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Agenda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65103C-05A9-4EED-A8E9-458A0F2C76AB}"/>
              </a:ext>
            </a:extLst>
          </p:cNvPr>
          <p:cNvGrpSpPr/>
          <p:nvPr userDrawn="1"/>
        </p:nvGrpSpPr>
        <p:grpSpPr>
          <a:xfrm>
            <a:off x="4166902" y="3913550"/>
            <a:ext cx="1696842" cy="1673302"/>
            <a:chOff x="3089761" y="3922314"/>
            <a:chExt cx="1696842" cy="1673302"/>
          </a:xfrm>
        </p:grpSpPr>
        <p:grpSp>
          <p:nvGrpSpPr>
            <p:cNvPr id="12" name="Grupo 146">
              <a:extLst>
                <a:ext uri="{FF2B5EF4-FFF2-40B4-BE49-F238E27FC236}">
                  <a16:creationId xmlns:a16="http://schemas.microsoft.com/office/drawing/2014/main" id="{9CE0DA67-D0D0-4C9F-A89F-83681493D7FD}"/>
                </a:ext>
              </a:extLst>
            </p:cNvPr>
            <p:cNvGrpSpPr/>
            <p:nvPr/>
          </p:nvGrpSpPr>
          <p:grpSpPr>
            <a:xfrm>
              <a:off x="3089761" y="3922314"/>
              <a:ext cx="1696842" cy="1673302"/>
              <a:chOff x="6501853" y="3979156"/>
              <a:chExt cx="1696842" cy="1673302"/>
            </a:xfrm>
            <a:effectLst/>
          </p:grpSpPr>
          <p:sp>
            <p:nvSpPr>
              <p:cNvPr id="14" name="Rectángulo 117">
                <a:extLst>
                  <a:ext uri="{FF2B5EF4-FFF2-40B4-BE49-F238E27FC236}">
                    <a16:creationId xmlns:a16="http://schemas.microsoft.com/office/drawing/2014/main" id="{6641FD3D-BD98-45D9-9FAF-96DAD807D8E5}"/>
                  </a:ext>
                </a:extLst>
              </p:cNvPr>
              <p:cNvSpPr/>
              <p:nvPr/>
            </p:nvSpPr>
            <p:spPr>
              <a:xfrm>
                <a:off x="6540274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 Placeholder 23">
                <a:extLst>
                  <a:ext uri="{FF2B5EF4-FFF2-40B4-BE49-F238E27FC236}">
                    <a16:creationId xmlns:a16="http://schemas.microsoft.com/office/drawing/2014/main" id="{D7DDDE84-CF9E-474F-ADA3-7D9A5ABC66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534455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ESTRUCTURA ORGANIZACIONAL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13" name="Shape 3767">
              <a:extLst>
                <a:ext uri="{FF2B5EF4-FFF2-40B4-BE49-F238E27FC236}">
                  <a16:creationId xmlns:a16="http://schemas.microsoft.com/office/drawing/2014/main" id="{38FFCC9C-4675-4E36-8249-B177D2EAF995}"/>
                </a:ext>
              </a:extLst>
            </p:cNvPr>
            <p:cNvSpPr/>
            <p:nvPr/>
          </p:nvSpPr>
          <p:spPr>
            <a:xfrm>
              <a:off x="3453161" y="4132193"/>
              <a:ext cx="970042" cy="80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8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8"/>
                    <a:pt x="10529" y="14727"/>
                    <a:pt x="10800" y="14727"/>
                  </a:cubicBezTo>
                  <a:cubicBezTo>
                    <a:pt x="11071" y="14727"/>
                    <a:pt x="11291" y="14508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8"/>
                    <a:pt x="18384" y="14727"/>
                    <a:pt x="18655" y="14727"/>
                  </a:cubicBezTo>
                  <a:cubicBezTo>
                    <a:pt x="18926" y="14727"/>
                    <a:pt x="19145" y="14508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8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o 140">
            <a:extLst>
              <a:ext uri="{FF2B5EF4-FFF2-40B4-BE49-F238E27FC236}">
                <a16:creationId xmlns:a16="http://schemas.microsoft.com/office/drawing/2014/main" id="{75570552-06F1-4212-9EBD-7569D848435E}"/>
              </a:ext>
            </a:extLst>
          </p:cNvPr>
          <p:cNvGrpSpPr/>
          <p:nvPr/>
        </p:nvGrpSpPr>
        <p:grpSpPr>
          <a:xfrm>
            <a:off x="2054891" y="1886953"/>
            <a:ext cx="1696842" cy="1684014"/>
            <a:chOff x="1484749" y="1460927"/>
            <a:chExt cx="1696842" cy="1684014"/>
          </a:xfrm>
          <a:effectLst/>
        </p:grpSpPr>
        <p:sp>
          <p:nvSpPr>
            <p:cNvPr id="24" name="Rectángulo 101">
              <a:extLst>
                <a:ext uri="{FF2B5EF4-FFF2-40B4-BE49-F238E27FC236}">
                  <a16:creationId xmlns:a16="http://schemas.microsoft.com/office/drawing/2014/main" id="{3C333570-6DF7-4ADF-A6D0-EC7EEFD2D340}"/>
                </a:ext>
              </a:extLst>
            </p:cNvPr>
            <p:cNvSpPr/>
            <p:nvPr/>
          </p:nvSpPr>
          <p:spPr>
            <a:xfrm>
              <a:off x="1523172" y="1460927"/>
              <a:ext cx="1620000" cy="12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 Placeholder 23">
              <a:extLst>
                <a:ext uri="{FF2B5EF4-FFF2-40B4-BE49-F238E27FC236}">
                  <a16:creationId xmlns:a16="http://schemas.microsoft.com/office/drawing/2014/main" id="{24BC4553-C05D-45E1-B5F7-0D0857DF8C30}"/>
                </a:ext>
              </a:extLst>
            </p:cNvPr>
            <p:cNvSpPr txBox="1">
              <a:spLocks/>
            </p:cNvSpPr>
            <p:nvPr/>
          </p:nvSpPr>
          <p:spPr>
            <a:xfrm>
              <a:off x="1484749" y="2837039"/>
              <a:ext cx="1696842" cy="3079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r>
                <a: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rPr>
                <a:t>GENERALES</a:t>
              </a:r>
            </a:p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endParaRPr lang="en-US" sz="1600" b="1" dirty="0">
                <a:solidFill>
                  <a:schemeClr val="bg1"/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E3D619-B4BB-420F-BC48-9E6A28269FBA}"/>
              </a:ext>
            </a:extLst>
          </p:cNvPr>
          <p:cNvGrpSpPr/>
          <p:nvPr userDrawn="1"/>
        </p:nvGrpSpPr>
        <p:grpSpPr>
          <a:xfrm>
            <a:off x="6281871" y="1884376"/>
            <a:ext cx="1696842" cy="1684014"/>
            <a:chOff x="3089761" y="1886953"/>
            <a:chExt cx="1696842" cy="1684014"/>
          </a:xfrm>
        </p:grpSpPr>
        <p:grpSp>
          <p:nvGrpSpPr>
            <p:cNvPr id="27" name="Grupo 141">
              <a:extLst>
                <a:ext uri="{FF2B5EF4-FFF2-40B4-BE49-F238E27FC236}">
                  <a16:creationId xmlns:a16="http://schemas.microsoft.com/office/drawing/2014/main" id="{2AA60A5C-23E8-4FE5-9613-2F1F2CB2568D}"/>
                </a:ext>
              </a:extLst>
            </p:cNvPr>
            <p:cNvGrpSpPr/>
            <p:nvPr/>
          </p:nvGrpSpPr>
          <p:grpSpPr>
            <a:xfrm>
              <a:off x="3089761" y="1886953"/>
              <a:ext cx="1696842" cy="1684014"/>
              <a:chOff x="3993301" y="1460927"/>
              <a:chExt cx="1696842" cy="1684014"/>
            </a:xfrm>
            <a:effectLst/>
          </p:grpSpPr>
          <p:sp>
            <p:nvSpPr>
              <p:cNvPr id="30" name="Rectángulo 110">
                <a:extLst>
                  <a:ext uri="{FF2B5EF4-FFF2-40B4-BE49-F238E27FC236}">
                    <a16:creationId xmlns:a16="http://schemas.microsoft.com/office/drawing/2014/main" id="{05A77AA1-F1DA-4F17-B106-CD583DCE9192}"/>
                  </a:ext>
                </a:extLst>
              </p:cNvPr>
              <p:cNvSpPr/>
              <p:nvPr/>
            </p:nvSpPr>
            <p:spPr>
              <a:xfrm>
                <a:off x="4031724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 Placeholder 23">
                <a:extLst>
                  <a:ext uri="{FF2B5EF4-FFF2-40B4-BE49-F238E27FC236}">
                    <a16:creationId xmlns:a16="http://schemas.microsoft.com/office/drawing/2014/main" id="{0E2D5F9D-E4EE-4FBA-84E5-7DA39B9B8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2837039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ABASTECIMIENTO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D0D894AC-5E36-4752-A042-B43C9748F674}"/>
                </a:ext>
              </a:extLst>
            </p:cNvPr>
            <p:cNvSpPr>
              <a:spLocks noEditPoints="1"/>
            </p:cNvSpPr>
            <p:nvPr/>
          </p:nvSpPr>
          <p:spPr bwMode="auto">
            <a:xfrm rot="1357491">
              <a:off x="3385707" y="1980224"/>
              <a:ext cx="519949" cy="499479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4BB93850-EB7F-4DD6-8A1F-E56C05D83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4809" y="2273332"/>
              <a:ext cx="828689" cy="801571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0BCFBB-0AA5-4065-88E8-4E6320C5D58B}"/>
              </a:ext>
            </a:extLst>
          </p:cNvPr>
          <p:cNvGrpSpPr/>
          <p:nvPr userDrawn="1"/>
        </p:nvGrpSpPr>
        <p:grpSpPr>
          <a:xfrm>
            <a:off x="2015014" y="3859921"/>
            <a:ext cx="1696842" cy="1680727"/>
            <a:chOff x="5247580" y="1886953"/>
            <a:chExt cx="1696842" cy="1680727"/>
          </a:xfrm>
        </p:grpSpPr>
        <p:grpSp>
          <p:nvGrpSpPr>
            <p:cNvPr id="33" name="Grupo 142">
              <a:extLst>
                <a:ext uri="{FF2B5EF4-FFF2-40B4-BE49-F238E27FC236}">
                  <a16:creationId xmlns:a16="http://schemas.microsoft.com/office/drawing/2014/main" id="{91C7E66F-9579-490B-8187-797342A469A2}"/>
                </a:ext>
              </a:extLst>
            </p:cNvPr>
            <p:cNvGrpSpPr/>
            <p:nvPr/>
          </p:nvGrpSpPr>
          <p:grpSpPr>
            <a:xfrm>
              <a:off x="5247580" y="1886953"/>
              <a:ext cx="1696842" cy="1680727"/>
              <a:chOff x="6501853" y="1460927"/>
              <a:chExt cx="1696842" cy="1680727"/>
            </a:xfrm>
            <a:effectLst/>
          </p:grpSpPr>
          <p:sp>
            <p:nvSpPr>
              <p:cNvPr id="35" name="Rectángulo 111">
                <a:extLst>
                  <a:ext uri="{FF2B5EF4-FFF2-40B4-BE49-F238E27FC236}">
                    <a16:creationId xmlns:a16="http://schemas.microsoft.com/office/drawing/2014/main" id="{596D23F0-147A-482C-A6DD-F355D40DCF75}"/>
                  </a:ext>
                </a:extLst>
              </p:cNvPr>
              <p:cNvSpPr/>
              <p:nvPr/>
            </p:nvSpPr>
            <p:spPr>
              <a:xfrm>
                <a:off x="6540276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 Placeholder 23">
                <a:extLst>
                  <a:ext uri="{FF2B5EF4-FFF2-40B4-BE49-F238E27FC236}">
                    <a16:creationId xmlns:a16="http://schemas.microsoft.com/office/drawing/2014/main" id="{911F2956-3F5D-410D-8E3F-6A874E2C9D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2833752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GASTOS</a:t>
                </a:r>
              </a:p>
            </p:txBody>
          </p:sp>
        </p:grpSp>
        <p:sp>
          <p:nvSpPr>
            <p:cNvPr id="34" name="Freeform 245">
              <a:extLst>
                <a:ext uri="{FF2B5EF4-FFF2-40B4-BE49-F238E27FC236}">
                  <a16:creationId xmlns:a16="http://schemas.microsoft.com/office/drawing/2014/main" id="{85453E0C-9489-4ACD-A93C-F1113E421939}"/>
                </a:ext>
              </a:extLst>
            </p:cNvPr>
            <p:cNvSpPr/>
            <p:nvPr/>
          </p:nvSpPr>
          <p:spPr>
            <a:xfrm>
              <a:off x="5542503" y="2087260"/>
              <a:ext cx="1106993" cy="862310"/>
            </a:xfrm>
            <a:custGeom>
              <a:avLst/>
              <a:gdLst>
                <a:gd name="connsiteX0" fmla="*/ 409325 w 576943"/>
                <a:gd name="connsiteY0" fmla="*/ 36059 h 432707"/>
                <a:gd name="connsiteX1" fmla="*/ 531870 w 576943"/>
                <a:gd name="connsiteY1" fmla="*/ 36059 h 432707"/>
                <a:gd name="connsiteX2" fmla="*/ 538349 w 576943"/>
                <a:gd name="connsiteY2" fmla="*/ 38594 h 432707"/>
                <a:gd name="connsiteX3" fmla="*/ 540884 w 576943"/>
                <a:gd name="connsiteY3" fmla="*/ 45074 h 432707"/>
                <a:gd name="connsiteX4" fmla="*/ 540884 w 576943"/>
                <a:gd name="connsiteY4" fmla="*/ 167618 h 432707"/>
                <a:gd name="connsiteX5" fmla="*/ 535391 w 576943"/>
                <a:gd name="connsiteY5" fmla="*/ 175928 h 432707"/>
                <a:gd name="connsiteX6" fmla="*/ 525390 w 576943"/>
                <a:gd name="connsiteY6" fmla="*/ 173815 h 432707"/>
                <a:gd name="connsiteX7" fmla="*/ 491304 w 576943"/>
                <a:gd name="connsiteY7" fmla="*/ 139728 h 432707"/>
                <a:gd name="connsiteX8" fmla="*/ 312981 w 576943"/>
                <a:gd name="connsiteY8" fmla="*/ 318051 h 432707"/>
                <a:gd name="connsiteX9" fmla="*/ 306501 w 576943"/>
                <a:gd name="connsiteY9" fmla="*/ 320868 h 432707"/>
                <a:gd name="connsiteX10" fmla="*/ 300022 w 576943"/>
                <a:gd name="connsiteY10" fmla="*/ 318051 h 432707"/>
                <a:gd name="connsiteX11" fmla="*/ 234384 w 576943"/>
                <a:gd name="connsiteY11" fmla="*/ 252412 h 432707"/>
                <a:gd name="connsiteX12" fmla="*/ 117192 w 576943"/>
                <a:gd name="connsiteY12" fmla="*/ 369604 h 432707"/>
                <a:gd name="connsiteX13" fmla="*/ 63104 w 576943"/>
                <a:gd name="connsiteY13" fmla="*/ 315515 h 432707"/>
                <a:gd name="connsiteX14" fmla="*/ 227904 w 576943"/>
                <a:gd name="connsiteY14" fmla="*/ 150715 h 432707"/>
                <a:gd name="connsiteX15" fmla="*/ 234384 w 576943"/>
                <a:gd name="connsiteY15" fmla="*/ 147898 h 432707"/>
                <a:gd name="connsiteX16" fmla="*/ 240863 w 576943"/>
                <a:gd name="connsiteY16" fmla="*/ 150715 h 432707"/>
                <a:gd name="connsiteX17" fmla="*/ 306501 w 576943"/>
                <a:gd name="connsiteY17" fmla="*/ 216353 h 432707"/>
                <a:gd name="connsiteX18" fmla="*/ 437215 w 576943"/>
                <a:gd name="connsiteY18" fmla="*/ 85640 h 432707"/>
                <a:gd name="connsiteX19" fmla="*/ 403128 w 576943"/>
                <a:gd name="connsiteY19" fmla="*/ 51553 h 432707"/>
                <a:gd name="connsiteX20" fmla="*/ 401015 w 576943"/>
                <a:gd name="connsiteY20" fmla="*/ 41552 h 432707"/>
                <a:gd name="connsiteX21" fmla="*/ 409325 w 576943"/>
                <a:gd name="connsiteY21" fmla="*/ 36059 h 432707"/>
                <a:gd name="connsiteX22" fmla="*/ 0 w 576943"/>
                <a:gd name="connsiteY22" fmla="*/ 0 h 432707"/>
                <a:gd name="connsiteX23" fmla="*/ 36059 w 576943"/>
                <a:gd name="connsiteY23" fmla="*/ 0 h 432707"/>
                <a:gd name="connsiteX24" fmla="*/ 36059 w 576943"/>
                <a:gd name="connsiteY24" fmla="*/ 396648 h 432707"/>
                <a:gd name="connsiteX25" fmla="*/ 576943 w 576943"/>
                <a:gd name="connsiteY25" fmla="*/ 396648 h 432707"/>
                <a:gd name="connsiteX26" fmla="*/ 576943 w 576943"/>
                <a:gd name="connsiteY26" fmla="*/ 432707 h 432707"/>
                <a:gd name="connsiteX27" fmla="*/ 0 w 576943"/>
                <a:gd name="connsiteY27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43" h="432707">
                  <a:moveTo>
                    <a:pt x="409325" y="36059"/>
                  </a:moveTo>
                  <a:lnTo>
                    <a:pt x="531870" y="36059"/>
                  </a:lnTo>
                  <a:cubicBezTo>
                    <a:pt x="534499" y="36059"/>
                    <a:pt x="536659" y="36904"/>
                    <a:pt x="538349" y="38594"/>
                  </a:cubicBezTo>
                  <a:cubicBezTo>
                    <a:pt x="540039" y="40284"/>
                    <a:pt x="540884" y="42444"/>
                    <a:pt x="540884" y="45074"/>
                  </a:cubicBezTo>
                  <a:lnTo>
                    <a:pt x="540884" y="167618"/>
                  </a:lnTo>
                  <a:cubicBezTo>
                    <a:pt x="540884" y="171562"/>
                    <a:pt x="539054" y="174332"/>
                    <a:pt x="535391" y="175928"/>
                  </a:cubicBezTo>
                  <a:cubicBezTo>
                    <a:pt x="531729" y="177524"/>
                    <a:pt x="528395" y="176820"/>
                    <a:pt x="525390" y="173815"/>
                  </a:cubicBezTo>
                  <a:lnTo>
                    <a:pt x="491304" y="139728"/>
                  </a:lnTo>
                  <a:lnTo>
                    <a:pt x="312981" y="318051"/>
                  </a:lnTo>
                  <a:cubicBezTo>
                    <a:pt x="311103" y="319929"/>
                    <a:pt x="308943" y="320868"/>
                    <a:pt x="306501" y="320868"/>
                  </a:cubicBezTo>
                  <a:cubicBezTo>
                    <a:pt x="304060" y="320868"/>
                    <a:pt x="301900" y="319929"/>
                    <a:pt x="300022" y="318051"/>
                  </a:cubicBezTo>
                  <a:lnTo>
                    <a:pt x="234384" y="252412"/>
                  </a:lnTo>
                  <a:lnTo>
                    <a:pt x="117192" y="369604"/>
                  </a:lnTo>
                  <a:lnTo>
                    <a:pt x="63104" y="315515"/>
                  </a:lnTo>
                  <a:lnTo>
                    <a:pt x="227904" y="150715"/>
                  </a:lnTo>
                  <a:cubicBezTo>
                    <a:pt x="229783" y="148837"/>
                    <a:pt x="231942" y="147898"/>
                    <a:pt x="234384" y="147898"/>
                  </a:cubicBezTo>
                  <a:cubicBezTo>
                    <a:pt x="236825" y="147898"/>
                    <a:pt x="238985" y="148837"/>
                    <a:pt x="240863" y="150715"/>
                  </a:cubicBezTo>
                  <a:lnTo>
                    <a:pt x="306501" y="216353"/>
                  </a:lnTo>
                  <a:lnTo>
                    <a:pt x="437215" y="85640"/>
                  </a:lnTo>
                  <a:lnTo>
                    <a:pt x="403128" y="51553"/>
                  </a:lnTo>
                  <a:cubicBezTo>
                    <a:pt x="400123" y="48548"/>
                    <a:pt x="399419" y="45214"/>
                    <a:pt x="401015" y="41552"/>
                  </a:cubicBezTo>
                  <a:cubicBezTo>
                    <a:pt x="402611" y="37890"/>
                    <a:pt x="405382" y="36059"/>
                    <a:pt x="409325" y="36059"/>
                  </a:cubicBezTo>
                  <a:close/>
                  <a:moveTo>
                    <a:pt x="0" y="0"/>
                  </a:moveTo>
                  <a:lnTo>
                    <a:pt x="36059" y="0"/>
                  </a:lnTo>
                  <a:lnTo>
                    <a:pt x="36059" y="396648"/>
                  </a:lnTo>
                  <a:lnTo>
                    <a:pt x="576943" y="396648"/>
                  </a:lnTo>
                  <a:lnTo>
                    <a:pt x="576943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1A60A3-E95C-4FC7-B367-C321DF8ADA4A}"/>
              </a:ext>
            </a:extLst>
          </p:cNvPr>
          <p:cNvGrpSpPr/>
          <p:nvPr userDrawn="1"/>
        </p:nvGrpSpPr>
        <p:grpSpPr>
          <a:xfrm>
            <a:off x="8423364" y="1875427"/>
            <a:ext cx="1696842" cy="1676589"/>
            <a:chOff x="931942" y="3922314"/>
            <a:chExt cx="1696842" cy="1676589"/>
          </a:xfrm>
        </p:grpSpPr>
        <p:grpSp>
          <p:nvGrpSpPr>
            <p:cNvPr id="43" name="Grupo 145">
              <a:extLst>
                <a:ext uri="{FF2B5EF4-FFF2-40B4-BE49-F238E27FC236}">
                  <a16:creationId xmlns:a16="http://schemas.microsoft.com/office/drawing/2014/main" id="{F8C0BF6F-98CB-41B4-BB2F-975B1AB1A610}"/>
                </a:ext>
              </a:extLst>
            </p:cNvPr>
            <p:cNvGrpSpPr/>
            <p:nvPr/>
          </p:nvGrpSpPr>
          <p:grpSpPr>
            <a:xfrm>
              <a:off x="931942" y="3922314"/>
              <a:ext cx="1696842" cy="1676589"/>
              <a:chOff x="3993301" y="3979156"/>
              <a:chExt cx="1696842" cy="1676589"/>
            </a:xfrm>
            <a:effectLst/>
          </p:grpSpPr>
          <p:sp>
            <p:nvSpPr>
              <p:cNvPr id="45" name="Rectángulo 116">
                <a:extLst>
                  <a:ext uri="{FF2B5EF4-FFF2-40B4-BE49-F238E27FC236}">
                    <a16:creationId xmlns:a16="http://schemas.microsoft.com/office/drawing/2014/main" id="{B0B42590-AB09-4BD7-AAD4-348CCD02ED41}"/>
                  </a:ext>
                </a:extLst>
              </p:cNvPr>
              <p:cNvSpPr/>
              <p:nvPr/>
            </p:nvSpPr>
            <p:spPr>
              <a:xfrm>
                <a:off x="4031722" y="3979156"/>
                <a:ext cx="1620000" cy="1260000"/>
              </a:xfrm>
              <a:prstGeom prst="rect">
                <a:avLst/>
              </a:prstGeom>
              <a:solidFill>
                <a:srgbClr val="D8531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 Placeholder 23">
                <a:extLst>
                  <a:ext uri="{FF2B5EF4-FFF2-40B4-BE49-F238E27FC236}">
                    <a16:creationId xmlns:a16="http://schemas.microsoft.com/office/drawing/2014/main" id="{BC362490-DAF6-48FA-8F46-CB4E65A6E5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5347843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32811"/>
                    </a:solidFill>
                    <a:ea typeface="Lato" charset="0"/>
                    <a:cs typeface="Lato" charset="0"/>
                  </a:rPr>
                  <a:t>LOGÍSTICA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rgbClr val="03281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44" name="Freeform 107">
              <a:extLst>
                <a:ext uri="{FF2B5EF4-FFF2-40B4-BE49-F238E27FC236}">
                  <a16:creationId xmlns:a16="http://schemas.microsoft.com/office/drawing/2014/main" id="{FDA28907-7F6C-46B6-BBF6-C1F0BBEA2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6138" y="4120664"/>
              <a:ext cx="988450" cy="824630"/>
            </a:xfrm>
            <a:custGeom>
              <a:avLst/>
              <a:gdLst>
                <a:gd name="T0" fmla="*/ 1767 w 3666"/>
                <a:gd name="T1" fmla="*/ 3297 h 3543"/>
                <a:gd name="T2" fmla="*/ 1920 w 3666"/>
                <a:gd name="T3" fmla="*/ 3417 h 3543"/>
                <a:gd name="T4" fmla="*/ 2002 w 3666"/>
                <a:gd name="T5" fmla="*/ 3242 h 3543"/>
                <a:gd name="T6" fmla="*/ 547 w 3666"/>
                <a:gd name="T7" fmla="*/ 3185 h 3543"/>
                <a:gd name="T8" fmla="*/ 504 w 3666"/>
                <a:gd name="T9" fmla="*/ 3374 h 3543"/>
                <a:gd name="T10" fmla="*/ 697 w 3666"/>
                <a:gd name="T11" fmla="*/ 3374 h 3543"/>
                <a:gd name="T12" fmla="*/ 655 w 3666"/>
                <a:gd name="T13" fmla="*/ 3185 h 3543"/>
                <a:gd name="T14" fmla="*/ 2065 w 3666"/>
                <a:gd name="T15" fmla="*/ 3122 h 3543"/>
                <a:gd name="T16" fmla="*/ 2110 w 3666"/>
                <a:gd name="T17" fmla="*/ 3410 h 3543"/>
                <a:gd name="T18" fmla="*/ 1851 w 3666"/>
                <a:gd name="T19" fmla="*/ 3540 h 3543"/>
                <a:gd name="T20" fmla="*/ 1647 w 3666"/>
                <a:gd name="T21" fmla="*/ 3337 h 3543"/>
                <a:gd name="T22" fmla="*/ 1777 w 3666"/>
                <a:gd name="T23" fmla="*/ 3077 h 3543"/>
                <a:gd name="T24" fmla="*/ 747 w 3666"/>
                <a:gd name="T25" fmla="*/ 3097 h 3543"/>
                <a:gd name="T26" fmla="*/ 834 w 3666"/>
                <a:gd name="T27" fmla="*/ 3374 h 3543"/>
                <a:gd name="T28" fmla="*/ 601 w 3666"/>
                <a:gd name="T29" fmla="*/ 3543 h 3543"/>
                <a:gd name="T30" fmla="*/ 367 w 3666"/>
                <a:gd name="T31" fmla="*/ 3374 h 3543"/>
                <a:gd name="T32" fmla="*/ 455 w 3666"/>
                <a:gd name="T33" fmla="*/ 3097 h 3543"/>
                <a:gd name="T34" fmla="*/ 2456 w 3666"/>
                <a:gd name="T35" fmla="*/ 3157 h 3543"/>
                <a:gd name="T36" fmla="*/ 2205 w 3666"/>
                <a:gd name="T37" fmla="*/ 3208 h 3543"/>
                <a:gd name="T38" fmla="*/ 1977 w 3666"/>
                <a:gd name="T39" fmla="*/ 2982 h 3543"/>
                <a:gd name="T40" fmla="*/ 1662 w 3666"/>
                <a:gd name="T41" fmla="*/ 3065 h 3543"/>
                <a:gd name="T42" fmla="*/ 900 w 3666"/>
                <a:gd name="T43" fmla="*/ 3167 h 3543"/>
                <a:gd name="T44" fmla="*/ 644 w 3666"/>
                <a:gd name="T45" fmla="*/ 2973 h 3543"/>
                <a:gd name="T46" fmla="*/ 344 w 3666"/>
                <a:gd name="T47" fmla="*/ 3096 h 3543"/>
                <a:gd name="T48" fmla="*/ 44 w 3666"/>
                <a:gd name="T49" fmla="*/ 3223 h 3543"/>
                <a:gd name="T50" fmla="*/ 1741 w 3666"/>
                <a:gd name="T51" fmla="*/ 2240 h 3543"/>
                <a:gd name="T52" fmla="*/ 2225 w 3666"/>
                <a:gd name="T53" fmla="*/ 2609 h 3543"/>
                <a:gd name="T54" fmla="*/ 1757 w 3666"/>
                <a:gd name="T55" fmla="*/ 2230 h 3543"/>
                <a:gd name="T56" fmla="*/ 1595 w 3666"/>
                <a:gd name="T57" fmla="*/ 1977 h 3543"/>
                <a:gd name="T58" fmla="*/ 1945 w 3666"/>
                <a:gd name="T59" fmla="*/ 2139 h 3543"/>
                <a:gd name="T60" fmla="*/ 0 w 3666"/>
                <a:gd name="T61" fmla="*/ 2802 h 3543"/>
                <a:gd name="T62" fmla="*/ 119 w 3666"/>
                <a:gd name="T63" fmla="*/ 1886 h 3543"/>
                <a:gd name="T64" fmla="*/ 2049 w 3666"/>
                <a:gd name="T65" fmla="*/ 1519 h 3543"/>
                <a:gd name="T66" fmla="*/ 2171 w 3666"/>
                <a:gd name="T67" fmla="*/ 1616 h 3543"/>
                <a:gd name="T68" fmla="*/ 2237 w 3666"/>
                <a:gd name="T69" fmla="*/ 1475 h 3543"/>
                <a:gd name="T70" fmla="*/ 2405 w 3666"/>
                <a:gd name="T71" fmla="*/ 410 h 3543"/>
                <a:gd name="T72" fmla="*/ 2340 w 3666"/>
                <a:gd name="T73" fmla="*/ 1459 h 3543"/>
                <a:gd name="T74" fmla="*/ 2855 w 3666"/>
                <a:gd name="T75" fmla="*/ 1977 h 3543"/>
                <a:gd name="T76" fmla="*/ 2207 w 3666"/>
                <a:gd name="T77" fmla="*/ 1710 h 3543"/>
                <a:gd name="T78" fmla="*/ 1974 w 3666"/>
                <a:gd name="T79" fmla="*/ 1620 h 3543"/>
                <a:gd name="T80" fmla="*/ 2007 w 3666"/>
                <a:gd name="T81" fmla="*/ 1376 h 3543"/>
                <a:gd name="T82" fmla="*/ 2386 w 3666"/>
                <a:gd name="T83" fmla="*/ 408 h 3543"/>
                <a:gd name="T84" fmla="*/ 2827 w 3666"/>
                <a:gd name="T85" fmla="*/ 160 h 3543"/>
                <a:gd name="T86" fmla="*/ 3406 w 3666"/>
                <a:gd name="T87" fmla="*/ 670 h 3543"/>
                <a:gd name="T88" fmla="*/ 3663 w 3666"/>
                <a:gd name="T89" fmla="*/ 1414 h 3543"/>
                <a:gd name="T90" fmla="*/ 3515 w 3666"/>
                <a:gd name="T91" fmla="*/ 2179 h 3543"/>
                <a:gd name="T92" fmla="*/ 3035 w 3666"/>
                <a:gd name="T93" fmla="*/ 2751 h 3543"/>
                <a:gd name="T94" fmla="*/ 2773 w 3666"/>
                <a:gd name="T95" fmla="*/ 2676 h 3543"/>
                <a:gd name="T96" fmla="*/ 3272 w 3666"/>
                <a:gd name="T97" fmla="*/ 2201 h 3543"/>
                <a:gd name="T98" fmla="*/ 3462 w 3666"/>
                <a:gd name="T99" fmla="*/ 1519 h 3543"/>
                <a:gd name="T100" fmla="*/ 3267 w 3666"/>
                <a:gd name="T101" fmla="*/ 830 h 3543"/>
                <a:gd name="T102" fmla="*/ 2759 w 3666"/>
                <a:gd name="T103" fmla="*/ 354 h 3543"/>
                <a:gd name="T104" fmla="*/ 2055 w 3666"/>
                <a:gd name="T105" fmla="*/ 206 h 3543"/>
                <a:gd name="T106" fmla="*/ 1388 w 3666"/>
                <a:gd name="T107" fmla="*/ 447 h 3543"/>
                <a:gd name="T108" fmla="*/ 946 w 3666"/>
                <a:gd name="T109" fmla="*/ 987 h 3543"/>
                <a:gd name="T110" fmla="*/ 843 w 3666"/>
                <a:gd name="T111" fmla="*/ 1662 h 3543"/>
                <a:gd name="T112" fmla="*/ 662 w 3666"/>
                <a:gd name="T113" fmla="*/ 1213 h 3543"/>
                <a:gd name="T114" fmla="*/ 1009 w 3666"/>
                <a:gd name="T115" fmla="*/ 516 h 3543"/>
                <a:gd name="T116" fmla="*/ 1651 w 3666"/>
                <a:gd name="T117" fmla="*/ 8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6" h="3543">
                  <a:moveTo>
                    <a:pt x="1891" y="3173"/>
                  </a:moveTo>
                  <a:lnTo>
                    <a:pt x="1863" y="3176"/>
                  </a:lnTo>
                  <a:lnTo>
                    <a:pt x="1836" y="3185"/>
                  </a:lnTo>
                  <a:lnTo>
                    <a:pt x="1814" y="3200"/>
                  </a:lnTo>
                  <a:lnTo>
                    <a:pt x="1795" y="3220"/>
                  </a:lnTo>
                  <a:lnTo>
                    <a:pt x="1781" y="3242"/>
                  </a:lnTo>
                  <a:lnTo>
                    <a:pt x="1771" y="3269"/>
                  </a:lnTo>
                  <a:lnTo>
                    <a:pt x="1767" y="3297"/>
                  </a:lnTo>
                  <a:lnTo>
                    <a:pt x="1771" y="3325"/>
                  </a:lnTo>
                  <a:lnTo>
                    <a:pt x="1781" y="3351"/>
                  </a:lnTo>
                  <a:lnTo>
                    <a:pt x="1795" y="3374"/>
                  </a:lnTo>
                  <a:lnTo>
                    <a:pt x="1814" y="3393"/>
                  </a:lnTo>
                  <a:lnTo>
                    <a:pt x="1836" y="3408"/>
                  </a:lnTo>
                  <a:lnTo>
                    <a:pt x="1863" y="3417"/>
                  </a:lnTo>
                  <a:lnTo>
                    <a:pt x="1891" y="3420"/>
                  </a:lnTo>
                  <a:lnTo>
                    <a:pt x="1920" y="3417"/>
                  </a:lnTo>
                  <a:lnTo>
                    <a:pt x="1945" y="3408"/>
                  </a:lnTo>
                  <a:lnTo>
                    <a:pt x="1969" y="3393"/>
                  </a:lnTo>
                  <a:lnTo>
                    <a:pt x="1987" y="3374"/>
                  </a:lnTo>
                  <a:lnTo>
                    <a:pt x="2002" y="3351"/>
                  </a:lnTo>
                  <a:lnTo>
                    <a:pt x="2011" y="3325"/>
                  </a:lnTo>
                  <a:lnTo>
                    <a:pt x="2014" y="3297"/>
                  </a:lnTo>
                  <a:lnTo>
                    <a:pt x="2011" y="3269"/>
                  </a:lnTo>
                  <a:lnTo>
                    <a:pt x="2002" y="3242"/>
                  </a:lnTo>
                  <a:lnTo>
                    <a:pt x="1987" y="3220"/>
                  </a:lnTo>
                  <a:lnTo>
                    <a:pt x="1969" y="3200"/>
                  </a:lnTo>
                  <a:lnTo>
                    <a:pt x="1945" y="3185"/>
                  </a:lnTo>
                  <a:lnTo>
                    <a:pt x="1920" y="3176"/>
                  </a:lnTo>
                  <a:lnTo>
                    <a:pt x="1891" y="3173"/>
                  </a:lnTo>
                  <a:close/>
                  <a:moveTo>
                    <a:pt x="601" y="3173"/>
                  </a:moveTo>
                  <a:lnTo>
                    <a:pt x="572" y="3176"/>
                  </a:lnTo>
                  <a:lnTo>
                    <a:pt x="547" y="3185"/>
                  </a:lnTo>
                  <a:lnTo>
                    <a:pt x="523" y="3200"/>
                  </a:lnTo>
                  <a:lnTo>
                    <a:pt x="504" y="3220"/>
                  </a:lnTo>
                  <a:lnTo>
                    <a:pt x="490" y="3242"/>
                  </a:lnTo>
                  <a:lnTo>
                    <a:pt x="481" y="3269"/>
                  </a:lnTo>
                  <a:lnTo>
                    <a:pt x="478" y="3297"/>
                  </a:lnTo>
                  <a:lnTo>
                    <a:pt x="481" y="3325"/>
                  </a:lnTo>
                  <a:lnTo>
                    <a:pt x="490" y="3351"/>
                  </a:lnTo>
                  <a:lnTo>
                    <a:pt x="504" y="3374"/>
                  </a:lnTo>
                  <a:lnTo>
                    <a:pt x="523" y="3393"/>
                  </a:lnTo>
                  <a:lnTo>
                    <a:pt x="547" y="3408"/>
                  </a:lnTo>
                  <a:lnTo>
                    <a:pt x="572" y="3417"/>
                  </a:lnTo>
                  <a:lnTo>
                    <a:pt x="601" y="3420"/>
                  </a:lnTo>
                  <a:lnTo>
                    <a:pt x="629" y="3417"/>
                  </a:lnTo>
                  <a:lnTo>
                    <a:pt x="655" y="3408"/>
                  </a:lnTo>
                  <a:lnTo>
                    <a:pt x="678" y="3393"/>
                  </a:lnTo>
                  <a:lnTo>
                    <a:pt x="697" y="3374"/>
                  </a:lnTo>
                  <a:lnTo>
                    <a:pt x="712" y="3351"/>
                  </a:lnTo>
                  <a:lnTo>
                    <a:pt x="721" y="3325"/>
                  </a:lnTo>
                  <a:lnTo>
                    <a:pt x="724" y="3297"/>
                  </a:lnTo>
                  <a:lnTo>
                    <a:pt x="721" y="3269"/>
                  </a:lnTo>
                  <a:lnTo>
                    <a:pt x="712" y="3242"/>
                  </a:lnTo>
                  <a:lnTo>
                    <a:pt x="697" y="3220"/>
                  </a:lnTo>
                  <a:lnTo>
                    <a:pt x="678" y="3200"/>
                  </a:lnTo>
                  <a:lnTo>
                    <a:pt x="655" y="3185"/>
                  </a:lnTo>
                  <a:lnTo>
                    <a:pt x="629" y="3176"/>
                  </a:lnTo>
                  <a:lnTo>
                    <a:pt x="601" y="3173"/>
                  </a:lnTo>
                  <a:close/>
                  <a:moveTo>
                    <a:pt x="1891" y="3050"/>
                  </a:moveTo>
                  <a:lnTo>
                    <a:pt x="1931" y="3053"/>
                  </a:lnTo>
                  <a:lnTo>
                    <a:pt x="1969" y="3063"/>
                  </a:lnTo>
                  <a:lnTo>
                    <a:pt x="2004" y="3077"/>
                  </a:lnTo>
                  <a:lnTo>
                    <a:pt x="2036" y="3097"/>
                  </a:lnTo>
                  <a:lnTo>
                    <a:pt x="2065" y="3122"/>
                  </a:lnTo>
                  <a:lnTo>
                    <a:pt x="2090" y="3151"/>
                  </a:lnTo>
                  <a:lnTo>
                    <a:pt x="2110" y="3183"/>
                  </a:lnTo>
                  <a:lnTo>
                    <a:pt x="2125" y="3219"/>
                  </a:lnTo>
                  <a:lnTo>
                    <a:pt x="2134" y="3256"/>
                  </a:lnTo>
                  <a:lnTo>
                    <a:pt x="2137" y="3297"/>
                  </a:lnTo>
                  <a:lnTo>
                    <a:pt x="2134" y="3337"/>
                  </a:lnTo>
                  <a:lnTo>
                    <a:pt x="2125" y="3374"/>
                  </a:lnTo>
                  <a:lnTo>
                    <a:pt x="2110" y="3410"/>
                  </a:lnTo>
                  <a:lnTo>
                    <a:pt x="2090" y="3442"/>
                  </a:lnTo>
                  <a:lnTo>
                    <a:pt x="2065" y="3471"/>
                  </a:lnTo>
                  <a:lnTo>
                    <a:pt x="2036" y="3496"/>
                  </a:lnTo>
                  <a:lnTo>
                    <a:pt x="2004" y="3516"/>
                  </a:lnTo>
                  <a:lnTo>
                    <a:pt x="1969" y="3531"/>
                  </a:lnTo>
                  <a:lnTo>
                    <a:pt x="1931" y="3540"/>
                  </a:lnTo>
                  <a:lnTo>
                    <a:pt x="1891" y="3543"/>
                  </a:lnTo>
                  <a:lnTo>
                    <a:pt x="1851" y="3540"/>
                  </a:lnTo>
                  <a:lnTo>
                    <a:pt x="1813" y="3531"/>
                  </a:lnTo>
                  <a:lnTo>
                    <a:pt x="1777" y="3516"/>
                  </a:lnTo>
                  <a:lnTo>
                    <a:pt x="1745" y="3496"/>
                  </a:lnTo>
                  <a:lnTo>
                    <a:pt x="1716" y="3471"/>
                  </a:lnTo>
                  <a:lnTo>
                    <a:pt x="1692" y="3442"/>
                  </a:lnTo>
                  <a:lnTo>
                    <a:pt x="1672" y="3410"/>
                  </a:lnTo>
                  <a:lnTo>
                    <a:pt x="1656" y="3374"/>
                  </a:lnTo>
                  <a:lnTo>
                    <a:pt x="1647" y="3337"/>
                  </a:lnTo>
                  <a:lnTo>
                    <a:pt x="1644" y="3297"/>
                  </a:lnTo>
                  <a:lnTo>
                    <a:pt x="1647" y="3256"/>
                  </a:lnTo>
                  <a:lnTo>
                    <a:pt x="1656" y="3219"/>
                  </a:lnTo>
                  <a:lnTo>
                    <a:pt x="1672" y="3183"/>
                  </a:lnTo>
                  <a:lnTo>
                    <a:pt x="1692" y="3151"/>
                  </a:lnTo>
                  <a:lnTo>
                    <a:pt x="1716" y="3122"/>
                  </a:lnTo>
                  <a:lnTo>
                    <a:pt x="1745" y="3097"/>
                  </a:lnTo>
                  <a:lnTo>
                    <a:pt x="1777" y="3077"/>
                  </a:lnTo>
                  <a:lnTo>
                    <a:pt x="1813" y="3063"/>
                  </a:lnTo>
                  <a:lnTo>
                    <a:pt x="1851" y="3053"/>
                  </a:lnTo>
                  <a:lnTo>
                    <a:pt x="1891" y="3050"/>
                  </a:lnTo>
                  <a:close/>
                  <a:moveTo>
                    <a:pt x="601" y="3050"/>
                  </a:moveTo>
                  <a:lnTo>
                    <a:pt x="641" y="3053"/>
                  </a:lnTo>
                  <a:lnTo>
                    <a:pt x="679" y="3063"/>
                  </a:lnTo>
                  <a:lnTo>
                    <a:pt x="714" y="3077"/>
                  </a:lnTo>
                  <a:lnTo>
                    <a:pt x="747" y="3097"/>
                  </a:lnTo>
                  <a:lnTo>
                    <a:pt x="775" y="3122"/>
                  </a:lnTo>
                  <a:lnTo>
                    <a:pt x="800" y="3151"/>
                  </a:lnTo>
                  <a:lnTo>
                    <a:pt x="820" y="3183"/>
                  </a:lnTo>
                  <a:lnTo>
                    <a:pt x="834" y="3219"/>
                  </a:lnTo>
                  <a:lnTo>
                    <a:pt x="844" y="3256"/>
                  </a:lnTo>
                  <a:lnTo>
                    <a:pt x="848" y="3297"/>
                  </a:lnTo>
                  <a:lnTo>
                    <a:pt x="844" y="3337"/>
                  </a:lnTo>
                  <a:lnTo>
                    <a:pt x="834" y="3374"/>
                  </a:lnTo>
                  <a:lnTo>
                    <a:pt x="820" y="3410"/>
                  </a:lnTo>
                  <a:lnTo>
                    <a:pt x="800" y="3442"/>
                  </a:lnTo>
                  <a:lnTo>
                    <a:pt x="775" y="3471"/>
                  </a:lnTo>
                  <a:lnTo>
                    <a:pt x="747" y="3496"/>
                  </a:lnTo>
                  <a:lnTo>
                    <a:pt x="714" y="3516"/>
                  </a:lnTo>
                  <a:lnTo>
                    <a:pt x="679" y="3531"/>
                  </a:lnTo>
                  <a:lnTo>
                    <a:pt x="641" y="3540"/>
                  </a:lnTo>
                  <a:lnTo>
                    <a:pt x="601" y="3543"/>
                  </a:lnTo>
                  <a:lnTo>
                    <a:pt x="561" y="3540"/>
                  </a:lnTo>
                  <a:lnTo>
                    <a:pt x="523" y="3531"/>
                  </a:lnTo>
                  <a:lnTo>
                    <a:pt x="488" y="3516"/>
                  </a:lnTo>
                  <a:lnTo>
                    <a:pt x="455" y="3496"/>
                  </a:lnTo>
                  <a:lnTo>
                    <a:pt x="427" y="3471"/>
                  </a:lnTo>
                  <a:lnTo>
                    <a:pt x="402" y="3442"/>
                  </a:lnTo>
                  <a:lnTo>
                    <a:pt x="381" y="3410"/>
                  </a:lnTo>
                  <a:lnTo>
                    <a:pt x="367" y="3374"/>
                  </a:lnTo>
                  <a:lnTo>
                    <a:pt x="358" y="3337"/>
                  </a:lnTo>
                  <a:lnTo>
                    <a:pt x="354" y="3297"/>
                  </a:lnTo>
                  <a:lnTo>
                    <a:pt x="358" y="3256"/>
                  </a:lnTo>
                  <a:lnTo>
                    <a:pt x="367" y="3219"/>
                  </a:lnTo>
                  <a:lnTo>
                    <a:pt x="381" y="3183"/>
                  </a:lnTo>
                  <a:lnTo>
                    <a:pt x="402" y="3151"/>
                  </a:lnTo>
                  <a:lnTo>
                    <a:pt x="427" y="3122"/>
                  </a:lnTo>
                  <a:lnTo>
                    <a:pt x="455" y="3097"/>
                  </a:lnTo>
                  <a:lnTo>
                    <a:pt x="488" y="3077"/>
                  </a:lnTo>
                  <a:lnTo>
                    <a:pt x="523" y="3063"/>
                  </a:lnTo>
                  <a:lnTo>
                    <a:pt x="561" y="3053"/>
                  </a:lnTo>
                  <a:lnTo>
                    <a:pt x="601" y="3050"/>
                  </a:lnTo>
                  <a:close/>
                  <a:moveTo>
                    <a:pt x="0" y="2867"/>
                  </a:moveTo>
                  <a:lnTo>
                    <a:pt x="2460" y="2867"/>
                  </a:lnTo>
                  <a:lnTo>
                    <a:pt x="2460" y="3131"/>
                  </a:lnTo>
                  <a:lnTo>
                    <a:pt x="2456" y="3157"/>
                  </a:lnTo>
                  <a:lnTo>
                    <a:pt x="2447" y="3183"/>
                  </a:lnTo>
                  <a:lnTo>
                    <a:pt x="2434" y="3205"/>
                  </a:lnTo>
                  <a:lnTo>
                    <a:pt x="2415" y="3223"/>
                  </a:lnTo>
                  <a:lnTo>
                    <a:pt x="2393" y="3238"/>
                  </a:lnTo>
                  <a:lnTo>
                    <a:pt x="2368" y="3246"/>
                  </a:lnTo>
                  <a:lnTo>
                    <a:pt x="2341" y="3250"/>
                  </a:lnTo>
                  <a:lnTo>
                    <a:pt x="2214" y="3250"/>
                  </a:lnTo>
                  <a:lnTo>
                    <a:pt x="2205" y="3208"/>
                  </a:lnTo>
                  <a:lnTo>
                    <a:pt x="2191" y="3167"/>
                  </a:lnTo>
                  <a:lnTo>
                    <a:pt x="2172" y="3131"/>
                  </a:lnTo>
                  <a:lnTo>
                    <a:pt x="2148" y="3096"/>
                  </a:lnTo>
                  <a:lnTo>
                    <a:pt x="2121" y="3065"/>
                  </a:lnTo>
                  <a:lnTo>
                    <a:pt x="2090" y="3037"/>
                  </a:lnTo>
                  <a:lnTo>
                    <a:pt x="2054" y="3014"/>
                  </a:lnTo>
                  <a:lnTo>
                    <a:pt x="2017" y="2996"/>
                  </a:lnTo>
                  <a:lnTo>
                    <a:pt x="1977" y="2982"/>
                  </a:lnTo>
                  <a:lnTo>
                    <a:pt x="1935" y="2973"/>
                  </a:lnTo>
                  <a:lnTo>
                    <a:pt x="1891" y="2971"/>
                  </a:lnTo>
                  <a:lnTo>
                    <a:pt x="1847" y="2973"/>
                  </a:lnTo>
                  <a:lnTo>
                    <a:pt x="1805" y="2982"/>
                  </a:lnTo>
                  <a:lnTo>
                    <a:pt x="1765" y="2996"/>
                  </a:lnTo>
                  <a:lnTo>
                    <a:pt x="1727" y="3014"/>
                  </a:lnTo>
                  <a:lnTo>
                    <a:pt x="1693" y="3037"/>
                  </a:lnTo>
                  <a:lnTo>
                    <a:pt x="1662" y="3065"/>
                  </a:lnTo>
                  <a:lnTo>
                    <a:pt x="1634" y="3096"/>
                  </a:lnTo>
                  <a:lnTo>
                    <a:pt x="1611" y="3131"/>
                  </a:lnTo>
                  <a:lnTo>
                    <a:pt x="1592" y="3167"/>
                  </a:lnTo>
                  <a:lnTo>
                    <a:pt x="1577" y="3208"/>
                  </a:lnTo>
                  <a:lnTo>
                    <a:pt x="1569" y="3250"/>
                  </a:lnTo>
                  <a:lnTo>
                    <a:pt x="923" y="3250"/>
                  </a:lnTo>
                  <a:lnTo>
                    <a:pt x="914" y="3208"/>
                  </a:lnTo>
                  <a:lnTo>
                    <a:pt x="900" y="3167"/>
                  </a:lnTo>
                  <a:lnTo>
                    <a:pt x="881" y="3131"/>
                  </a:lnTo>
                  <a:lnTo>
                    <a:pt x="858" y="3096"/>
                  </a:lnTo>
                  <a:lnTo>
                    <a:pt x="830" y="3065"/>
                  </a:lnTo>
                  <a:lnTo>
                    <a:pt x="799" y="3037"/>
                  </a:lnTo>
                  <a:lnTo>
                    <a:pt x="764" y="3014"/>
                  </a:lnTo>
                  <a:lnTo>
                    <a:pt x="727" y="2996"/>
                  </a:lnTo>
                  <a:lnTo>
                    <a:pt x="687" y="2982"/>
                  </a:lnTo>
                  <a:lnTo>
                    <a:pt x="644" y="2973"/>
                  </a:lnTo>
                  <a:lnTo>
                    <a:pt x="601" y="2971"/>
                  </a:lnTo>
                  <a:lnTo>
                    <a:pt x="557" y="2973"/>
                  </a:lnTo>
                  <a:lnTo>
                    <a:pt x="514" y="2982"/>
                  </a:lnTo>
                  <a:lnTo>
                    <a:pt x="474" y="2996"/>
                  </a:lnTo>
                  <a:lnTo>
                    <a:pt x="438" y="3014"/>
                  </a:lnTo>
                  <a:lnTo>
                    <a:pt x="403" y="3037"/>
                  </a:lnTo>
                  <a:lnTo>
                    <a:pt x="371" y="3065"/>
                  </a:lnTo>
                  <a:lnTo>
                    <a:pt x="344" y="3096"/>
                  </a:lnTo>
                  <a:lnTo>
                    <a:pt x="320" y="3131"/>
                  </a:lnTo>
                  <a:lnTo>
                    <a:pt x="301" y="3167"/>
                  </a:lnTo>
                  <a:lnTo>
                    <a:pt x="288" y="3208"/>
                  </a:lnTo>
                  <a:lnTo>
                    <a:pt x="278" y="3250"/>
                  </a:lnTo>
                  <a:lnTo>
                    <a:pt x="119" y="3250"/>
                  </a:lnTo>
                  <a:lnTo>
                    <a:pt x="91" y="3246"/>
                  </a:lnTo>
                  <a:lnTo>
                    <a:pt x="67" y="3238"/>
                  </a:lnTo>
                  <a:lnTo>
                    <a:pt x="44" y="3223"/>
                  </a:lnTo>
                  <a:lnTo>
                    <a:pt x="27" y="3205"/>
                  </a:lnTo>
                  <a:lnTo>
                    <a:pt x="12" y="3183"/>
                  </a:lnTo>
                  <a:lnTo>
                    <a:pt x="3" y="3157"/>
                  </a:lnTo>
                  <a:lnTo>
                    <a:pt x="0" y="3131"/>
                  </a:lnTo>
                  <a:lnTo>
                    <a:pt x="0" y="2867"/>
                  </a:lnTo>
                  <a:close/>
                  <a:moveTo>
                    <a:pt x="1757" y="2230"/>
                  </a:moveTo>
                  <a:lnTo>
                    <a:pt x="1747" y="2233"/>
                  </a:lnTo>
                  <a:lnTo>
                    <a:pt x="1741" y="2240"/>
                  </a:lnTo>
                  <a:lnTo>
                    <a:pt x="1739" y="2249"/>
                  </a:lnTo>
                  <a:lnTo>
                    <a:pt x="1739" y="2598"/>
                  </a:lnTo>
                  <a:lnTo>
                    <a:pt x="1741" y="2608"/>
                  </a:lnTo>
                  <a:lnTo>
                    <a:pt x="1747" y="2615"/>
                  </a:lnTo>
                  <a:lnTo>
                    <a:pt x="1757" y="2617"/>
                  </a:lnTo>
                  <a:lnTo>
                    <a:pt x="2210" y="2617"/>
                  </a:lnTo>
                  <a:lnTo>
                    <a:pt x="2218" y="2615"/>
                  </a:lnTo>
                  <a:lnTo>
                    <a:pt x="2225" y="2609"/>
                  </a:lnTo>
                  <a:lnTo>
                    <a:pt x="2227" y="2601"/>
                  </a:lnTo>
                  <a:lnTo>
                    <a:pt x="2227" y="2592"/>
                  </a:lnTo>
                  <a:lnTo>
                    <a:pt x="2222" y="2586"/>
                  </a:lnTo>
                  <a:lnTo>
                    <a:pt x="1856" y="2235"/>
                  </a:lnTo>
                  <a:lnTo>
                    <a:pt x="1853" y="2233"/>
                  </a:lnTo>
                  <a:lnTo>
                    <a:pt x="1847" y="2231"/>
                  </a:lnTo>
                  <a:lnTo>
                    <a:pt x="1843" y="2230"/>
                  </a:lnTo>
                  <a:lnTo>
                    <a:pt x="1757" y="2230"/>
                  </a:lnTo>
                  <a:close/>
                  <a:moveTo>
                    <a:pt x="119" y="1886"/>
                  </a:moveTo>
                  <a:lnTo>
                    <a:pt x="1480" y="1886"/>
                  </a:lnTo>
                  <a:lnTo>
                    <a:pt x="1506" y="1888"/>
                  </a:lnTo>
                  <a:lnTo>
                    <a:pt x="1532" y="1897"/>
                  </a:lnTo>
                  <a:lnTo>
                    <a:pt x="1554" y="1912"/>
                  </a:lnTo>
                  <a:lnTo>
                    <a:pt x="1573" y="1931"/>
                  </a:lnTo>
                  <a:lnTo>
                    <a:pt x="1586" y="1952"/>
                  </a:lnTo>
                  <a:lnTo>
                    <a:pt x="1595" y="1977"/>
                  </a:lnTo>
                  <a:lnTo>
                    <a:pt x="1599" y="2005"/>
                  </a:lnTo>
                  <a:lnTo>
                    <a:pt x="1599" y="2093"/>
                  </a:lnTo>
                  <a:lnTo>
                    <a:pt x="1834" y="2093"/>
                  </a:lnTo>
                  <a:lnTo>
                    <a:pt x="1860" y="2095"/>
                  </a:lnTo>
                  <a:lnTo>
                    <a:pt x="1883" y="2101"/>
                  </a:lnTo>
                  <a:lnTo>
                    <a:pt x="1905" y="2110"/>
                  </a:lnTo>
                  <a:lnTo>
                    <a:pt x="1926" y="2123"/>
                  </a:lnTo>
                  <a:lnTo>
                    <a:pt x="1945" y="2139"/>
                  </a:lnTo>
                  <a:lnTo>
                    <a:pt x="2413" y="2601"/>
                  </a:lnTo>
                  <a:lnTo>
                    <a:pt x="2430" y="2620"/>
                  </a:lnTo>
                  <a:lnTo>
                    <a:pt x="2443" y="2641"/>
                  </a:lnTo>
                  <a:lnTo>
                    <a:pt x="2452" y="2665"/>
                  </a:lnTo>
                  <a:lnTo>
                    <a:pt x="2457" y="2689"/>
                  </a:lnTo>
                  <a:lnTo>
                    <a:pt x="2460" y="2715"/>
                  </a:lnTo>
                  <a:lnTo>
                    <a:pt x="2460" y="2802"/>
                  </a:lnTo>
                  <a:lnTo>
                    <a:pt x="0" y="2802"/>
                  </a:lnTo>
                  <a:lnTo>
                    <a:pt x="0" y="2005"/>
                  </a:lnTo>
                  <a:lnTo>
                    <a:pt x="3" y="1977"/>
                  </a:lnTo>
                  <a:lnTo>
                    <a:pt x="12" y="1952"/>
                  </a:lnTo>
                  <a:lnTo>
                    <a:pt x="26" y="1931"/>
                  </a:lnTo>
                  <a:lnTo>
                    <a:pt x="44" y="1912"/>
                  </a:lnTo>
                  <a:lnTo>
                    <a:pt x="67" y="1897"/>
                  </a:lnTo>
                  <a:lnTo>
                    <a:pt x="91" y="1888"/>
                  </a:lnTo>
                  <a:lnTo>
                    <a:pt x="119" y="1886"/>
                  </a:lnTo>
                  <a:close/>
                  <a:moveTo>
                    <a:pt x="2148" y="1419"/>
                  </a:moveTo>
                  <a:lnTo>
                    <a:pt x="2125" y="1422"/>
                  </a:lnTo>
                  <a:lnTo>
                    <a:pt x="2104" y="1429"/>
                  </a:lnTo>
                  <a:lnTo>
                    <a:pt x="2086" y="1441"/>
                  </a:lnTo>
                  <a:lnTo>
                    <a:pt x="2071" y="1457"/>
                  </a:lnTo>
                  <a:lnTo>
                    <a:pt x="2059" y="1475"/>
                  </a:lnTo>
                  <a:lnTo>
                    <a:pt x="2052" y="1496"/>
                  </a:lnTo>
                  <a:lnTo>
                    <a:pt x="2049" y="1519"/>
                  </a:lnTo>
                  <a:lnTo>
                    <a:pt x="2052" y="1541"/>
                  </a:lnTo>
                  <a:lnTo>
                    <a:pt x="2059" y="1562"/>
                  </a:lnTo>
                  <a:lnTo>
                    <a:pt x="2071" y="1581"/>
                  </a:lnTo>
                  <a:lnTo>
                    <a:pt x="2086" y="1597"/>
                  </a:lnTo>
                  <a:lnTo>
                    <a:pt x="2105" y="1608"/>
                  </a:lnTo>
                  <a:lnTo>
                    <a:pt x="2125" y="1616"/>
                  </a:lnTo>
                  <a:lnTo>
                    <a:pt x="2148" y="1618"/>
                  </a:lnTo>
                  <a:lnTo>
                    <a:pt x="2171" y="1616"/>
                  </a:lnTo>
                  <a:lnTo>
                    <a:pt x="2192" y="1608"/>
                  </a:lnTo>
                  <a:lnTo>
                    <a:pt x="2211" y="1597"/>
                  </a:lnTo>
                  <a:lnTo>
                    <a:pt x="2226" y="1581"/>
                  </a:lnTo>
                  <a:lnTo>
                    <a:pt x="2237" y="1562"/>
                  </a:lnTo>
                  <a:lnTo>
                    <a:pt x="2245" y="1541"/>
                  </a:lnTo>
                  <a:lnTo>
                    <a:pt x="2248" y="1519"/>
                  </a:lnTo>
                  <a:lnTo>
                    <a:pt x="2245" y="1496"/>
                  </a:lnTo>
                  <a:lnTo>
                    <a:pt x="2237" y="1475"/>
                  </a:lnTo>
                  <a:lnTo>
                    <a:pt x="2226" y="1457"/>
                  </a:lnTo>
                  <a:lnTo>
                    <a:pt x="2211" y="1441"/>
                  </a:lnTo>
                  <a:lnTo>
                    <a:pt x="2192" y="1429"/>
                  </a:lnTo>
                  <a:lnTo>
                    <a:pt x="2171" y="1422"/>
                  </a:lnTo>
                  <a:lnTo>
                    <a:pt x="2148" y="1419"/>
                  </a:lnTo>
                  <a:close/>
                  <a:moveTo>
                    <a:pt x="2386" y="408"/>
                  </a:moveTo>
                  <a:lnTo>
                    <a:pt x="2403" y="409"/>
                  </a:lnTo>
                  <a:lnTo>
                    <a:pt x="2405" y="410"/>
                  </a:lnTo>
                  <a:lnTo>
                    <a:pt x="2424" y="417"/>
                  </a:lnTo>
                  <a:lnTo>
                    <a:pt x="2438" y="429"/>
                  </a:lnTo>
                  <a:lnTo>
                    <a:pt x="2450" y="446"/>
                  </a:lnTo>
                  <a:lnTo>
                    <a:pt x="2455" y="463"/>
                  </a:lnTo>
                  <a:lnTo>
                    <a:pt x="2455" y="483"/>
                  </a:lnTo>
                  <a:lnTo>
                    <a:pt x="2307" y="1397"/>
                  </a:lnTo>
                  <a:lnTo>
                    <a:pt x="2326" y="1427"/>
                  </a:lnTo>
                  <a:lnTo>
                    <a:pt x="2340" y="1459"/>
                  </a:lnTo>
                  <a:lnTo>
                    <a:pt x="2347" y="1495"/>
                  </a:lnTo>
                  <a:lnTo>
                    <a:pt x="2841" y="1888"/>
                  </a:lnTo>
                  <a:lnTo>
                    <a:pt x="2852" y="1899"/>
                  </a:lnTo>
                  <a:lnTo>
                    <a:pt x="2861" y="1914"/>
                  </a:lnTo>
                  <a:lnTo>
                    <a:pt x="2865" y="1929"/>
                  </a:lnTo>
                  <a:lnTo>
                    <a:pt x="2865" y="1946"/>
                  </a:lnTo>
                  <a:lnTo>
                    <a:pt x="2863" y="1962"/>
                  </a:lnTo>
                  <a:lnTo>
                    <a:pt x="2855" y="1977"/>
                  </a:lnTo>
                  <a:lnTo>
                    <a:pt x="2854" y="1978"/>
                  </a:lnTo>
                  <a:lnTo>
                    <a:pt x="2843" y="1992"/>
                  </a:lnTo>
                  <a:lnTo>
                    <a:pt x="2829" y="2001"/>
                  </a:lnTo>
                  <a:lnTo>
                    <a:pt x="2815" y="2007"/>
                  </a:lnTo>
                  <a:lnTo>
                    <a:pt x="2798" y="2010"/>
                  </a:lnTo>
                  <a:lnTo>
                    <a:pt x="2783" y="2007"/>
                  </a:lnTo>
                  <a:lnTo>
                    <a:pt x="2766" y="2002"/>
                  </a:lnTo>
                  <a:lnTo>
                    <a:pt x="2207" y="1710"/>
                  </a:lnTo>
                  <a:lnTo>
                    <a:pt x="2178" y="1718"/>
                  </a:lnTo>
                  <a:lnTo>
                    <a:pt x="2148" y="1720"/>
                  </a:lnTo>
                  <a:lnTo>
                    <a:pt x="2112" y="1717"/>
                  </a:lnTo>
                  <a:lnTo>
                    <a:pt x="2079" y="1708"/>
                  </a:lnTo>
                  <a:lnTo>
                    <a:pt x="2046" y="1693"/>
                  </a:lnTo>
                  <a:lnTo>
                    <a:pt x="2019" y="1674"/>
                  </a:lnTo>
                  <a:lnTo>
                    <a:pt x="1994" y="1649"/>
                  </a:lnTo>
                  <a:lnTo>
                    <a:pt x="1974" y="1620"/>
                  </a:lnTo>
                  <a:lnTo>
                    <a:pt x="1960" y="1589"/>
                  </a:lnTo>
                  <a:lnTo>
                    <a:pt x="1950" y="1555"/>
                  </a:lnTo>
                  <a:lnTo>
                    <a:pt x="1946" y="1519"/>
                  </a:lnTo>
                  <a:lnTo>
                    <a:pt x="1950" y="1486"/>
                  </a:lnTo>
                  <a:lnTo>
                    <a:pt x="1957" y="1454"/>
                  </a:lnTo>
                  <a:lnTo>
                    <a:pt x="1970" y="1426"/>
                  </a:lnTo>
                  <a:lnTo>
                    <a:pt x="1986" y="1399"/>
                  </a:lnTo>
                  <a:lnTo>
                    <a:pt x="2007" y="1376"/>
                  </a:lnTo>
                  <a:lnTo>
                    <a:pt x="2032" y="1355"/>
                  </a:lnTo>
                  <a:lnTo>
                    <a:pt x="2059" y="1339"/>
                  </a:lnTo>
                  <a:lnTo>
                    <a:pt x="2326" y="455"/>
                  </a:lnTo>
                  <a:lnTo>
                    <a:pt x="2333" y="439"/>
                  </a:lnTo>
                  <a:lnTo>
                    <a:pt x="2343" y="427"/>
                  </a:lnTo>
                  <a:lnTo>
                    <a:pt x="2356" y="417"/>
                  </a:lnTo>
                  <a:lnTo>
                    <a:pt x="2371" y="410"/>
                  </a:lnTo>
                  <a:lnTo>
                    <a:pt x="2386" y="408"/>
                  </a:lnTo>
                  <a:close/>
                  <a:moveTo>
                    <a:pt x="2148" y="0"/>
                  </a:moveTo>
                  <a:lnTo>
                    <a:pt x="2252" y="3"/>
                  </a:lnTo>
                  <a:lnTo>
                    <a:pt x="2354" y="13"/>
                  </a:lnTo>
                  <a:lnTo>
                    <a:pt x="2454" y="30"/>
                  </a:lnTo>
                  <a:lnTo>
                    <a:pt x="2552" y="54"/>
                  </a:lnTo>
                  <a:lnTo>
                    <a:pt x="2646" y="83"/>
                  </a:lnTo>
                  <a:lnTo>
                    <a:pt x="2738" y="119"/>
                  </a:lnTo>
                  <a:lnTo>
                    <a:pt x="2827" y="160"/>
                  </a:lnTo>
                  <a:lnTo>
                    <a:pt x="2914" y="206"/>
                  </a:lnTo>
                  <a:lnTo>
                    <a:pt x="2996" y="259"/>
                  </a:lnTo>
                  <a:lnTo>
                    <a:pt x="3075" y="317"/>
                  </a:lnTo>
                  <a:lnTo>
                    <a:pt x="3151" y="378"/>
                  </a:lnTo>
                  <a:lnTo>
                    <a:pt x="3221" y="444"/>
                  </a:lnTo>
                  <a:lnTo>
                    <a:pt x="3287" y="516"/>
                  </a:lnTo>
                  <a:lnTo>
                    <a:pt x="3349" y="591"/>
                  </a:lnTo>
                  <a:lnTo>
                    <a:pt x="3406" y="670"/>
                  </a:lnTo>
                  <a:lnTo>
                    <a:pt x="3458" y="753"/>
                  </a:lnTo>
                  <a:lnTo>
                    <a:pt x="3505" y="838"/>
                  </a:lnTo>
                  <a:lnTo>
                    <a:pt x="3546" y="928"/>
                  </a:lnTo>
                  <a:lnTo>
                    <a:pt x="3582" y="1021"/>
                  </a:lnTo>
                  <a:lnTo>
                    <a:pt x="3612" y="1115"/>
                  </a:lnTo>
                  <a:lnTo>
                    <a:pt x="3635" y="1213"/>
                  </a:lnTo>
                  <a:lnTo>
                    <a:pt x="3653" y="1313"/>
                  </a:lnTo>
                  <a:lnTo>
                    <a:pt x="3663" y="1414"/>
                  </a:lnTo>
                  <a:lnTo>
                    <a:pt x="3666" y="1519"/>
                  </a:lnTo>
                  <a:lnTo>
                    <a:pt x="3663" y="1619"/>
                  </a:lnTo>
                  <a:lnTo>
                    <a:pt x="3653" y="1718"/>
                  </a:lnTo>
                  <a:lnTo>
                    <a:pt x="3637" y="1815"/>
                  </a:lnTo>
                  <a:lnTo>
                    <a:pt x="3615" y="1909"/>
                  </a:lnTo>
                  <a:lnTo>
                    <a:pt x="3587" y="2002"/>
                  </a:lnTo>
                  <a:lnTo>
                    <a:pt x="3554" y="2092"/>
                  </a:lnTo>
                  <a:lnTo>
                    <a:pt x="3515" y="2179"/>
                  </a:lnTo>
                  <a:lnTo>
                    <a:pt x="3472" y="2263"/>
                  </a:lnTo>
                  <a:lnTo>
                    <a:pt x="3422" y="2344"/>
                  </a:lnTo>
                  <a:lnTo>
                    <a:pt x="3368" y="2421"/>
                  </a:lnTo>
                  <a:lnTo>
                    <a:pt x="3309" y="2496"/>
                  </a:lnTo>
                  <a:lnTo>
                    <a:pt x="3247" y="2566"/>
                  </a:lnTo>
                  <a:lnTo>
                    <a:pt x="3181" y="2631"/>
                  </a:lnTo>
                  <a:lnTo>
                    <a:pt x="3109" y="2694"/>
                  </a:lnTo>
                  <a:lnTo>
                    <a:pt x="3035" y="2751"/>
                  </a:lnTo>
                  <a:lnTo>
                    <a:pt x="2957" y="2804"/>
                  </a:lnTo>
                  <a:lnTo>
                    <a:pt x="2875" y="2853"/>
                  </a:lnTo>
                  <a:lnTo>
                    <a:pt x="2791" y="2895"/>
                  </a:lnTo>
                  <a:lnTo>
                    <a:pt x="2703" y="2933"/>
                  </a:lnTo>
                  <a:lnTo>
                    <a:pt x="2613" y="2965"/>
                  </a:lnTo>
                  <a:lnTo>
                    <a:pt x="2613" y="2749"/>
                  </a:lnTo>
                  <a:lnTo>
                    <a:pt x="2694" y="2715"/>
                  </a:lnTo>
                  <a:lnTo>
                    <a:pt x="2773" y="2676"/>
                  </a:lnTo>
                  <a:lnTo>
                    <a:pt x="2848" y="2631"/>
                  </a:lnTo>
                  <a:lnTo>
                    <a:pt x="2919" y="2582"/>
                  </a:lnTo>
                  <a:lnTo>
                    <a:pt x="2988" y="2529"/>
                  </a:lnTo>
                  <a:lnTo>
                    <a:pt x="3053" y="2471"/>
                  </a:lnTo>
                  <a:lnTo>
                    <a:pt x="3114" y="2409"/>
                  </a:lnTo>
                  <a:lnTo>
                    <a:pt x="3171" y="2343"/>
                  </a:lnTo>
                  <a:lnTo>
                    <a:pt x="3224" y="2274"/>
                  </a:lnTo>
                  <a:lnTo>
                    <a:pt x="3272" y="2201"/>
                  </a:lnTo>
                  <a:lnTo>
                    <a:pt x="3314" y="2124"/>
                  </a:lnTo>
                  <a:lnTo>
                    <a:pt x="3352" y="2045"/>
                  </a:lnTo>
                  <a:lnTo>
                    <a:pt x="3385" y="1964"/>
                  </a:lnTo>
                  <a:lnTo>
                    <a:pt x="3412" y="1878"/>
                  </a:lnTo>
                  <a:lnTo>
                    <a:pt x="3434" y="1792"/>
                  </a:lnTo>
                  <a:lnTo>
                    <a:pt x="3449" y="1703"/>
                  </a:lnTo>
                  <a:lnTo>
                    <a:pt x="3458" y="1611"/>
                  </a:lnTo>
                  <a:lnTo>
                    <a:pt x="3462" y="1519"/>
                  </a:lnTo>
                  <a:lnTo>
                    <a:pt x="3458" y="1424"/>
                  </a:lnTo>
                  <a:lnTo>
                    <a:pt x="3449" y="1333"/>
                  </a:lnTo>
                  <a:lnTo>
                    <a:pt x="3433" y="1243"/>
                  </a:lnTo>
                  <a:lnTo>
                    <a:pt x="3410" y="1155"/>
                  </a:lnTo>
                  <a:lnTo>
                    <a:pt x="3383" y="1070"/>
                  </a:lnTo>
                  <a:lnTo>
                    <a:pt x="3349" y="987"/>
                  </a:lnTo>
                  <a:lnTo>
                    <a:pt x="3311" y="907"/>
                  </a:lnTo>
                  <a:lnTo>
                    <a:pt x="3267" y="830"/>
                  </a:lnTo>
                  <a:lnTo>
                    <a:pt x="3218" y="757"/>
                  </a:lnTo>
                  <a:lnTo>
                    <a:pt x="3165" y="687"/>
                  </a:lnTo>
                  <a:lnTo>
                    <a:pt x="3107" y="620"/>
                  </a:lnTo>
                  <a:lnTo>
                    <a:pt x="3045" y="559"/>
                  </a:lnTo>
                  <a:lnTo>
                    <a:pt x="2979" y="501"/>
                  </a:lnTo>
                  <a:lnTo>
                    <a:pt x="2909" y="447"/>
                  </a:lnTo>
                  <a:lnTo>
                    <a:pt x="2836" y="399"/>
                  </a:lnTo>
                  <a:lnTo>
                    <a:pt x="2759" y="354"/>
                  </a:lnTo>
                  <a:lnTo>
                    <a:pt x="2680" y="315"/>
                  </a:lnTo>
                  <a:lnTo>
                    <a:pt x="2597" y="282"/>
                  </a:lnTo>
                  <a:lnTo>
                    <a:pt x="2512" y="254"/>
                  </a:lnTo>
                  <a:lnTo>
                    <a:pt x="2424" y="232"/>
                  </a:lnTo>
                  <a:lnTo>
                    <a:pt x="2334" y="216"/>
                  </a:lnTo>
                  <a:lnTo>
                    <a:pt x="2242" y="206"/>
                  </a:lnTo>
                  <a:lnTo>
                    <a:pt x="2148" y="203"/>
                  </a:lnTo>
                  <a:lnTo>
                    <a:pt x="2055" y="206"/>
                  </a:lnTo>
                  <a:lnTo>
                    <a:pt x="1963" y="216"/>
                  </a:lnTo>
                  <a:lnTo>
                    <a:pt x="1873" y="232"/>
                  </a:lnTo>
                  <a:lnTo>
                    <a:pt x="1785" y="254"/>
                  </a:lnTo>
                  <a:lnTo>
                    <a:pt x="1700" y="282"/>
                  </a:lnTo>
                  <a:lnTo>
                    <a:pt x="1617" y="315"/>
                  </a:lnTo>
                  <a:lnTo>
                    <a:pt x="1537" y="354"/>
                  </a:lnTo>
                  <a:lnTo>
                    <a:pt x="1461" y="399"/>
                  </a:lnTo>
                  <a:lnTo>
                    <a:pt x="1388" y="447"/>
                  </a:lnTo>
                  <a:lnTo>
                    <a:pt x="1318" y="501"/>
                  </a:lnTo>
                  <a:lnTo>
                    <a:pt x="1252" y="559"/>
                  </a:lnTo>
                  <a:lnTo>
                    <a:pt x="1190" y="620"/>
                  </a:lnTo>
                  <a:lnTo>
                    <a:pt x="1132" y="687"/>
                  </a:lnTo>
                  <a:lnTo>
                    <a:pt x="1079" y="757"/>
                  </a:lnTo>
                  <a:lnTo>
                    <a:pt x="1030" y="830"/>
                  </a:lnTo>
                  <a:lnTo>
                    <a:pt x="985" y="907"/>
                  </a:lnTo>
                  <a:lnTo>
                    <a:pt x="946" y="987"/>
                  </a:lnTo>
                  <a:lnTo>
                    <a:pt x="913" y="1070"/>
                  </a:lnTo>
                  <a:lnTo>
                    <a:pt x="885" y="1155"/>
                  </a:lnTo>
                  <a:lnTo>
                    <a:pt x="864" y="1243"/>
                  </a:lnTo>
                  <a:lnTo>
                    <a:pt x="848" y="1333"/>
                  </a:lnTo>
                  <a:lnTo>
                    <a:pt x="838" y="1424"/>
                  </a:lnTo>
                  <a:lnTo>
                    <a:pt x="834" y="1519"/>
                  </a:lnTo>
                  <a:lnTo>
                    <a:pt x="837" y="1591"/>
                  </a:lnTo>
                  <a:lnTo>
                    <a:pt x="843" y="1662"/>
                  </a:lnTo>
                  <a:lnTo>
                    <a:pt x="852" y="1733"/>
                  </a:lnTo>
                  <a:lnTo>
                    <a:pt x="647" y="1733"/>
                  </a:lnTo>
                  <a:lnTo>
                    <a:pt x="638" y="1662"/>
                  </a:lnTo>
                  <a:lnTo>
                    <a:pt x="632" y="1591"/>
                  </a:lnTo>
                  <a:lnTo>
                    <a:pt x="631" y="1519"/>
                  </a:lnTo>
                  <a:lnTo>
                    <a:pt x="634" y="1414"/>
                  </a:lnTo>
                  <a:lnTo>
                    <a:pt x="644" y="1313"/>
                  </a:lnTo>
                  <a:lnTo>
                    <a:pt x="662" y="1213"/>
                  </a:lnTo>
                  <a:lnTo>
                    <a:pt x="685" y="1115"/>
                  </a:lnTo>
                  <a:lnTo>
                    <a:pt x="714" y="1021"/>
                  </a:lnTo>
                  <a:lnTo>
                    <a:pt x="750" y="928"/>
                  </a:lnTo>
                  <a:lnTo>
                    <a:pt x="791" y="838"/>
                  </a:lnTo>
                  <a:lnTo>
                    <a:pt x="839" y="753"/>
                  </a:lnTo>
                  <a:lnTo>
                    <a:pt x="890" y="670"/>
                  </a:lnTo>
                  <a:lnTo>
                    <a:pt x="948" y="591"/>
                  </a:lnTo>
                  <a:lnTo>
                    <a:pt x="1009" y="516"/>
                  </a:lnTo>
                  <a:lnTo>
                    <a:pt x="1075" y="444"/>
                  </a:lnTo>
                  <a:lnTo>
                    <a:pt x="1146" y="378"/>
                  </a:lnTo>
                  <a:lnTo>
                    <a:pt x="1222" y="317"/>
                  </a:lnTo>
                  <a:lnTo>
                    <a:pt x="1301" y="259"/>
                  </a:lnTo>
                  <a:lnTo>
                    <a:pt x="1383" y="206"/>
                  </a:lnTo>
                  <a:lnTo>
                    <a:pt x="1469" y="160"/>
                  </a:lnTo>
                  <a:lnTo>
                    <a:pt x="1559" y="119"/>
                  </a:lnTo>
                  <a:lnTo>
                    <a:pt x="1651" y="83"/>
                  </a:lnTo>
                  <a:lnTo>
                    <a:pt x="1745" y="54"/>
                  </a:lnTo>
                  <a:lnTo>
                    <a:pt x="1843" y="30"/>
                  </a:lnTo>
                  <a:lnTo>
                    <a:pt x="1943" y="13"/>
                  </a:lnTo>
                  <a:lnTo>
                    <a:pt x="2044" y="3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9E71896-2A8E-4A61-850D-6240B31688F8}"/>
              </a:ext>
            </a:extLst>
          </p:cNvPr>
          <p:cNvGrpSpPr/>
          <p:nvPr userDrawn="1"/>
        </p:nvGrpSpPr>
        <p:grpSpPr>
          <a:xfrm>
            <a:off x="4166902" y="1884376"/>
            <a:ext cx="1696842" cy="1684014"/>
            <a:chOff x="931942" y="1886953"/>
            <a:chExt cx="1696842" cy="1684014"/>
          </a:xfrm>
        </p:grpSpPr>
        <p:grpSp>
          <p:nvGrpSpPr>
            <p:cNvPr id="64" name="Grupo 140">
              <a:extLst>
                <a:ext uri="{FF2B5EF4-FFF2-40B4-BE49-F238E27FC236}">
                  <a16:creationId xmlns:a16="http://schemas.microsoft.com/office/drawing/2014/main" id="{5A9CC0B9-932D-4B30-8DE6-9A29F9F7F6B1}"/>
                </a:ext>
              </a:extLst>
            </p:cNvPr>
            <p:cNvGrpSpPr/>
            <p:nvPr/>
          </p:nvGrpSpPr>
          <p:grpSpPr>
            <a:xfrm>
              <a:off x="931942" y="1886953"/>
              <a:ext cx="1696842" cy="1684014"/>
              <a:chOff x="1484749" y="1460927"/>
              <a:chExt cx="1696842" cy="1684014"/>
            </a:xfrm>
            <a:effectLst/>
          </p:grpSpPr>
          <p:sp>
            <p:nvSpPr>
              <p:cNvPr id="66" name="Rectángulo 101">
                <a:extLst>
                  <a:ext uri="{FF2B5EF4-FFF2-40B4-BE49-F238E27FC236}">
                    <a16:creationId xmlns:a16="http://schemas.microsoft.com/office/drawing/2014/main" id="{D01016CA-CB9C-4665-9BEC-0D47B19CB19E}"/>
                  </a:ext>
                </a:extLst>
              </p:cNvPr>
              <p:cNvSpPr/>
              <p:nvPr/>
            </p:nvSpPr>
            <p:spPr>
              <a:xfrm>
                <a:off x="1523172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 Placeholder 23">
                <a:extLst>
                  <a:ext uri="{FF2B5EF4-FFF2-40B4-BE49-F238E27FC236}">
                    <a16:creationId xmlns:a16="http://schemas.microsoft.com/office/drawing/2014/main" id="{3B68E950-7186-4A39-9960-4DBC8950D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4749" y="2837039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PLANEACIÓN</a:t>
                </a:r>
              </a:p>
            </p:txBody>
          </p:sp>
        </p:grpSp>
        <p:sp>
          <p:nvSpPr>
            <p:cNvPr id="65" name="Shape 3696">
              <a:extLst>
                <a:ext uri="{FF2B5EF4-FFF2-40B4-BE49-F238E27FC236}">
                  <a16:creationId xmlns:a16="http://schemas.microsoft.com/office/drawing/2014/main" id="{8035ED6F-4A07-45D3-9BAD-8F0805E3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712" y="2056356"/>
              <a:ext cx="845302" cy="893214"/>
            </a:xfrm>
            <a:custGeom>
              <a:avLst/>
              <a:gdLst>
                <a:gd name="T0" fmla="*/ 308833397 w 21600"/>
                <a:gd name="T1" fmla="*/ 308836604 h 21600"/>
                <a:gd name="T2" fmla="*/ 308833397 w 21600"/>
                <a:gd name="T3" fmla="*/ 308836604 h 21600"/>
                <a:gd name="T4" fmla="*/ 308833397 w 21600"/>
                <a:gd name="T5" fmla="*/ 308836604 h 21600"/>
                <a:gd name="T6" fmla="*/ 308833397 w 21600"/>
                <a:gd name="T7" fmla="*/ 3088366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364" y="13255"/>
                  </a:moveTo>
                  <a:lnTo>
                    <a:pt x="5400" y="13255"/>
                  </a:lnTo>
                  <a:lnTo>
                    <a:pt x="5400" y="15218"/>
                  </a:lnTo>
                  <a:lnTo>
                    <a:pt x="7364" y="15218"/>
                  </a:lnTo>
                  <a:cubicBezTo>
                    <a:pt x="7364" y="15218"/>
                    <a:pt x="7364" y="13255"/>
                    <a:pt x="7364" y="13255"/>
                  </a:cubicBezTo>
                  <a:close/>
                  <a:moveTo>
                    <a:pt x="7364" y="16691"/>
                  </a:moveTo>
                  <a:lnTo>
                    <a:pt x="5400" y="16691"/>
                  </a:lnTo>
                  <a:lnTo>
                    <a:pt x="5400" y="18655"/>
                  </a:lnTo>
                  <a:lnTo>
                    <a:pt x="7364" y="18655"/>
                  </a:lnTo>
                  <a:cubicBezTo>
                    <a:pt x="7364" y="18655"/>
                    <a:pt x="7364" y="16691"/>
                    <a:pt x="7364" y="16691"/>
                  </a:cubicBezTo>
                  <a:close/>
                  <a:moveTo>
                    <a:pt x="7364" y="9818"/>
                  </a:moveTo>
                  <a:lnTo>
                    <a:pt x="5400" y="9818"/>
                  </a:lnTo>
                  <a:lnTo>
                    <a:pt x="5400" y="11782"/>
                  </a:lnTo>
                  <a:lnTo>
                    <a:pt x="7364" y="11782"/>
                  </a:lnTo>
                  <a:cubicBezTo>
                    <a:pt x="7364" y="11782"/>
                    <a:pt x="7364" y="9818"/>
                    <a:pt x="7364" y="9818"/>
                  </a:cubicBezTo>
                  <a:close/>
                  <a:moveTo>
                    <a:pt x="4418" y="16691"/>
                  </a:moveTo>
                  <a:lnTo>
                    <a:pt x="2455" y="16691"/>
                  </a:lnTo>
                  <a:lnTo>
                    <a:pt x="2455" y="18655"/>
                  </a:lnTo>
                  <a:lnTo>
                    <a:pt x="4418" y="18655"/>
                  </a:lnTo>
                  <a:cubicBezTo>
                    <a:pt x="4418" y="18655"/>
                    <a:pt x="4418" y="16691"/>
                    <a:pt x="4418" y="1669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6"/>
                    <a:pt x="1422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8" y="2945"/>
                    <a:pt x="20618" y="3386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1"/>
                    <a:pt x="17453" y="0"/>
                    <a:pt x="17182" y="0"/>
                  </a:cubicBezTo>
                  <a:cubicBezTo>
                    <a:pt x="16910" y="0"/>
                    <a:pt x="16691" y="221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1"/>
                    <a:pt x="4690" y="0"/>
                    <a:pt x="4418" y="0"/>
                  </a:cubicBezTo>
                  <a:cubicBezTo>
                    <a:pt x="4147" y="0"/>
                    <a:pt x="3927" y="221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  <a:moveTo>
                    <a:pt x="4418" y="9818"/>
                  </a:moveTo>
                  <a:lnTo>
                    <a:pt x="2455" y="9818"/>
                  </a:lnTo>
                  <a:lnTo>
                    <a:pt x="2455" y="11782"/>
                  </a:lnTo>
                  <a:lnTo>
                    <a:pt x="4418" y="11782"/>
                  </a:lnTo>
                  <a:cubicBezTo>
                    <a:pt x="4418" y="11782"/>
                    <a:pt x="4418" y="9818"/>
                    <a:pt x="4418" y="9818"/>
                  </a:cubicBezTo>
                  <a:close/>
                  <a:moveTo>
                    <a:pt x="4418" y="13255"/>
                  </a:moveTo>
                  <a:lnTo>
                    <a:pt x="2455" y="13255"/>
                  </a:lnTo>
                  <a:lnTo>
                    <a:pt x="2455" y="15218"/>
                  </a:lnTo>
                  <a:lnTo>
                    <a:pt x="4418" y="15218"/>
                  </a:lnTo>
                  <a:cubicBezTo>
                    <a:pt x="4418" y="15218"/>
                    <a:pt x="4418" y="13255"/>
                    <a:pt x="4418" y="13255"/>
                  </a:cubicBezTo>
                  <a:close/>
                  <a:moveTo>
                    <a:pt x="10309" y="16691"/>
                  </a:moveTo>
                  <a:lnTo>
                    <a:pt x="8345" y="16691"/>
                  </a:lnTo>
                  <a:lnTo>
                    <a:pt x="8345" y="18655"/>
                  </a:lnTo>
                  <a:lnTo>
                    <a:pt x="10309" y="18655"/>
                  </a:lnTo>
                  <a:cubicBezTo>
                    <a:pt x="10309" y="18655"/>
                    <a:pt x="10309" y="16691"/>
                    <a:pt x="10309" y="16691"/>
                  </a:cubicBezTo>
                  <a:close/>
                  <a:moveTo>
                    <a:pt x="10309" y="9818"/>
                  </a:moveTo>
                  <a:lnTo>
                    <a:pt x="8345" y="9818"/>
                  </a:lnTo>
                  <a:lnTo>
                    <a:pt x="8345" y="11782"/>
                  </a:lnTo>
                  <a:lnTo>
                    <a:pt x="10309" y="11782"/>
                  </a:lnTo>
                  <a:cubicBezTo>
                    <a:pt x="10309" y="11782"/>
                    <a:pt x="10309" y="9818"/>
                    <a:pt x="10309" y="9818"/>
                  </a:cubicBezTo>
                  <a:close/>
                  <a:moveTo>
                    <a:pt x="10309" y="13255"/>
                  </a:moveTo>
                  <a:lnTo>
                    <a:pt x="8345" y="13255"/>
                  </a:lnTo>
                  <a:lnTo>
                    <a:pt x="8345" y="15218"/>
                  </a:lnTo>
                  <a:lnTo>
                    <a:pt x="10309" y="15218"/>
                  </a:lnTo>
                  <a:cubicBezTo>
                    <a:pt x="10309" y="15218"/>
                    <a:pt x="10309" y="13255"/>
                    <a:pt x="10309" y="13255"/>
                  </a:cubicBezTo>
                  <a:close/>
                  <a:moveTo>
                    <a:pt x="19145" y="13255"/>
                  </a:moveTo>
                  <a:lnTo>
                    <a:pt x="17182" y="13255"/>
                  </a:lnTo>
                  <a:lnTo>
                    <a:pt x="17182" y="15218"/>
                  </a:lnTo>
                  <a:lnTo>
                    <a:pt x="19145" y="15218"/>
                  </a:lnTo>
                  <a:cubicBezTo>
                    <a:pt x="19145" y="15218"/>
                    <a:pt x="19145" y="13255"/>
                    <a:pt x="19145" y="13255"/>
                  </a:cubicBezTo>
                  <a:close/>
                  <a:moveTo>
                    <a:pt x="16200" y="13255"/>
                  </a:moveTo>
                  <a:lnTo>
                    <a:pt x="14236" y="13255"/>
                  </a:lnTo>
                  <a:lnTo>
                    <a:pt x="14236" y="15218"/>
                  </a:lnTo>
                  <a:lnTo>
                    <a:pt x="16200" y="15218"/>
                  </a:lnTo>
                  <a:cubicBezTo>
                    <a:pt x="16200" y="15218"/>
                    <a:pt x="16200" y="13255"/>
                    <a:pt x="16200" y="13255"/>
                  </a:cubicBezTo>
                  <a:close/>
                  <a:moveTo>
                    <a:pt x="19145" y="9818"/>
                  </a:moveTo>
                  <a:lnTo>
                    <a:pt x="17182" y="9818"/>
                  </a:lnTo>
                  <a:lnTo>
                    <a:pt x="17182" y="11782"/>
                  </a:lnTo>
                  <a:lnTo>
                    <a:pt x="19145" y="11782"/>
                  </a:lnTo>
                  <a:cubicBezTo>
                    <a:pt x="19145" y="11782"/>
                    <a:pt x="19145" y="9818"/>
                    <a:pt x="19145" y="9818"/>
                  </a:cubicBezTo>
                  <a:close/>
                  <a:moveTo>
                    <a:pt x="16200" y="9818"/>
                  </a:moveTo>
                  <a:lnTo>
                    <a:pt x="14236" y="9818"/>
                  </a:lnTo>
                  <a:lnTo>
                    <a:pt x="14236" y="11782"/>
                  </a:lnTo>
                  <a:lnTo>
                    <a:pt x="16200" y="11782"/>
                  </a:lnTo>
                  <a:cubicBezTo>
                    <a:pt x="16200" y="11782"/>
                    <a:pt x="16200" y="9818"/>
                    <a:pt x="16200" y="9818"/>
                  </a:cubicBezTo>
                  <a:close/>
                  <a:moveTo>
                    <a:pt x="13255" y="16691"/>
                  </a:moveTo>
                  <a:lnTo>
                    <a:pt x="11291" y="16691"/>
                  </a:lnTo>
                  <a:lnTo>
                    <a:pt x="11291" y="18655"/>
                  </a:lnTo>
                  <a:lnTo>
                    <a:pt x="13255" y="18655"/>
                  </a:lnTo>
                  <a:cubicBezTo>
                    <a:pt x="13255" y="18655"/>
                    <a:pt x="13255" y="16691"/>
                    <a:pt x="13255" y="16691"/>
                  </a:cubicBezTo>
                  <a:close/>
                  <a:moveTo>
                    <a:pt x="13255" y="9818"/>
                  </a:moveTo>
                  <a:lnTo>
                    <a:pt x="11291" y="9818"/>
                  </a:lnTo>
                  <a:lnTo>
                    <a:pt x="11291" y="11782"/>
                  </a:lnTo>
                  <a:lnTo>
                    <a:pt x="13255" y="11782"/>
                  </a:lnTo>
                  <a:cubicBezTo>
                    <a:pt x="13255" y="11782"/>
                    <a:pt x="13255" y="9818"/>
                    <a:pt x="13255" y="9818"/>
                  </a:cubicBezTo>
                  <a:close/>
                  <a:moveTo>
                    <a:pt x="13255" y="13255"/>
                  </a:moveTo>
                  <a:lnTo>
                    <a:pt x="11291" y="13255"/>
                  </a:lnTo>
                  <a:lnTo>
                    <a:pt x="11291" y="15218"/>
                  </a:lnTo>
                  <a:lnTo>
                    <a:pt x="13255" y="15218"/>
                  </a:lnTo>
                  <a:cubicBezTo>
                    <a:pt x="13255" y="15218"/>
                    <a:pt x="13255" y="13255"/>
                    <a:pt x="13255" y="132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  <a:headEnd/>
              <a:tailEnd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sp>
        <p:nvSpPr>
          <p:cNvPr id="68" name="Shape 3698">
            <a:extLst>
              <a:ext uri="{FF2B5EF4-FFF2-40B4-BE49-F238E27FC236}">
                <a16:creationId xmlns:a16="http://schemas.microsoft.com/office/drawing/2014/main" id="{75109A86-B0AD-4084-B513-23BB1E8E19AA}"/>
              </a:ext>
            </a:extLst>
          </p:cNvPr>
          <p:cNvSpPr>
            <a:spLocks/>
          </p:cNvSpPr>
          <p:nvPr userDrawn="1"/>
        </p:nvSpPr>
        <p:spPr bwMode="auto">
          <a:xfrm>
            <a:off x="2425753" y="2105643"/>
            <a:ext cx="955117" cy="840086"/>
          </a:xfrm>
          <a:custGeom>
            <a:avLst/>
            <a:gdLst>
              <a:gd name="T0" fmla="*/ 308833397 w 21600"/>
              <a:gd name="T1" fmla="*/ 138919822 h 21600"/>
              <a:gd name="T2" fmla="*/ 308833397 w 21600"/>
              <a:gd name="T3" fmla="*/ 138919822 h 21600"/>
              <a:gd name="T4" fmla="*/ 308833397 w 21600"/>
              <a:gd name="T5" fmla="*/ 138919822 h 21600"/>
              <a:gd name="T6" fmla="*/ 308833397 w 21600"/>
              <a:gd name="T7" fmla="*/ 13891982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4"/>
                  <a:pt x="9957" y="1784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5"/>
                  <a:pt x="11617" y="1719"/>
                </a:cubicBezTo>
                <a:cubicBezTo>
                  <a:pt x="11641" y="1793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1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s-ES" dirty="0"/>
          </a:p>
        </p:txBody>
      </p:sp>
      <p:grpSp>
        <p:nvGrpSpPr>
          <p:cNvPr id="62" name="Group 51">
            <a:extLst>
              <a:ext uri="{FF2B5EF4-FFF2-40B4-BE49-F238E27FC236}">
                <a16:creationId xmlns:a16="http://schemas.microsoft.com/office/drawing/2014/main" id="{6EF9DE8D-423F-4E9A-8852-7E9AED84F5A1}"/>
              </a:ext>
            </a:extLst>
          </p:cNvPr>
          <p:cNvGrpSpPr/>
          <p:nvPr userDrawn="1"/>
        </p:nvGrpSpPr>
        <p:grpSpPr>
          <a:xfrm>
            <a:off x="6253662" y="3874794"/>
            <a:ext cx="1696842" cy="1673302"/>
            <a:chOff x="7405397" y="3922314"/>
            <a:chExt cx="1696842" cy="1673302"/>
          </a:xfrm>
        </p:grpSpPr>
        <p:grpSp>
          <p:nvGrpSpPr>
            <p:cNvPr id="69" name="Grupo 152">
              <a:extLst>
                <a:ext uri="{FF2B5EF4-FFF2-40B4-BE49-F238E27FC236}">
                  <a16:creationId xmlns:a16="http://schemas.microsoft.com/office/drawing/2014/main" id="{487857F1-505E-46C2-A2A8-6983E08E9877}"/>
                </a:ext>
              </a:extLst>
            </p:cNvPr>
            <p:cNvGrpSpPr/>
            <p:nvPr/>
          </p:nvGrpSpPr>
          <p:grpSpPr>
            <a:xfrm>
              <a:off x="7405397" y="3922314"/>
              <a:ext cx="1696842" cy="1673302"/>
              <a:chOff x="7410784" y="3845046"/>
              <a:chExt cx="1696842" cy="1673302"/>
            </a:xfrm>
            <a:effectLst/>
          </p:grpSpPr>
          <p:sp>
            <p:nvSpPr>
              <p:cNvPr id="72" name="Rectángulo 149">
                <a:extLst>
                  <a:ext uri="{FF2B5EF4-FFF2-40B4-BE49-F238E27FC236}">
                    <a16:creationId xmlns:a16="http://schemas.microsoft.com/office/drawing/2014/main" id="{83F5561A-132E-4EBE-9C18-47FC1112F3E3}"/>
                  </a:ext>
                </a:extLst>
              </p:cNvPr>
              <p:cNvSpPr/>
              <p:nvPr/>
            </p:nvSpPr>
            <p:spPr>
              <a:xfrm>
                <a:off x="7449205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 Placeholder 23">
                <a:extLst>
                  <a:ext uri="{FF2B5EF4-FFF2-40B4-BE49-F238E27FC236}">
                    <a16:creationId xmlns:a16="http://schemas.microsoft.com/office/drawing/2014/main" id="{40E971B9-5F79-4211-BF39-D498D1AD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0784" y="521044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DESARROLLO HUMANO</a:t>
                </a:r>
              </a:p>
            </p:txBody>
          </p:sp>
        </p:grpSp>
        <p:sp>
          <p:nvSpPr>
            <p:cNvPr id="70" name="Shape 3689">
              <a:extLst>
                <a:ext uri="{FF2B5EF4-FFF2-40B4-BE49-F238E27FC236}">
                  <a16:creationId xmlns:a16="http://schemas.microsoft.com/office/drawing/2014/main" id="{CA7BD2A2-4869-492A-9FD6-AECCA2BD2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0007" y="4132192"/>
              <a:ext cx="937532" cy="770449"/>
            </a:xfrm>
            <a:custGeom>
              <a:avLst/>
              <a:gdLst>
                <a:gd name="T0" fmla="*/ 308833397 w 21600"/>
                <a:gd name="T1" fmla="*/ 211349847 h 21600"/>
                <a:gd name="T2" fmla="*/ 308833397 w 21600"/>
                <a:gd name="T3" fmla="*/ 211349847 h 21600"/>
                <a:gd name="T4" fmla="*/ 308833397 w 21600"/>
                <a:gd name="T5" fmla="*/ 211349847 h 21600"/>
                <a:gd name="T6" fmla="*/ 308833397 w 21600"/>
                <a:gd name="T7" fmla="*/ 21134984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16" y="20520"/>
                  </a:moveTo>
                  <a:cubicBezTo>
                    <a:pt x="1258" y="18675"/>
                    <a:pt x="2752" y="17922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09"/>
                    <a:pt x="6113" y="10507"/>
                    <a:pt x="5698" y="9969"/>
                  </a:cubicBezTo>
                  <a:cubicBezTo>
                    <a:pt x="5646" y="9901"/>
                    <a:pt x="5599" y="9842"/>
                    <a:pt x="5562" y="9785"/>
                  </a:cubicBezTo>
                  <a:cubicBezTo>
                    <a:pt x="5550" y="9768"/>
                    <a:pt x="5538" y="9751"/>
                    <a:pt x="5526" y="9734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1"/>
                  </a:cubicBezTo>
                  <a:cubicBezTo>
                    <a:pt x="5249" y="6721"/>
                    <a:pt x="4603" y="5151"/>
                    <a:pt x="5035" y="3987"/>
                  </a:cubicBezTo>
                  <a:cubicBezTo>
                    <a:pt x="5619" y="2410"/>
                    <a:pt x="6140" y="2098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1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3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5"/>
                  </a:cubicBezTo>
                  <a:cubicBezTo>
                    <a:pt x="11091" y="9842"/>
                    <a:pt x="11044" y="9901"/>
                    <a:pt x="10992" y="9969"/>
                  </a:cubicBezTo>
                  <a:cubicBezTo>
                    <a:pt x="10578" y="10507"/>
                    <a:pt x="9806" y="11509"/>
                    <a:pt x="9806" y="13567"/>
                  </a:cubicBezTo>
                  <a:cubicBezTo>
                    <a:pt x="9806" y="15971"/>
                    <a:pt x="11535" y="17087"/>
                    <a:pt x="12500" y="17361"/>
                  </a:cubicBezTo>
                  <a:cubicBezTo>
                    <a:pt x="13925" y="17915"/>
                    <a:pt x="15432" y="18664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39"/>
                    <a:pt x="12999" y="4821"/>
                    <a:pt x="12211" y="2789"/>
                  </a:cubicBezTo>
                  <a:cubicBezTo>
                    <a:pt x="11716" y="1513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6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6"/>
                    <a:pt x="12782" y="16326"/>
                  </a:cubicBezTo>
                  <a:moveTo>
                    <a:pt x="18035" y="15773"/>
                  </a:moveTo>
                  <a:cubicBezTo>
                    <a:pt x="18035" y="15773"/>
                    <a:pt x="16217" y="15311"/>
                    <a:pt x="16217" y="13290"/>
                  </a:cubicBezTo>
                  <a:cubicBezTo>
                    <a:pt x="16217" y="11514"/>
                    <a:pt x="17087" y="10889"/>
                    <a:pt x="17376" y="10458"/>
                  </a:cubicBezTo>
                  <a:cubicBezTo>
                    <a:pt x="17376" y="10458"/>
                    <a:pt x="17968" y="9905"/>
                    <a:pt x="17572" y="8122"/>
                  </a:cubicBezTo>
                  <a:cubicBezTo>
                    <a:pt x="18232" y="7145"/>
                    <a:pt x="18387" y="5419"/>
                    <a:pt x="17669" y="3589"/>
                  </a:cubicBezTo>
                  <a:cubicBezTo>
                    <a:pt x="17218" y="2442"/>
                    <a:pt x="16666" y="1814"/>
                    <a:pt x="16059" y="1448"/>
                  </a:cubicBezTo>
                  <a:cubicBezTo>
                    <a:pt x="15612" y="1179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3"/>
                  </a:cubicBezTo>
                  <a:cubicBezTo>
                    <a:pt x="12878" y="1781"/>
                    <a:pt x="12997" y="2064"/>
                    <a:pt x="13115" y="2365"/>
                  </a:cubicBezTo>
                  <a:cubicBezTo>
                    <a:pt x="13131" y="2408"/>
                    <a:pt x="13143" y="2453"/>
                    <a:pt x="13159" y="2496"/>
                  </a:cubicBezTo>
                  <a:cubicBezTo>
                    <a:pt x="13436" y="2360"/>
                    <a:pt x="13994" y="2159"/>
                    <a:pt x="14614" y="2159"/>
                  </a:cubicBezTo>
                  <a:cubicBezTo>
                    <a:pt x="15001" y="2159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8"/>
                  </a:cubicBezTo>
                  <a:cubicBezTo>
                    <a:pt x="17366" y="5540"/>
                    <a:pt x="17207" y="6853"/>
                    <a:pt x="16784" y="7478"/>
                  </a:cubicBezTo>
                  <a:cubicBezTo>
                    <a:pt x="16610" y="7736"/>
                    <a:pt x="16549" y="8066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3"/>
                    <a:pt x="16607" y="9785"/>
                    <a:pt x="16584" y="9819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7"/>
                    <a:pt x="15236" y="11418"/>
                    <a:pt x="15236" y="13290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6"/>
                    <a:pt x="20311" y="17925"/>
                    <a:pt x="20570" y="19439"/>
                  </a:cubicBezTo>
                  <a:lnTo>
                    <a:pt x="17464" y="19439"/>
                  </a:lnTo>
                  <a:cubicBezTo>
                    <a:pt x="17553" y="19773"/>
                    <a:pt x="17615" y="20131"/>
                    <a:pt x="17645" y="20519"/>
                  </a:cubicBezTo>
                  <a:lnTo>
                    <a:pt x="21152" y="20519"/>
                  </a:lnTo>
                  <a:cubicBezTo>
                    <a:pt x="21600" y="20519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  <p:sp>
          <p:nvSpPr>
            <p:cNvPr id="71" name="Shape 3654">
              <a:extLst>
                <a:ext uri="{FF2B5EF4-FFF2-40B4-BE49-F238E27FC236}">
                  <a16:creationId xmlns:a16="http://schemas.microsoft.com/office/drawing/2014/main" id="{588C933B-EDBC-4F67-9A34-5785D97F8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5055" y="4320223"/>
              <a:ext cx="458673" cy="464181"/>
            </a:xfrm>
            <a:custGeom>
              <a:avLst/>
              <a:gdLst>
                <a:gd name="T0" fmla="*/ 308836604 w 21600"/>
                <a:gd name="T1" fmla="*/ 308833397 h 21600"/>
                <a:gd name="T2" fmla="*/ 308836604 w 21600"/>
                <a:gd name="T3" fmla="*/ 308833397 h 21600"/>
                <a:gd name="T4" fmla="*/ 308836604 w 21600"/>
                <a:gd name="T5" fmla="*/ 308833397 h 21600"/>
                <a:gd name="T6" fmla="*/ 308836604 w 21600"/>
                <a:gd name="T7" fmla="*/ 30883339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33" y="11950"/>
                  </a:moveTo>
                  <a:lnTo>
                    <a:pt x="12831" y="14045"/>
                  </a:lnTo>
                  <a:lnTo>
                    <a:pt x="11135" y="12801"/>
                  </a:lnTo>
                  <a:lnTo>
                    <a:pt x="10555" y="12375"/>
                  </a:lnTo>
                  <a:lnTo>
                    <a:pt x="9974" y="12801"/>
                  </a:lnTo>
                  <a:lnTo>
                    <a:pt x="8277" y="14045"/>
                  </a:lnTo>
                  <a:lnTo>
                    <a:pt x="8976" y="11950"/>
                  </a:lnTo>
                  <a:lnTo>
                    <a:pt x="9195" y="11291"/>
                  </a:lnTo>
                  <a:lnTo>
                    <a:pt x="8647" y="10864"/>
                  </a:lnTo>
                  <a:lnTo>
                    <a:pt x="7280" y="9801"/>
                  </a:lnTo>
                  <a:lnTo>
                    <a:pt x="9560" y="9801"/>
                  </a:lnTo>
                  <a:lnTo>
                    <a:pt x="9799" y="9167"/>
                  </a:lnTo>
                  <a:lnTo>
                    <a:pt x="10555" y="7167"/>
                  </a:lnTo>
                  <a:lnTo>
                    <a:pt x="11310" y="9167"/>
                  </a:lnTo>
                  <a:lnTo>
                    <a:pt x="11549" y="9801"/>
                  </a:lnTo>
                  <a:lnTo>
                    <a:pt x="13829" y="9801"/>
                  </a:lnTo>
                  <a:lnTo>
                    <a:pt x="12462" y="10864"/>
                  </a:lnTo>
                  <a:lnTo>
                    <a:pt x="11914" y="11291"/>
                  </a:lnTo>
                  <a:cubicBezTo>
                    <a:pt x="11914" y="11291"/>
                    <a:pt x="12133" y="11950"/>
                    <a:pt x="12133" y="11950"/>
                  </a:cubicBezTo>
                  <a:close/>
                  <a:moveTo>
                    <a:pt x="12228" y="8820"/>
                  </a:moveTo>
                  <a:lnTo>
                    <a:pt x="10555" y="4388"/>
                  </a:lnTo>
                  <a:lnTo>
                    <a:pt x="8881" y="8820"/>
                  </a:lnTo>
                  <a:lnTo>
                    <a:pt x="4418" y="8820"/>
                  </a:lnTo>
                  <a:lnTo>
                    <a:pt x="8044" y="11639"/>
                  </a:lnTo>
                  <a:lnTo>
                    <a:pt x="6371" y="16660"/>
                  </a:lnTo>
                  <a:lnTo>
                    <a:pt x="10555" y="13592"/>
                  </a:lnTo>
                  <a:lnTo>
                    <a:pt x="14738" y="16660"/>
                  </a:lnTo>
                  <a:lnTo>
                    <a:pt x="13065" y="11639"/>
                  </a:lnTo>
                  <a:lnTo>
                    <a:pt x="16691" y="8820"/>
                  </a:lnTo>
                  <a:cubicBezTo>
                    <a:pt x="16691" y="8820"/>
                    <a:pt x="12228" y="8820"/>
                    <a:pt x="12228" y="8820"/>
                  </a:cubicBezTo>
                  <a:close/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grpSp>
        <p:nvGrpSpPr>
          <p:cNvPr id="75" name="Group 46">
            <a:extLst>
              <a:ext uri="{FF2B5EF4-FFF2-40B4-BE49-F238E27FC236}">
                <a16:creationId xmlns:a16="http://schemas.microsoft.com/office/drawing/2014/main" id="{D0972EBD-DC4F-44D3-9A39-99CE5F63A572}"/>
              </a:ext>
            </a:extLst>
          </p:cNvPr>
          <p:cNvGrpSpPr/>
          <p:nvPr userDrawn="1"/>
        </p:nvGrpSpPr>
        <p:grpSpPr>
          <a:xfrm>
            <a:off x="8389634" y="3874794"/>
            <a:ext cx="1696842" cy="1673302"/>
            <a:chOff x="5247579" y="3922314"/>
            <a:chExt cx="1696842" cy="1673302"/>
          </a:xfrm>
        </p:grpSpPr>
        <p:grpSp>
          <p:nvGrpSpPr>
            <p:cNvPr id="76" name="Grupo 151">
              <a:extLst>
                <a:ext uri="{FF2B5EF4-FFF2-40B4-BE49-F238E27FC236}">
                  <a16:creationId xmlns:a16="http://schemas.microsoft.com/office/drawing/2014/main" id="{226D9EC0-9AFB-42CE-9AA2-D76E663B2F36}"/>
                </a:ext>
              </a:extLst>
            </p:cNvPr>
            <p:cNvGrpSpPr/>
            <p:nvPr/>
          </p:nvGrpSpPr>
          <p:grpSpPr>
            <a:xfrm>
              <a:off x="5247579" y="3922314"/>
              <a:ext cx="1696842" cy="1673302"/>
              <a:chOff x="5197525" y="3845046"/>
              <a:chExt cx="1696842" cy="1673302"/>
            </a:xfrm>
            <a:effectLst/>
          </p:grpSpPr>
          <p:sp>
            <p:nvSpPr>
              <p:cNvPr id="78" name="Rectángulo 147">
                <a:extLst>
                  <a:ext uri="{FF2B5EF4-FFF2-40B4-BE49-F238E27FC236}">
                    <a16:creationId xmlns:a16="http://schemas.microsoft.com/office/drawing/2014/main" id="{33DE793C-CF50-4B26-BEE3-F9DCBB24D8F3}"/>
                  </a:ext>
                </a:extLst>
              </p:cNvPr>
              <p:cNvSpPr/>
              <p:nvPr/>
            </p:nvSpPr>
            <p:spPr>
              <a:xfrm>
                <a:off x="5235946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Text Placeholder 23">
                <a:extLst>
                  <a:ext uri="{FF2B5EF4-FFF2-40B4-BE49-F238E27FC236}">
                    <a16:creationId xmlns:a16="http://schemas.microsoft.com/office/drawing/2014/main" id="{8C403C20-67D2-4FCF-90BE-8FF572E01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7525" y="521044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DHG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77" name="Freeform 264">
              <a:extLst>
                <a:ext uri="{FF2B5EF4-FFF2-40B4-BE49-F238E27FC236}">
                  <a16:creationId xmlns:a16="http://schemas.microsoft.com/office/drawing/2014/main" id="{BBC67E9D-AB7E-49D7-9328-E37AD1476C59}"/>
                </a:ext>
              </a:extLst>
            </p:cNvPr>
            <p:cNvSpPr/>
            <p:nvPr/>
          </p:nvSpPr>
          <p:spPr>
            <a:xfrm>
              <a:off x="5644817" y="4120664"/>
              <a:ext cx="902366" cy="813101"/>
            </a:xfrm>
            <a:custGeom>
              <a:avLst/>
              <a:gdLst>
                <a:gd name="connsiteX0" fmla="*/ 97472 w 576943"/>
                <a:gd name="connsiteY0" fmla="*/ 198324 h 432707"/>
                <a:gd name="connsiteX1" fmla="*/ 108459 w 576943"/>
                <a:gd name="connsiteY1" fmla="*/ 203113 h 432707"/>
                <a:gd name="connsiteX2" fmla="*/ 151983 w 576943"/>
                <a:gd name="connsiteY2" fmla="*/ 228890 h 432707"/>
                <a:gd name="connsiteX3" fmla="*/ 198325 w 576943"/>
                <a:gd name="connsiteY3" fmla="*/ 237482 h 432707"/>
                <a:gd name="connsiteX4" fmla="*/ 244666 w 576943"/>
                <a:gd name="connsiteY4" fmla="*/ 228890 h 432707"/>
                <a:gd name="connsiteX5" fmla="*/ 288190 w 576943"/>
                <a:gd name="connsiteY5" fmla="*/ 203113 h 432707"/>
                <a:gd name="connsiteX6" fmla="*/ 299177 w 576943"/>
                <a:gd name="connsiteY6" fmla="*/ 198324 h 432707"/>
                <a:gd name="connsiteX7" fmla="*/ 360308 w 576943"/>
                <a:gd name="connsiteY7" fmla="*/ 225368 h 432707"/>
                <a:gd name="connsiteX8" fmla="*/ 297487 w 576943"/>
                <a:gd name="connsiteY8" fmla="*/ 225368 h 432707"/>
                <a:gd name="connsiteX9" fmla="*/ 272132 w 576943"/>
                <a:gd name="connsiteY9" fmla="*/ 236073 h 432707"/>
                <a:gd name="connsiteX10" fmla="*/ 261428 w 576943"/>
                <a:gd name="connsiteY10" fmla="*/ 261427 h 432707"/>
                <a:gd name="connsiteX11" fmla="*/ 261428 w 576943"/>
                <a:gd name="connsiteY11" fmla="*/ 315515 h 432707"/>
                <a:gd name="connsiteX12" fmla="*/ 272132 w 576943"/>
                <a:gd name="connsiteY12" fmla="*/ 340869 h 432707"/>
                <a:gd name="connsiteX13" fmla="*/ 297487 w 576943"/>
                <a:gd name="connsiteY13" fmla="*/ 351574 h 432707"/>
                <a:gd name="connsiteX14" fmla="*/ 369604 w 576943"/>
                <a:gd name="connsiteY14" fmla="*/ 351574 h 432707"/>
                <a:gd name="connsiteX15" fmla="*/ 369604 w 576943"/>
                <a:gd name="connsiteY15" fmla="*/ 418622 h 432707"/>
                <a:gd name="connsiteX16" fmla="*/ 321432 w 576943"/>
                <a:gd name="connsiteY16" fmla="*/ 432707 h 432707"/>
                <a:gd name="connsiteX17" fmla="*/ 75217 w 576943"/>
                <a:gd name="connsiteY17" fmla="*/ 432707 h 432707"/>
                <a:gd name="connsiteX18" fmla="*/ 20565 w 576943"/>
                <a:gd name="connsiteY18" fmla="*/ 413269 h 432707"/>
                <a:gd name="connsiteX19" fmla="*/ 0 w 576943"/>
                <a:gd name="connsiteY19" fmla="*/ 359744 h 432707"/>
                <a:gd name="connsiteX20" fmla="*/ 986 w 576943"/>
                <a:gd name="connsiteY20" fmla="*/ 330587 h 432707"/>
                <a:gd name="connsiteX21" fmla="*/ 4930 w 576943"/>
                <a:gd name="connsiteY21" fmla="*/ 299881 h 432707"/>
                <a:gd name="connsiteX22" fmla="*/ 12395 w 576943"/>
                <a:gd name="connsiteY22" fmla="*/ 269315 h 432707"/>
                <a:gd name="connsiteX23" fmla="*/ 24509 w 576943"/>
                <a:gd name="connsiteY23" fmla="*/ 241848 h 432707"/>
                <a:gd name="connsiteX24" fmla="*/ 41975 w 576943"/>
                <a:gd name="connsiteY24" fmla="*/ 219030 h 432707"/>
                <a:gd name="connsiteX25" fmla="*/ 66062 w 576943"/>
                <a:gd name="connsiteY25" fmla="*/ 203958 h 432707"/>
                <a:gd name="connsiteX26" fmla="*/ 97472 w 576943"/>
                <a:gd name="connsiteY26" fmla="*/ 198324 h 432707"/>
                <a:gd name="connsiteX27" fmla="*/ 405663 w 576943"/>
                <a:gd name="connsiteY27" fmla="*/ 144236 h 432707"/>
                <a:gd name="connsiteX28" fmla="*/ 459752 w 576943"/>
                <a:gd name="connsiteY28" fmla="*/ 144236 h 432707"/>
                <a:gd name="connsiteX29" fmla="*/ 466090 w 576943"/>
                <a:gd name="connsiteY29" fmla="*/ 146912 h 432707"/>
                <a:gd name="connsiteX30" fmla="*/ 468766 w 576943"/>
                <a:gd name="connsiteY30" fmla="*/ 153250 h 432707"/>
                <a:gd name="connsiteX31" fmla="*/ 468766 w 576943"/>
                <a:gd name="connsiteY31" fmla="*/ 252412 h 432707"/>
                <a:gd name="connsiteX32" fmla="*/ 567928 w 576943"/>
                <a:gd name="connsiteY32" fmla="*/ 252412 h 432707"/>
                <a:gd name="connsiteX33" fmla="*/ 574267 w 576943"/>
                <a:gd name="connsiteY33" fmla="*/ 255089 h 432707"/>
                <a:gd name="connsiteX34" fmla="*/ 576943 w 576943"/>
                <a:gd name="connsiteY34" fmla="*/ 261427 h 432707"/>
                <a:gd name="connsiteX35" fmla="*/ 576943 w 576943"/>
                <a:gd name="connsiteY35" fmla="*/ 315515 h 432707"/>
                <a:gd name="connsiteX36" fmla="*/ 574267 w 576943"/>
                <a:gd name="connsiteY36" fmla="*/ 321854 h 432707"/>
                <a:gd name="connsiteX37" fmla="*/ 567928 w 576943"/>
                <a:gd name="connsiteY37" fmla="*/ 324530 h 432707"/>
                <a:gd name="connsiteX38" fmla="*/ 468766 w 576943"/>
                <a:gd name="connsiteY38" fmla="*/ 324530 h 432707"/>
                <a:gd name="connsiteX39" fmla="*/ 468766 w 576943"/>
                <a:gd name="connsiteY39" fmla="*/ 423692 h 432707"/>
                <a:gd name="connsiteX40" fmla="*/ 466090 w 576943"/>
                <a:gd name="connsiteY40" fmla="*/ 430031 h 432707"/>
                <a:gd name="connsiteX41" fmla="*/ 459752 w 576943"/>
                <a:gd name="connsiteY41" fmla="*/ 432707 h 432707"/>
                <a:gd name="connsiteX42" fmla="*/ 405663 w 576943"/>
                <a:gd name="connsiteY42" fmla="*/ 432707 h 432707"/>
                <a:gd name="connsiteX43" fmla="*/ 399325 w 576943"/>
                <a:gd name="connsiteY43" fmla="*/ 430031 h 432707"/>
                <a:gd name="connsiteX44" fmla="*/ 396649 w 576943"/>
                <a:gd name="connsiteY44" fmla="*/ 423692 h 432707"/>
                <a:gd name="connsiteX45" fmla="*/ 396649 w 576943"/>
                <a:gd name="connsiteY45" fmla="*/ 324530 h 432707"/>
                <a:gd name="connsiteX46" fmla="*/ 297487 w 576943"/>
                <a:gd name="connsiteY46" fmla="*/ 324530 h 432707"/>
                <a:gd name="connsiteX47" fmla="*/ 291148 w 576943"/>
                <a:gd name="connsiteY47" fmla="*/ 321854 h 432707"/>
                <a:gd name="connsiteX48" fmla="*/ 288472 w 576943"/>
                <a:gd name="connsiteY48" fmla="*/ 315515 h 432707"/>
                <a:gd name="connsiteX49" fmla="*/ 288472 w 576943"/>
                <a:gd name="connsiteY49" fmla="*/ 261427 h 432707"/>
                <a:gd name="connsiteX50" fmla="*/ 291148 w 576943"/>
                <a:gd name="connsiteY50" fmla="*/ 255089 h 432707"/>
                <a:gd name="connsiteX51" fmla="*/ 297487 w 576943"/>
                <a:gd name="connsiteY51" fmla="*/ 252412 h 432707"/>
                <a:gd name="connsiteX52" fmla="*/ 396649 w 576943"/>
                <a:gd name="connsiteY52" fmla="*/ 252412 h 432707"/>
                <a:gd name="connsiteX53" fmla="*/ 396649 w 576943"/>
                <a:gd name="connsiteY53" fmla="*/ 153250 h 432707"/>
                <a:gd name="connsiteX54" fmla="*/ 399325 w 576943"/>
                <a:gd name="connsiteY54" fmla="*/ 146912 h 432707"/>
                <a:gd name="connsiteX55" fmla="*/ 405663 w 576943"/>
                <a:gd name="connsiteY55" fmla="*/ 144236 h 432707"/>
                <a:gd name="connsiteX56" fmla="*/ 198325 w 576943"/>
                <a:gd name="connsiteY56" fmla="*/ 0 h 432707"/>
                <a:gd name="connsiteX57" fmla="*/ 274809 w 576943"/>
                <a:gd name="connsiteY57" fmla="*/ 31692 h 432707"/>
                <a:gd name="connsiteX58" fmla="*/ 306501 w 576943"/>
                <a:gd name="connsiteY58" fmla="*/ 108177 h 432707"/>
                <a:gd name="connsiteX59" fmla="*/ 274809 w 576943"/>
                <a:gd name="connsiteY59" fmla="*/ 184661 h 432707"/>
                <a:gd name="connsiteX60" fmla="*/ 198325 w 576943"/>
                <a:gd name="connsiteY60" fmla="*/ 216353 h 432707"/>
                <a:gd name="connsiteX61" fmla="*/ 121840 w 576943"/>
                <a:gd name="connsiteY61" fmla="*/ 184661 h 432707"/>
                <a:gd name="connsiteX62" fmla="*/ 90148 w 576943"/>
                <a:gd name="connsiteY62" fmla="*/ 108177 h 432707"/>
                <a:gd name="connsiteX63" fmla="*/ 121840 w 576943"/>
                <a:gd name="connsiteY63" fmla="*/ 31692 h 432707"/>
                <a:gd name="connsiteX64" fmla="*/ 198325 w 576943"/>
                <a:gd name="connsiteY64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76943" h="432707">
                  <a:moveTo>
                    <a:pt x="97472" y="198324"/>
                  </a:moveTo>
                  <a:cubicBezTo>
                    <a:pt x="101041" y="198324"/>
                    <a:pt x="104703" y="199920"/>
                    <a:pt x="108459" y="203113"/>
                  </a:cubicBezTo>
                  <a:cubicBezTo>
                    <a:pt x="123296" y="214569"/>
                    <a:pt x="137804" y="223162"/>
                    <a:pt x="151983" y="228890"/>
                  </a:cubicBezTo>
                  <a:cubicBezTo>
                    <a:pt x="166162" y="234618"/>
                    <a:pt x="181609" y="237482"/>
                    <a:pt x="198325" y="237482"/>
                  </a:cubicBezTo>
                  <a:cubicBezTo>
                    <a:pt x="215039" y="237482"/>
                    <a:pt x="230487" y="234618"/>
                    <a:pt x="244666" y="228890"/>
                  </a:cubicBezTo>
                  <a:cubicBezTo>
                    <a:pt x="258845" y="223162"/>
                    <a:pt x="273353" y="214569"/>
                    <a:pt x="288190" y="203113"/>
                  </a:cubicBezTo>
                  <a:cubicBezTo>
                    <a:pt x="291946" y="199920"/>
                    <a:pt x="295609" y="198324"/>
                    <a:pt x="299177" y="198324"/>
                  </a:cubicBezTo>
                  <a:cubicBezTo>
                    <a:pt x="323967" y="198324"/>
                    <a:pt x="344344" y="207339"/>
                    <a:pt x="360308" y="225368"/>
                  </a:cubicBezTo>
                  <a:lnTo>
                    <a:pt x="297487" y="225368"/>
                  </a:lnTo>
                  <a:cubicBezTo>
                    <a:pt x="287721" y="225368"/>
                    <a:pt x="279269" y="228937"/>
                    <a:pt x="272132" y="236073"/>
                  </a:cubicBezTo>
                  <a:cubicBezTo>
                    <a:pt x="264996" y="243210"/>
                    <a:pt x="261428" y="251661"/>
                    <a:pt x="261428" y="261427"/>
                  </a:cubicBezTo>
                  <a:lnTo>
                    <a:pt x="261428" y="315515"/>
                  </a:lnTo>
                  <a:cubicBezTo>
                    <a:pt x="261428" y="325281"/>
                    <a:pt x="264996" y="333733"/>
                    <a:pt x="272132" y="340869"/>
                  </a:cubicBezTo>
                  <a:cubicBezTo>
                    <a:pt x="279269" y="348006"/>
                    <a:pt x="287721" y="351574"/>
                    <a:pt x="297487" y="351574"/>
                  </a:cubicBezTo>
                  <a:lnTo>
                    <a:pt x="369604" y="351574"/>
                  </a:lnTo>
                  <a:lnTo>
                    <a:pt x="369604" y="418622"/>
                  </a:lnTo>
                  <a:cubicBezTo>
                    <a:pt x="356834" y="428012"/>
                    <a:pt x="340776" y="432707"/>
                    <a:pt x="321432" y="432707"/>
                  </a:cubicBezTo>
                  <a:lnTo>
                    <a:pt x="75217" y="432707"/>
                  </a:lnTo>
                  <a:cubicBezTo>
                    <a:pt x="52492" y="432707"/>
                    <a:pt x="34275" y="426228"/>
                    <a:pt x="20565" y="413269"/>
                  </a:cubicBezTo>
                  <a:cubicBezTo>
                    <a:pt x="6855" y="400310"/>
                    <a:pt x="0" y="382469"/>
                    <a:pt x="0" y="359744"/>
                  </a:cubicBezTo>
                  <a:cubicBezTo>
                    <a:pt x="0" y="349790"/>
                    <a:pt x="329" y="340071"/>
                    <a:pt x="986" y="330587"/>
                  </a:cubicBezTo>
                  <a:cubicBezTo>
                    <a:pt x="1643" y="321103"/>
                    <a:pt x="2958" y="310867"/>
                    <a:pt x="4930" y="299881"/>
                  </a:cubicBezTo>
                  <a:cubicBezTo>
                    <a:pt x="6902" y="288894"/>
                    <a:pt x="9390" y="278705"/>
                    <a:pt x="12395" y="269315"/>
                  </a:cubicBezTo>
                  <a:cubicBezTo>
                    <a:pt x="15401" y="259925"/>
                    <a:pt x="19439" y="250769"/>
                    <a:pt x="24509" y="241848"/>
                  </a:cubicBezTo>
                  <a:cubicBezTo>
                    <a:pt x="29580" y="232927"/>
                    <a:pt x="35402" y="225321"/>
                    <a:pt x="41975" y="219030"/>
                  </a:cubicBezTo>
                  <a:cubicBezTo>
                    <a:pt x="48548" y="212738"/>
                    <a:pt x="56577" y="207714"/>
                    <a:pt x="66062" y="203958"/>
                  </a:cubicBezTo>
                  <a:cubicBezTo>
                    <a:pt x="75546" y="200202"/>
                    <a:pt x="86016" y="198324"/>
                    <a:pt x="97472" y="198324"/>
                  </a:cubicBezTo>
                  <a:close/>
                  <a:moveTo>
                    <a:pt x="405663" y="144236"/>
                  </a:moveTo>
                  <a:lnTo>
                    <a:pt x="459752" y="144236"/>
                  </a:lnTo>
                  <a:cubicBezTo>
                    <a:pt x="462193" y="144236"/>
                    <a:pt x="464306" y="145128"/>
                    <a:pt x="466090" y="146912"/>
                  </a:cubicBezTo>
                  <a:cubicBezTo>
                    <a:pt x="467874" y="148696"/>
                    <a:pt x="468766" y="150809"/>
                    <a:pt x="468766" y="153250"/>
                  </a:cubicBezTo>
                  <a:lnTo>
                    <a:pt x="468766" y="252412"/>
                  </a:lnTo>
                  <a:lnTo>
                    <a:pt x="567928" y="252412"/>
                  </a:lnTo>
                  <a:cubicBezTo>
                    <a:pt x="570370" y="252412"/>
                    <a:pt x="572483" y="253304"/>
                    <a:pt x="574267" y="255089"/>
                  </a:cubicBezTo>
                  <a:cubicBezTo>
                    <a:pt x="576051" y="256873"/>
                    <a:pt x="576943" y="258986"/>
                    <a:pt x="576943" y="261427"/>
                  </a:cubicBezTo>
                  <a:lnTo>
                    <a:pt x="576943" y="315515"/>
                  </a:lnTo>
                  <a:cubicBezTo>
                    <a:pt x="576943" y="317957"/>
                    <a:pt x="576051" y="320070"/>
                    <a:pt x="574267" y="321854"/>
                  </a:cubicBezTo>
                  <a:cubicBezTo>
                    <a:pt x="572483" y="323638"/>
                    <a:pt x="570370" y="324530"/>
                    <a:pt x="567928" y="324530"/>
                  </a:cubicBezTo>
                  <a:lnTo>
                    <a:pt x="468766" y="324530"/>
                  </a:lnTo>
                  <a:lnTo>
                    <a:pt x="468766" y="423692"/>
                  </a:lnTo>
                  <a:cubicBezTo>
                    <a:pt x="468766" y="426134"/>
                    <a:pt x="467874" y="428247"/>
                    <a:pt x="466090" y="430031"/>
                  </a:cubicBezTo>
                  <a:cubicBezTo>
                    <a:pt x="464306" y="431815"/>
                    <a:pt x="462193" y="432707"/>
                    <a:pt x="459752" y="432707"/>
                  </a:cubicBezTo>
                  <a:lnTo>
                    <a:pt x="405663" y="432707"/>
                  </a:lnTo>
                  <a:cubicBezTo>
                    <a:pt x="403222" y="432707"/>
                    <a:pt x="401109" y="431815"/>
                    <a:pt x="399325" y="430031"/>
                  </a:cubicBezTo>
                  <a:cubicBezTo>
                    <a:pt x="397541" y="428247"/>
                    <a:pt x="396649" y="426134"/>
                    <a:pt x="396649" y="423692"/>
                  </a:cubicBezTo>
                  <a:lnTo>
                    <a:pt x="396649" y="324530"/>
                  </a:lnTo>
                  <a:lnTo>
                    <a:pt x="297487" y="324530"/>
                  </a:lnTo>
                  <a:cubicBezTo>
                    <a:pt x="295045" y="324530"/>
                    <a:pt x="292932" y="323638"/>
                    <a:pt x="291148" y="321854"/>
                  </a:cubicBezTo>
                  <a:cubicBezTo>
                    <a:pt x="289364" y="320070"/>
                    <a:pt x="288472" y="317957"/>
                    <a:pt x="288472" y="315515"/>
                  </a:cubicBezTo>
                  <a:lnTo>
                    <a:pt x="288472" y="261427"/>
                  </a:lnTo>
                  <a:cubicBezTo>
                    <a:pt x="288472" y="258986"/>
                    <a:pt x="289364" y="256873"/>
                    <a:pt x="291148" y="255089"/>
                  </a:cubicBezTo>
                  <a:cubicBezTo>
                    <a:pt x="292932" y="253304"/>
                    <a:pt x="295045" y="252412"/>
                    <a:pt x="297487" y="252412"/>
                  </a:cubicBezTo>
                  <a:lnTo>
                    <a:pt x="396649" y="252412"/>
                  </a:lnTo>
                  <a:lnTo>
                    <a:pt x="396649" y="153250"/>
                  </a:lnTo>
                  <a:cubicBezTo>
                    <a:pt x="396649" y="150809"/>
                    <a:pt x="397541" y="148696"/>
                    <a:pt x="399325" y="146912"/>
                  </a:cubicBezTo>
                  <a:cubicBezTo>
                    <a:pt x="401109" y="145128"/>
                    <a:pt x="403222" y="144236"/>
                    <a:pt x="405663" y="144236"/>
                  </a:cubicBezTo>
                  <a:close/>
                  <a:moveTo>
                    <a:pt x="198325" y="0"/>
                  </a:moveTo>
                  <a:cubicBezTo>
                    <a:pt x="228186" y="0"/>
                    <a:pt x="253681" y="10564"/>
                    <a:pt x="274809" y="31692"/>
                  </a:cubicBezTo>
                  <a:cubicBezTo>
                    <a:pt x="295937" y="52821"/>
                    <a:pt x="306501" y="78315"/>
                    <a:pt x="306501" y="108177"/>
                  </a:cubicBezTo>
                  <a:cubicBezTo>
                    <a:pt x="306501" y="138038"/>
                    <a:pt x="295937" y="163533"/>
                    <a:pt x="274809" y="184661"/>
                  </a:cubicBezTo>
                  <a:cubicBezTo>
                    <a:pt x="253681" y="205789"/>
                    <a:pt x="228186" y="216353"/>
                    <a:pt x="198325" y="216353"/>
                  </a:cubicBezTo>
                  <a:cubicBezTo>
                    <a:pt x="168463" y="216353"/>
                    <a:pt x="142968" y="205789"/>
                    <a:pt x="121840" y="184661"/>
                  </a:cubicBezTo>
                  <a:cubicBezTo>
                    <a:pt x="100712" y="163533"/>
                    <a:pt x="90148" y="138038"/>
                    <a:pt x="90148" y="108177"/>
                  </a:cubicBezTo>
                  <a:cubicBezTo>
                    <a:pt x="90148" y="78315"/>
                    <a:pt x="100712" y="52821"/>
                    <a:pt x="121840" y="31692"/>
                  </a:cubicBezTo>
                  <a:cubicBezTo>
                    <a:pt x="142968" y="10564"/>
                    <a:pt x="168463" y="0"/>
                    <a:pt x="198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8859824-8E94-47E1-9EF5-AD647C0A6B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69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rátula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F5D6E-E9A6-4104-8EE6-9E1D84DD0F7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5" y="1327166"/>
            <a:ext cx="12192000" cy="465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7F5C381-02F1-4956-9647-731D928D0675}"/>
              </a:ext>
            </a:extLst>
          </p:cNvPr>
          <p:cNvSpPr txBox="1">
            <a:spLocks/>
          </p:cNvSpPr>
          <p:nvPr userDrawn="1"/>
        </p:nvSpPr>
        <p:spPr>
          <a:xfrm>
            <a:off x="6279896" y="45945"/>
            <a:ext cx="5837066" cy="496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JUNTA SEMANAL DE AVANCE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AA8701E-10BD-48CA-AD74-50B4709BC57D}"/>
              </a:ext>
            </a:extLst>
          </p:cNvPr>
          <p:cNvSpPr txBox="1">
            <a:spLocks/>
          </p:cNvSpPr>
          <p:nvPr userDrawn="1"/>
        </p:nvSpPr>
        <p:spPr>
          <a:xfrm>
            <a:off x="6305931" y="491006"/>
            <a:ext cx="5811031" cy="47244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Agenda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65103C-05A9-4EED-A8E9-458A0F2C76AB}"/>
              </a:ext>
            </a:extLst>
          </p:cNvPr>
          <p:cNvGrpSpPr/>
          <p:nvPr userDrawn="1"/>
        </p:nvGrpSpPr>
        <p:grpSpPr>
          <a:xfrm>
            <a:off x="4166902" y="3913550"/>
            <a:ext cx="1696842" cy="1673302"/>
            <a:chOff x="3089761" y="3922314"/>
            <a:chExt cx="1696842" cy="1673302"/>
          </a:xfrm>
        </p:grpSpPr>
        <p:grpSp>
          <p:nvGrpSpPr>
            <p:cNvPr id="12" name="Grupo 146">
              <a:extLst>
                <a:ext uri="{FF2B5EF4-FFF2-40B4-BE49-F238E27FC236}">
                  <a16:creationId xmlns:a16="http://schemas.microsoft.com/office/drawing/2014/main" id="{9CE0DA67-D0D0-4C9F-A89F-83681493D7FD}"/>
                </a:ext>
              </a:extLst>
            </p:cNvPr>
            <p:cNvGrpSpPr/>
            <p:nvPr/>
          </p:nvGrpSpPr>
          <p:grpSpPr>
            <a:xfrm>
              <a:off x="3089761" y="3922314"/>
              <a:ext cx="1696842" cy="1673302"/>
              <a:chOff x="6501853" y="3979156"/>
              <a:chExt cx="1696842" cy="1673302"/>
            </a:xfrm>
            <a:effectLst/>
          </p:grpSpPr>
          <p:sp>
            <p:nvSpPr>
              <p:cNvPr id="14" name="Rectángulo 117">
                <a:extLst>
                  <a:ext uri="{FF2B5EF4-FFF2-40B4-BE49-F238E27FC236}">
                    <a16:creationId xmlns:a16="http://schemas.microsoft.com/office/drawing/2014/main" id="{6641FD3D-BD98-45D9-9FAF-96DAD807D8E5}"/>
                  </a:ext>
                </a:extLst>
              </p:cNvPr>
              <p:cNvSpPr/>
              <p:nvPr/>
            </p:nvSpPr>
            <p:spPr>
              <a:xfrm>
                <a:off x="6540274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 Placeholder 23">
                <a:extLst>
                  <a:ext uri="{FF2B5EF4-FFF2-40B4-BE49-F238E27FC236}">
                    <a16:creationId xmlns:a16="http://schemas.microsoft.com/office/drawing/2014/main" id="{D7DDDE84-CF9E-474F-ADA3-7D9A5ABC66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534455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ESTRUCTURA ORGANIZACIONAL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13" name="Shape 3767">
              <a:extLst>
                <a:ext uri="{FF2B5EF4-FFF2-40B4-BE49-F238E27FC236}">
                  <a16:creationId xmlns:a16="http://schemas.microsoft.com/office/drawing/2014/main" id="{38FFCC9C-4675-4E36-8249-B177D2EAF995}"/>
                </a:ext>
              </a:extLst>
            </p:cNvPr>
            <p:cNvSpPr/>
            <p:nvPr/>
          </p:nvSpPr>
          <p:spPr>
            <a:xfrm>
              <a:off x="3453161" y="4132193"/>
              <a:ext cx="970042" cy="80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8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8"/>
                    <a:pt x="10529" y="14727"/>
                    <a:pt x="10800" y="14727"/>
                  </a:cubicBezTo>
                  <a:cubicBezTo>
                    <a:pt x="11071" y="14727"/>
                    <a:pt x="11291" y="14508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8"/>
                    <a:pt x="18384" y="14727"/>
                    <a:pt x="18655" y="14727"/>
                  </a:cubicBezTo>
                  <a:cubicBezTo>
                    <a:pt x="18926" y="14727"/>
                    <a:pt x="19145" y="14508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8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o 140">
            <a:extLst>
              <a:ext uri="{FF2B5EF4-FFF2-40B4-BE49-F238E27FC236}">
                <a16:creationId xmlns:a16="http://schemas.microsoft.com/office/drawing/2014/main" id="{75570552-06F1-4212-9EBD-7569D848435E}"/>
              </a:ext>
            </a:extLst>
          </p:cNvPr>
          <p:cNvGrpSpPr/>
          <p:nvPr/>
        </p:nvGrpSpPr>
        <p:grpSpPr>
          <a:xfrm>
            <a:off x="2054891" y="1886953"/>
            <a:ext cx="1696842" cy="1684014"/>
            <a:chOff x="1484749" y="1460927"/>
            <a:chExt cx="1696842" cy="1684014"/>
          </a:xfrm>
          <a:effectLst/>
        </p:grpSpPr>
        <p:sp>
          <p:nvSpPr>
            <p:cNvPr id="24" name="Rectángulo 101">
              <a:extLst>
                <a:ext uri="{FF2B5EF4-FFF2-40B4-BE49-F238E27FC236}">
                  <a16:creationId xmlns:a16="http://schemas.microsoft.com/office/drawing/2014/main" id="{3C333570-6DF7-4ADF-A6D0-EC7EEFD2D340}"/>
                </a:ext>
              </a:extLst>
            </p:cNvPr>
            <p:cNvSpPr/>
            <p:nvPr/>
          </p:nvSpPr>
          <p:spPr>
            <a:xfrm>
              <a:off x="1523172" y="1460927"/>
              <a:ext cx="1620000" cy="12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 Placeholder 23">
              <a:extLst>
                <a:ext uri="{FF2B5EF4-FFF2-40B4-BE49-F238E27FC236}">
                  <a16:creationId xmlns:a16="http://schemas.microsoft.com/office/drawing/2014/main" id="{24BC4553-C05D-45E1-B5F7-0D0857DF8C30}"/>
                </a:ext>
              </a:extLst>
            </p:cNvPr>
            <p:cNvSpPr txBox="1">
              <a:spLocks/>
            </p:cNvSpPr>
            <p:nvPr/>
          </p:nvSpPr>
          <p:spPr>
            <a:xfrm>
              <a:off x="1484749" y="2837039"/>
              <a:ext cx="1696842" cy="3079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r>
                <a: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rPr>
                <a:t>GENERALES</a:t>
              </a:r>
            </a:p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endParaRPr lang="en-US" sz="1600" b="1" dirty="0">
                <a:solidFill>
                  <a:schemeClr val="bg1"/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E3D619-B4BB-420F-BC48-9E6A28269FBA}"/>
              </a:ext>
            </a:extLst>
          </p:cNvPr>
          <p:cNvGrpSpPr/>
          <p:nvPr userDrawn="1"/>
        </p:nvGrpSpPr>
        <p:grpSpPr>
          <a:xfrm>
            <a:off x="6281871" y="1884376"/>
            <a:ext cx="1696842" cy="1684014"/>
            <a:chOff x="3089761" y="1886953"/>
            <a:chExt cx="1696842" cy="1684014"/>
          </a:xfrm>
        </p:grpSpPr>
        <p:grpSp>
          <p:nvGrpSpPr>
            <p:cNvPr id="27" name="Grupo 141">
              <a:extLst>
                <a:ext uri="{FF2B5EF4-FFF2-40B4-BE49-F238E27FC236}">
                  <a16:creationId xmlns:a16="http://schemas.microsoft.com/office/drawing/2014/main" id="{2AA60A5C-23E8-4FE5-9613-2F1F2CB2568D}"/>
                </a:ext>
              </a:extLst>
            </p:cNvPr>
            <p:cNvGrpSpPr/>
            <p:nvPr/>
          </p:nvGrpSpPr>
          <p:grpSpPr>
            <a:xfrm>
              <a:off x="3089761" y="1886953"/>
              <a:ext cx="1696842" cy="1684014"/>
              <a:chOff x="3993301" y="1460927"/>
              <a:chExt cx="1696842" cy="1684014"/>
            </a:xfrm>
            <a:effectLst/>
          </p:grpSpPr>
          <p:sp>
            <p:nvSpPr>
              <p:cNvPr id="30" name="Rectángulo 110">
                <a:extLst>
                  <a:ext uri="{FF2B5EF4-FFF2-40B4-BE49-F238E27FC236}">
                    <a16:creationId xmlns:a16="http://schemas.microsoft.com/office/drawing/2014/main" id="{05A77AA1-F1DA-4F17-B106-CD583DCE9192}"/>
                  </a:ext>
                </a:extLst>
              </p:cNvPr>
              <p:cNvSpPr/>
              <p:nvPr/>
            </p:nvSpPr>
            <p:spPr>
              <a:xfrm>
                <a:off x="4031724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 Placeholder 23">
                <a:extLst>
                  <a:ext uri="{FF2B5EF4-FFF2-40B4-BE49-F238E27FC236}">
                    <a16:creationId xmlns:a16="http://schemas.microsoft.com/office/drawing/2014/main" id="{0E2D5F9D-E4EE-4FBA-84E5-7DA39B9B8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2837039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ABASTECIMIENTO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D0D894AC-5E36-4752-A042-B43C9748F674}"/>
                </a:ext>
              </a:extLst>
            </p:cNvPr>
            <p:cNvSpPr>
              <a:spLocks noEditPoints="1"/>
            </p:cNvSpPr>
            <p:nvPr/>
          </p:nvSpPr>
          <p:spPr bwMode="auto">
            <a:xfrm rot="1357491">
              <a:off x="3385707" y="1980224"/>
              <a:ext cx="519949" cy="499479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4BB93850-EB7F-4DD6-8A1F-E56C05D83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4809" y="2273332"/>
              <a:ext cx="828689" cy="801571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0BCFBB-0AA5-4065-88E8-4E6320C5D58B}"/>
              </a:ext>
            </a:extLst>
          </p:cNvPr>
          <p:cNvGrpSpPr/>
          <p:nvPr userDrawn="1"/>
        </p:nvGrpSpPr>
        <p:grpSpPr>
          <a:xfrm>
            <a:off x="2015014" y="3859921"/>
            <a:ext cx="1696842" cy="1680727"/>
            <a:chOff x="5247580" y="1886953"/>
            <a:chExt cx="1696842" cy="1680727"/>
          </a:xfrm>
        </p:grpSpPr>
        <p:grpSp>
          <p:nvGrpSpPr>
            <p:cNvPr id="33" name="Grupo 142">
              <a:extLst>
                <a:ext uri="{FF2B5EF4-FFF2-40B4-BE49-F238E27FC236}">
                  <a16:creationId xmlns:a16="http://schemas.microsoft.com/office/drawing/2014/main" id="{91C7E66F-9579-490B-8187-797342A469A2}"/>
                </a:ext>
              </a:extLst>
            </p:cNvPr>
            <p:cNvGrpSpPr/>
            <p:nvPr/>
          </p:nvGrpSpPr>
          <p:grpSpPr>
            <a:xfrm>
              <a:off x="5247580" y="1886953"/>
              <a:ext cx="1696842" cy="1680727"/>
              <a:chOff x="6501853" y="1460927"/>
              <a:chExt cx="1696842" cy="1680727"/>
            </a:xfrm>
            <a:effectLst/>
          </p:grpSpPr>
          <p:sp>
            <p:nvSpPr>
              <p:cNvPr id="35" name="Rectángulo 111">
                <a:extLst>
                  <a:ext uri="{FF2B5EF4-FFF2-40B4-BE49-F238E27FC236}">
                    <a16:creationId xmlns:a16="http://schemas.microsoft.com/office/drawing/2014/main" id="{596D23F0-147A-482C-A6DD-F355D40DCF75}"/>
                  </a:ext>
                </a:extLst>
              </p:cNvPr>
              <p:cNvSpPr/>
              <p:nvPr/>
            </p:nvSpPr>
            <p:spPr>
              <a:xfrm>
                <a:off x="6540276" y="1460927"/>
                <a:ext cx="1620000" cy="1260000"/>
              </a:xfrm>
              <a:prstGeom prst="rect">
                <a:avLst/>
              </a:prstGeom>
              <a:solidFill>
                <a:srgbClr val="D8531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 Placeholder 23">
                <a:extLst>
                  <a:ext uri="{FF2B5EF4-FFF2-40B4-BE49-F238E27FC236}">
                    <a16:creationId xmlns:a16="http://schemas.microsoft.com/office/drawing/2014/main" id="{911F2956-3F5D-410D-8E3F-6A874E2C9D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2833752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32811"/>
                    </a:solidFill>
                    <a:ea typeface="Lato" charset="0"/>
                    <a:cs typeface="Lato" charset="0"/>
                  </a:rPr>
                  <a:t>GASTOS</a:t>
                </a:r>
              </a:p>
            </p:txBody>
          </p:sp>
        </p:grpSp>
        <p:sp>
          <p:nvSpPr>
            <p:cNvPr id="34" name="Freeform 245">
              <a:extLst>
                <a:ext uri="{FF2B5EF4-FFF2-40B4-BE49-F238E27FC236}">
                  <a16:creationId xmlns:a16="http://schemas.microsoft.com/office/drawing/2014/main" id="{85453E0C-9489-4ACD-A93C-F1113E421939}"/>
                </a:ext>
              </a:extLst>
            </p:cNvPr>
            <p:cNvSpPr/>
            <p:nvPr/>
          </p:nvSpPr>
          <p:spPr>
            <a:xfrm>
              <a:off x="5542503" y="2087260"/>
              <a:ext cx="1106993" cy="862310"/>
            </a:xfrm>
            <a:custGeom>
              <a:avLst/>
              <a:gdLst>
                <a:gd name="connsiteX0" fmla="*/ 409325 w 576943"/>
                <a:gd name="connsiteY0" fmla="*/ 36059 h 432707"/>
                <a:gd name="connsiteX1" fmla="*/ 531870 w 576943"/>
                <a:gd name="connsiteY1" fmla="*/ 36059 h 432707"/>
                <a:gd name="connsiteX2" fmla="*/ 538349 w 576943"/>
                <a:gd name="connsiteY2" fmla="*/ 38594 h 432707"/>
                <a:gd name="connsiteX3" fmla="*/ 540884 w 576943"/>
                <a:gd name="connsiteY3" fmla="*/ 45074 h 432707"/>
                <a:gd name="connsiteX4" fmla="*/ 540884 w 576943"/>
                <a:gd name="connsiteY4" fmla="*/ 167618 h 432707"/>
                <a:gd name="connsiteX5" fmla="*/ 535391 w 576943"/>
                <a:gd name="connsiteY5" fmla="*/ 175928 h 432707"/>
                <a:gd name="connsiteX6" fmla="*/ 525390 w 576943"/>
                <a:gd name="connsiteY6" fmla="*/ 173815 h 432707"/>
                <a:gd name="connsiteX7" fmla="*/ 491304 w 576943"/>
                <a:gd name="connsiteY7" fmla="*/ 139728 h 432707"/>
                <a:gd name="connsiteX8" fmla="*/ 312981 w 576943"/>
                <a:gd name="connsiteY8" fmla="*/ 318051 h 432707"/>
                <a:gd name="connsiteX9" fmla="*/ 306501 w 576943"/>
                <a:gd name="connsiteY9" fmla="*/ 320868 h 432707"/>
                <a:gd name="connsiteX10" fmla="*/ 300022 w 576943"/>
                <a:gd name="connsiteY10" fmla="*/ 318051 h 432707"/>
                <a:gd name="connsiteX11" fmla="*/ 234384 w 576943"/>
                <a:gd name="connsiteY11" fmla="*/ 252412 h 432707"/>
                <a:gd name="connsiteX12" fmla="*/ 117192 w 576943"/>
                <a:gd name="connsiteY12" fmla="*/ 369604 h 432707"/>
                <a:gd name="connsiteX13" fmla="*/ 63104 w 576943"/>
                <a:gd name="connsiteY13" fmla="*/ 315515 h 432707"/>
                <a:gd name="connsiteX14" fmla="*/ 227904 w 576943"/>
                <a:gd name="connsiteY14" fmla="*/ 150715 h 432707"/>
                <a:gd name="connsiteX15" fmla="*/ 234384 w 576943"/>
                <a:gd name="connsiteY15" fmla="*/ 147898 h 432707"/>
                <a:gd name="connsiteX16" fmla="*/ 240863 w 576943"/>
                <a:gd name="connsiteY16" fmla="*/ 150715 h 432707"/>
                <a:gd name="connsiteX17" fmla="*/ 306501 w 576943"/>
                <a:gd name="connsiteY17" fmla="*/ 216353 h 432707"/>
                <a:gd name="connsiteX18" fmla="*/ 437215 w 576943"/>
                <a:gd name="connsiteY18" fmla="*/ 85640 h 432707"/>
                <a:gd name="connsiteX19" fmla="*/ 403128 w 576943"/>
                <a:gd name="connsiteY19" fmla="*/ 51553 h 432707"/>
                <a:gd name="connsiteX20" fmla="*/ 401015 w 576943"/>
                <a:gd name="connsiteY20" fmla="*/ 41552 h 432707"/>
                <a:gd name="connsiteX21" fmla="*/ 409325 w 576943"/>
                <a:gd name="connsiteY21" fmla="*/ 36059 h 432707"/>
                <a:gd name="connsiteX22" fmla="*/ 0 w 576943"/>
                <a:gd name="connsiteY22" fmla="*/ 0 h 432707"/>
                <a:gd name="connsiteX23" fmla="*/ 36059 w 576943"/>
                <a:gd name="connsiteY23" fmla="*/ 0 h 432707"/>
                <a:gd name="connsiteX24" fmla="*/ 36059 w 576943"/>
                <a:gd name="connsiteY24" fmla="*/ 396648 h 432707"/>
                <a:gd name="connsiteX25" fmla="*/ 576943 w 576943"/>
                <a:gd name="connsiteY25" fmla="*/ 396648 h 432707"/>
                <a:gd name="connsiteX26" fmla="*/ 576943 w 576943"/>
                <a:gd name="connsiteY26" fmla="*/ 432707 h 432707"/>
                <a:gd name="connsiteX27" fmla="*/ 0 w 576943"/>
                <a:gd name="connsiteY27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43" h="432707">
                  <a:moveTo>
                    <a:pt x="409325" y="36059"/>
                  </a:moveTo>
                  <a:lnTo>
                    <a:pt x="531870" y="36059"/>
                  </a:lnTo>
                  <a:cubicBezTo>
                    <a:pt x="534499" y="36059"/>
                    <a:pt x="536659" y="36904"/>
                    <a:pt x="538349" y="38594"/>
                  </a:cubicBezTo>
                  <a:cubicBezTo>
                    <a:pt x="540039" y="40284"/>
                    <a:pt x="540884" y="42444"/>
                    <a:pt x="540884" y="45074"/>
                  </a:cubicBezTo>
                  <a:lnTo>
                    <a:pt x="540884" y="167618"/>
                  </a:lnTo>
                  <a:cubicBezTo>
                    <a:pt x="540884" y="171562"/>
                    <a:pt x="539054" y="174332"/>
                    <a:pt x="535391" y="175928"/>
                  </a:cubicBezTo>
                  <a:cubicBezTo>
                    <a:pt x="531729" y="177524"/>
                    <a:pt x="528395" y="176820"/>
                    <a:pt x="525390" y="173815"/>
                  </a:cubicBezTo>
                  <a:lnTo>
                    <a:pt x="491304" y="139728"/>
                  </a:lnTo>
                  <a:lnTo>
                    <a:pt x="312981" y="318051"/>
                  </a:lnTo>
                  <a:cubicBezTo>
                    <a:pt x="311103" y="319929"/>
                    <a:pt x="308943" y="320868"/>
                    <a:pt x="306501" y="320868"/>
                  </a:cubicBezTo>
                  <a:cubicBezTo>
                    <a:pt x="304060" y="320868"/>
                    <a:pt x="301900" y="319929"/>
                    <a:pt x="300022" y="318051"/>
                  </a:cubicBezTo>
                  <a:lnTo>
                    <a:pt x="234384" y="252412"/>
                  </a:lnTo>
                  <a:lnTo>
                    <a:pt x="117192" y="369604"/>
                  </a:lnTo>
                  <a:lnTo>
                    <a:pt x="63104" y="315515"/>
                  </a:lnTo>
                  <a:lnTo>
                    <a:pt x="227904" y="150715"/>
                  </a:lnTo>
                  <a:cubicBezTo>
                    <a:pt x="229783" y="148837"/>
                    <a:pt x="231942" y="147898"/>
                    <a:pt x="234384" y="147898"/>
                  </a:cubicBezTo>
                  <a:cubicBezTo>
                    <a:pt x="236825" y="147898"/>
                    <a:pt x="238985" y="148837"/>
                    <a:pt x="240863" y="150715"/>
                  </a:cubicBezTo>
                  <a:lnTo>
                    <a:pt x="306501" y="216353"/>
                  </a:lnTo>
                  <a:lnTo>
                    <a:pt x="437215" y="85640"/>
                  </a:lnTo>
                  <a:lnTo>
                    <a:pt x="403128" y="51553"/>
                  </a:lnTo>
                  <a:cubicBezTo>
                    <a:pt x="400123" y="48548"/>
                    <a:pt x="399419" y="45214"/>
                    <a:pt x="401015" y="41552"/>
                  </a:cubicBezTo>
                  <a:cubicBezTo>
                    <a:pt x="402611" y="37890"/>
                    <a:pt x="405382" y="36059"/>
                    <a:pt x="409325" y="36059"/>
                  </a:cubicBezTo>
                  <a:close/>
                  <a:moveTo>
                    <a:pt x="0" y="0"/>
                  </a:moveTo>
                  <a:lnTo>
                    <a:pt x="36059" y="0"/>
                  </a:lnTo>
                  <a:lnTo>
                    <a:pt x="36059" y="396648"/>
                  </a:lnTo>
                  <a:lnTo>
                    <a:pt x="576943" y="396648"/>
                  </a:lnTo>
                  <a:lnTo>
                    <a:pt x="576943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1A60A3-E95C-4FC7-B367-C321DF8ADA4A}"/>
              </a:ext>
            </a:extLst>
          </p:cNvPr>
          <p:cNvGrpSpPr/>
          <p:nvPr userDrawn="1"/>
        </p:nvGrpSpPr>
        <p:grpSpPr>
          <a:xfrm>
            <a:off x="8423364" y="1875427"/>
            <a:ext cx="1696842" cy="1676589"/>
            <a:chOff x="931942" y="3922314"/>
            <a:chExt cx="1696842" cy="1676589"/>
          </a:xfrm>
        </p:grpSpPr>
        <p:grpSp>
          <p:nvGrpSpPr>
            <p:cNvPr id="43" name="Grupo 145">
              <a:extLst>
                <a:ext uri="{FF2B5EF4-FFF2-40B4-BE49-F238E27FC236}">
                  <a16:creationId xmlns:a16="http://schemas.microsoft.com/office/drawing/2014/main" id="{F8C0BF6F-98CB-41B4-BB2F-975B1AB1A610}"/>
                </a:ext>
              </a:extLst>
            </p:cNvPr>
            <p:cNvGrpSpPr/>
            <p:nvPr/>
          </p:nvGrpSpPr>
          <p:grpSpPr>
            <a:xfrm>
              <a:off x="931942" y="3922314"/>
              <a:ext cx="1696842" cy="1676589"/>
              <a:chOff x="3993301" y="3979156"/>
              <a:chExt cx="1696842" cy="1676589"/>
            </a:xfrm>
            <a:effectLst/>
          </p:grpSpPr>
          <p:sp>
            <p:nvSpPr>
              <p:cNvPr id="45" name="Rectángulo 116">
                <a:extLst>
                  <a:ext uri="{FF2B5EF4-FFF2-40B4-BE49-F238E27FC236}">
                    <a16:creationId xmlns:a16="http://schemas.microsoft.com/office/drawing/2014/main" id="{B0B42590-AB09-4BD7-AAD4-348CCD02ED41}"/>
                  </a:ext>
                </a:extLst>
              </p:cNvPr>
              <p:cNvSpPr/>
              <p:nvPr/>
            </p:nvSpPr>
            <p:spPr>
              <a:xfrm>
                <a:off x="4031722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 Placeholder 23">
                <a:extLst>
                  <a:ext uri="{FF2B5EF4-FFF2-40B4-BE49-F238E27FC236}">
                    <a16:creationId xmlns:a16="http://schemas.microsoft.com/office/drawing/2014/main" id="{BC362490-DAF6-48FA-8F46-CB4E65A6E5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5347843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LOGÍSTICA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44" name="Freeform 107">
              <a:extLst>
                <a:ext uri="{FF2B5EF4-FFF2-40B4-BE49-F238E27FC236}">
                  <a16:creationId xmlns:a16="http://schemas.microsoft.com/office/drawing/2014/main" id="{FDA28907-7F6C-46B6-BBF6-C1F0BBEA2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6138" y="4120664"/>
              <a:ext cx="988450" cy="824630"/>
            </a:xfrm>
            <a:custGeom>
              <a:avLst/>
              <a:gdLst>
                <a:gd name="T0" fmla="*/ 1767 w 3666"/>
                <a:gd name="T1" fmla="*/ 3297 h 3543"/>
                <a:gd name="T2" fmla="*/ 1920 w 3666"/>
                <a:gd name="T3" fmla="*/ 3417 h 3543"/>
                <a:gd name="T4" fmla="*/ 2002 w 3666"/>
                <a:gd name="T5" fmla="*/ 3242 h 3543"/>
                <a:gd name="T6" fmla="*/ 547 w 3666"/>
                <a:gd name="T7" fmla="*/ 3185 h 3543"/>
                <a:gd name="T8" fmla="*/ 504 w 3666"/>
                <a:gd name="T9" fmla="*/ 3374 h 3543"/>
                <a:gd name="T10" fmla="*/ 697 w 3666"/>
                <a:gd name="T11" fmla="*/ 3374 h 3543"/>
                <a:gd name="T12" fmla="*/ 655 w 3666"/>
                <a:gd name="T13" fmla="*/ 3185 h 3543"/>
                <a:gd name="T14" fmla="*/ 2065 w 3666"/>
                <a:gd name="T15" fmla="*/ 3122 h 3543"/>
                <a:gd name="T16" fmla="*/ 2110 w 3666"/>
                <a:gd name="T17" fmla="*/ 3410 h 3543"/>
                <a:gd name="T18" fmla="*/ 1851 w 3666"/>
                <a:gd name="T19" fmla="*/ 3540 h 3543"/>
                <a:gd name="T20" fmla="*/ 1647 w 3666"/>
                <a:gd name="T21" fmla="*/ 3337 h 3543"/>
                <a:gd name="T22" fmla="*/ 1777 w 3666"/>
                <a:gd name="T23" fmla="*/ 3077 h 3543"/>
                <a:gd name="T24" fmla="*/ 747 w 3666"/>
                <a:gd name="T25" fmla="*/ 3097 h 3543"/>
                <a:gd name="T26" fmla="*/ 834 w 3666"/>
                <a:gd name="T27" fmla="*/ 3374 h 3543"/>
                <a:gd name="T28" fmla="*/ 601 w 3666"/>
                <a:gd name="T29" fmla="*/ 3543 h 3543"/>
                <a:gd name="T30" fmla="*/ 367 w 3666"/>
                <a:gd name="T31" fmla="*/ 3374 h 3543"/>
                <a:gd name="T32" fmla="*/ 455 w 3666"/>
                <a:gd name="T33" fmla="*/ 3097 h 3543"/>
                <a:gd name="T34" fmla="*/ 2456 w 3666"/>
                <a:gd name="T35" fmla="*/ 3157 h 3543"/>
                <a:gd name="T36" fmla="*/ 2205 w 3666"/>
                <a:gd name="T37" fmla="*/ 3208 h 3543"/>
                <a:gd name="T38" fmla="*/ 1977 w 3666"/>
                <a:gd name="T39" fmla="*/ 2982 h 3543"/>
                <a:gd name="T40" fmla="*/ 1662 w 3666"/>
                <a:gd name="T41" fmla="*/ 3065 h 3543"/>
                <a:gd name="T42" fmla="*/ 900 w 3666"/>
                <a:gd name="T43" fmla="*/ 3167 h 3543"/>
                <a:gd name="T44" fmla="*/ 644 w 3666"/>
                <a:gd name="T45" fmla="*/ 2973 h 3543"/>
                <a:gd name="T46" fmla="*/ 344 w 3666"/>
                <a:gd name="T47" fmla="*/ 3096 h 3543"/>
                <a:gd name="T48" fmla="*/ 44 w 3666"/>
                <a:gd name="T49" fmla="*/ 3223 h 3543"/>
                <a:gd name="T50" fmla="*/ 1741 w 3666"/>
                <a:gd name="T51" fmla="*/ 2240 h 3543"/>
                <a:gd name="T52" fmla="*/ 2225 w 3666"/>
                <a:gd name="T53" fmla="*/ 2609 h 3543"/>
                <a:gd name="T54" fmla="*/ 1757 w 3666"/>
                <a:gd name="T55" fmla="*/ 2230 h 3543"/>
                <a:gd name="T56" fmla="*/ 1595 w 3666"/>
                <a:gd name="T57" fmla="*/ 1977 h 3543"/>
                <a:gd name="T58" fmla="*/ 1945 w 3666"/>
                <a:gd name="T59" fmla="*/ 2139 h 3543"/>
                <a:gd name="T60" fmla="*/ 0 w 3666"/>
                <a:gd name="T61" fmla="*/ 2802 h 3543"/>
                <a:gd name="T62" fmla="*/ 119 w 3666"/>
                <a:gd name="T63" fmla="*/ 1886 h 3543"/>
                <a:gd name="T64" fmla="*/ 2049 w 3666"/>
                <a:gd name="T65" fmla="*/ 1519 h 3543"/>
                <a:gd name="T66" fmla="*/ 2171 w 3666"/>
                <a:gd name="T67" fmla="*/ 1616 h 3543"/>
                <a:gd name="T68" fmla="*/ 2237 w 3666"/>
                <a:gd name="T69" fmla="*/ 1475 h 3543"/>
                <a:gd name="T70" fmla="*/ 2405 w 3666"/>
                <a:gd name="T71" fmla="*/ 410 h 3543"/>
                <a:gd name="T72" fmla="*/ 2340 w 3666"/>
                <a:gd name="T73" fmla="*/ 1459 h 3543"/>
                <a:gd name="T74" fmla="*/ 2855 w 3666"/>
                <a:gd name="T75" fmla="*/ 1977 h 3543"/>
                <a:gd name="T76" fmla="*/ 2207 w 3666"/>
                <a:gd name="T77" fmla="*/ 1710 h 3543"/>
                <a:gd name="T78" fmla="*/ 1974 w 3666"/>
                <a:gd name="T79" fmla="*/ 1620 h 3543"/>
                <a:gd name="T80" fmla="*/ 2007 w 3666"/>
                <a:gd name="T81" fmla="*/ 1376 h 3543"/>
                <a:gd name="T82" fmla="*/ 2386 w 3666"/>
                <a:gd name="T83" fmla="*/ 408 h 3543"/>
                <a:gd name="T84" fmla="*/ 2827 w 3666"/>
                <a:gd name="T85" fmla="*/ 160 h 3543"/>
                <a:gd name="T86" fmla="*/ 3406 w 3666"/>
                <a:gd name="T87" fmla="*/ 670 h 3543"/>
                <a:gd name="T88" fmla="*/ 3663 w 3666"/>
                <a:gd name="T89" fmla="*/ 1414 h 3543"/>
                <a:gd name="T90" fmla="*/ 3515 w 3666"/>
                <a:gd name="T91" fmla="*/ 2179 h 3543"/>
                <a:gd name="T92" fmla="*/ 3035 w 3666"/>
                <a:gd name="T93" fmla="*/ 2751 h 3543"/>
                <a:gd name="T94" fmla="*/ 2773 w 3666"/>
                <a:gd name="T95" fmla="*/ 2676 h 3543"/>
                <a:gd name="T96" fmla="*/ 3272 w 3666"/>
                <a:gd name="T97" fmla="*/ 2201 h 3543"/>
                <a:gd name="T98" fmla="*/ 3462 w 3666"/>
                <a:gd name="T99" fmla="*/ 1519 h 3543"/>
                <a:gd name="T100" fmla="*/ 3267 w 3666"/>
                <a:gd name="T101" fmla="*/ 830 h 3543"/>
                <a:gd name="T102" fmla="*/ 2759 w 3666"/>
                <a:gd name="T103" fmla="*/ 354 h 3543"/>
                <a:gd name="T104" fmla="*/ 2055 w 3666"/>
                <a:gd name="T105" fmla="*/ 206 h 3543"/>
                <a:gd name="T106" fmla="*/ 1388 w 3666"/>
                <a:gd name="T107" fmla="*/ 447 h 3543"/>
                <a:gd name="T108" fmla="*/ 946 w 3666"/>
                <a:gd name="T109" fmla="*/ 987 h 3543"/>
                <a:gd name="T110" fmla="*/ 843 w 3666"/>
                <a:gd name="T111" fmla="*/ 1662 h 3543"/>
                <a:gd name="T112" fmla="*/ 662 w 3666"/>
                <a:gd name="T113" fmla="*/ 1213 h 3543"/>
                <a:gd name="T114" fmla="*/ 1009 w 3666"/>
                <a:gd name="T115" fmla="*/ 516 h 3543"/>
                <a:gd name="T116" fmla="*/ 1651 w 3666"/>
                <a:gd name="T117" fmla="*/ 8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6" h="3543">
                  <a:moveTo>
                    <a:pt x="1891" y="3173"/>
                  </a:moveTo>
                  <a:lnTo>
                    <a:pt x="1863" y="3176"/>
                  </a:lnTo>
                  <a:lnTo>
                    <a:pt x="1836" y="3185"/>
                  </a:lnTo>
                  <a:lnTo>
                    <a:pt x="1814" y="3200"/>
                  </a:lnTo>
                  <a:lnTo>
                    <a:pt x="1795" y="3220"/>
                  </a:lnTo>
                  <a:lnTo>
                    <a:pt x="1781" y="3242"/>
                  </a:lnTo>
                  <a:lnTo>
                    <a:pt x="1771" y="3269"/>
                  </a:lnTo>
                  <a:lnTo>
                    <a:pt x="1767" y="3297"/>
                  </a:lnTo>
                  <a:lnTo>
                    <a:pt x="1771" y="3325"/>
                  </a:lnTo>
                  <a:lnTo>
                    <a:pt x="1781" y="3351"/>
                  </a:lnTo>
                  <a:lnTo>
                    <a:pt x="1795" y="3374"/>
                  </a:lnTo>
                  <a:lnTo>
                    <a:pt x="1814" y="3393"/>
                  </a:lnTo>
                  <a:lnTo>
                    <a:pt x="1836" y="3408"/>
                  </a:lnTo>
                  <a:lnTo>
                    <a:pt x="1863" y="3417"/>
                  </a:lnTo>
                  <a:lnTo>
                    <a:pt x="1891" y="3420"/>
                  </a:lnTo>
                  <a:lnTo>
                    <a:pt x="1920" y="3417"/>
                  </a:lnTo>
                  <a:lnTo>
                    <a:pt x="1945" y="3408"/>
                  </a:lnTo>
                  <a:lnTo>
                    <a:pt x="1969" y="3393"/>
                  </a:lnTo>
                  <a:lnTo>
                    <a:pt x="1987" y="3374"/>
                  </a:lnTo>
                  <a:lnTo>
                    <a:pt x="2002" y="3351"/>
                  </a:lnTo>
                  <a:lnTo>
                    <a:pt x="2011" y="3325"/>
                  </a:lnTo>
                  <a:lnTo>
                    <a:pt x="2014" y="3297"/>
                  </a:lnTo>
                  <a:lnTo>
                    <a:pt x="2011" y="3269"/>
                  </a:lnTo>
                  <a:lnTo>
                    <a:pt x="2002" y="3242"/>
                  </a:lnTo>
                  <a:lnTo>
                    <a:pt x="1987" y="3220"/>
                  </a:lnTo>
                  <a:lnTo>
                    <a:pt x="1969" y="3200"/>
                  </a:lnTo>
                  <a:lnTo>
                    <a:pt x="1945" y="3185"/>
                  </a:lnTo>
                  <a:lnTo>
                    <a:pt x="1920" y="3176"/>
                  </a:lnTo>
                  <a:lnTo>
                    <a:pt x="1891" y="3173"/>
                  </a:lnTo>
                  <a:close/>
                  <a:moveTo>
                    <a:pt x="601" y="3173"/>
                  </a:moveTo>
                  <a:lnTo>
                    <a:pt x="572" y="3176"/>
                  </a:lnTo>
                  <a:lnTo>
                    <a:pt x="547" y="3185"/>
                  </a:lnTo>
                  <a:lnTo>
                    <a:pt x="523" y="3200"/>
                  </a:lnTo>
                  <a:lnTo>
                    <a:pt x="504" y="3220"/>
                  </a:lnTo>
                  <a:lnTo>
                    <a:pt x="490" y="3242"/>
                  </a:lnTo>
                  <a:lnTo>
                    <a:pt x="481" y="3269"/>
                  </a:lnTo>
                  <a:lnTo>
                    <a:pt x="478" y="3297"/>
                  </a:lnTo>
                  <a:lnTo>
                    <a:pt x="481" y="3325"/>
                  </a:lnTo>
                  <a:lnTo>
                    <a:pt x="490" y="3351"/>
                  </a:lnTo>
                  <a:lnTo>
                    <a:pt x="504" y="3374"/>
                  </a:lnTo>
                  <a:lnTo>
                    <a:pt x="523" y="3393"/>
                  </a:lnTo>
                  <a:lnTo>
                    <a:pt x="547" y="3408"/>
                  </a:lnTo>
                  <a:lnTo>
                    <a:pt x="572" y="3417"/>
                  </a:lnTo>
                  <a:lnTo>
                    <a:pt x="601" y="3420"/>
                  </a:lnTo>
                  <a:lnTo>
                    <a:pt x="629" y="3417"/>
                  </a:lnTo>
                  <a:lnTo>
                    <a:pt x="655" y="3408"/>
                  </a:lnTo>
                  <a:lnTo>
                    <a:pt x="678" y="3393"/>
                  </a:lnTo>
                  <a:lnTo>
                    <a:pt x="697" y="3374"/>
                  </a:lnTo>
                  <a:lnTo>
                    <a:pt x="712" y="3351"/>
                  </a:lnTo>
                  <a:lnTo>
                    <a:pt x="721" y="3325"/>
                  </a:lnTo>
                  <a:lnTo>
                    <a:pt x="724" y="3297"/>
                  </a:lnTo>
                  <a:lnTo>
                    <a:pt x="721" y="3269"/>
                  </a:lnTo>
                  <a:lnTo>
                    <a:pt x="712" y="3242"/>
                  </a:lnTo>
                  <a:lnTo>
                    <a:pt x="697" y="3220"/>
                  </a:lnTo>
                  <a:lnTo>
                    <a:pt x="678" y="3200"/>
                  </a:lnTo>
                  <a:lnTo>
                    <a:pt x="655" y="3185"/>
                  </a:lnTo>
                  <a:lnTo>
                    <a:pt x="629" y="3176"/>
                  </a:lnTo>
                  <a:lnTo>
                    <a:pt x="601" y="3173"/>
                  </a:lnTo>
                  <a:close/>
                  <a:moveTo>
                    <a:pt x="1891" y="3050"/>
                  </a:moveTo>
                  <a:lnTo>
                    <a:pt x="1931" y="3053"/>
                  </a:lnTo>
                  <a:lnTo>
                    <a:pt x="1969" y="3063"/>
                  </a:lnTo>
                  <a:lnTo>
                    <a:pt x="2004" y="3077"/>
                  </a:lnTo>
                  <a:lnTo>
                    <a:pt x="2036" y="3097"/>
                  </a:lnTo>
                  <a:lnTo>
                    <a:pt x="2065" y="3122"/>
                  </a:lnTo>
                  <a:lnTo>
                    <a:pt x="2090" y="3151"/>
                  </a:lnTo>
                  <a:lnTo>
                    <a:pt x="2110" y="3183"/>
                  </a:lnTo>
                  <a:lnTo>
                    <a:pt x="2125" y="3219"/>
                  </a:lnTo>
                  <a:lnTo>
                    <a:pt x="2134" y="3256"/>
                  </a:lnTo>
                  <a:lnTo>
                    <a:pt x="2137" y="3297"/>
                  </a:lnTo>
                  <a:lnTo>
                    <a:pt x="2134" y="3337"/>
                  </a:lnTo>
                  <a:lnTo>
                    <a:pt x="2125" y="3374"/>
                  </a:lnTo>
                  <a:lnTo>
                    <a:pt x="2110" y="3410"/>
                  </a:lnTo>
                  <a:lnTo>
                    <a:pt x="2090" y="3442"/>
                  </a:lnTo>
                  <a:lnTo>
                    <a:pt x="2065" y="3471"/>
                  </a:lnTo>
                  <a:lnTo>
                    <a:pt x="2036" y="3496"/>
                  </a:lnTo>
                  <a:lnTo>
                    <a:pt x="2004" y="3516"/>
                  </a:lnTo>
                  <a:lnTo>
                    <a:pt x="1969" y="3531"/>
                  </a:lnTo>
                  <a:lnTo>
                    <a:pt x="1931" y="3540"/>
                  </a:lnTo>
                  <a:lnTo>
                    <a:pt x="1891" y="3543"/>
                  </a:lnTo>
                  <a:lnTo>
                    <a:pt x="1851" y="3540"/>
                  </a:lnTo>
                  <a:lnTo>
                    <a:pt x="1813" y="3531"/>
                  </a:lnTo>
                  <a:lnTo>
                    <a:pt x="1777" y="3516"/>
                  </a:lnTo>
                  <a:lnTo>
                    <a:pt x="1745" y="3496"/>
                  </a:lnTo>
                  <a:lnTo>
                    <a:pt x="1716" y="3471"/>
                  </a:lnTo>
                  <a:lnTo>
                    <a:pt x="1692" y="3442"/>
                  </a:lnTo>
                  <a:lnTo>
                    <a:pt x="1672" y="3410"/>
                  </a:lnTo>
                  <a:lnTo>
                    <a:pt x="1656" y="3374"/>
                  </a:lnTo>
                  <a:lnTo>
                    <a:pt x="1647" y="3337"/>
                  </a:lnTo>
                  <a:lnTo>
                    <a:pt x="1644" y="3297"/>
                  </a:lnTo>
                  <a:lnTo>
                    <a:pt x="1647" y="3256"/>
                  </a:lnTo>
                  <a:lnTo>
                    <a:pt x="1656" y="3219"/>
                  </a:lnTo>
                  <a:lnTo>
                    <a:pt x="1672" y="3183"/>
                  </a:lnTo>
                  <a:lnTo>
                    <a:pt x="1692" y="3151"/>
                  </a:lnTo>
                  <a:lnTo>
                    <a:pt x="1716" y="3122"/>
                  </a:lnTo>
                  <a:lnTo>
                    <a:pt x="1745" y="3097"/>
                  </a:lnTo>
                  <a:lnTo>
                    <a:pt x="1777" y="3077"/>
                  </a:lnTo>
                  <a:lnTo>
                    <a:pt x="1813" y="3063"/>
                  </a:lnTo>
                  <a:lnTo>
                    <a:pt x="1851" y="3053"/>
                  </a:lnTo>
                  <a:lnTo>
                    <a:pt x="1891" y="3050"/>
                  </a:lnTo>
                  <a:close/>
                  <a:moveTo>
                    <a:pt x="601" y="3050"/>
                  </a:moveTo>
                  <a:lnTo>
                    <a:pt x="641" y="3053"/>
                  </a:lnTo>
                  <a:lnTo>
                    <a:pt x="679" y="3063"/>
                  </a:lnTo>
                  <a:lnTo>
                    <a:pt x="714" y="3077"/>
                  </a:lnTo>
                  <a:lnTo>
                    <a:pt x="747" y="3097"/>
                  </a:lnTo>
                  <a:lnTo>
                    <a:pt x="775" y="3122"/>
                  </a:lnTo>
                  <a:lnTo>
                    <a:pt x="800" y="3151"/>
                  </a:lnTo>
                  <a:lnTo>
                    <a:pt x="820" y="3183"/>
                  </a:lnTo>
                  <a:lnTo>
                    <a:pt x="834" y="3219"/>
                  </a:lnTo>
                  <a:lnTo>
                    <a:pt x="844" y="3256"/>
                  </a:lnTo>
                  <a:lnTo>
                    <a:pt x="848" y="3297"/>
                  </a:lnTo>
                  <a:lnTo>
                    <a:pt x="844" y="3337"/>
                  </a:lnTo>
                  <a:lnTo>
                    <a:pt x="834" y="3374"/>
                  </a:lnTo>
                  <a:lnTo>
                    <a:pt x="820" y="3410"/>
                  </a:lnTo>
                  <a:lnTo>
                    <a:pt x="800" y="3442"/>
                  </a:lnTo>
                  <a:lnTo>
                    <a:pt x="775" y="3471"/>
                  </a:lnTo>
                  <a:lnTo>
                    <a:pt x="747" y="3496"/>
                  </a:lnTo>
                  <a:lnTo>
                    <a:pt x="714" y="3516"/>
                  </a:lnTo>
                  <a:lnTo>
                    <a:pt x="679" y="3531"/>
                  </a:lnTo>
                  <a:lnTo>
                    <a:pt x="641" y="3540"/>
                  </a:lnTo>
                  <a:lnTo>
                    <a:pt x="601" y="3543"/>
                  </a:lnTo>
                  <a:lnTo>
                    <a:pt x="561" y="3540"/>
                  </a:lnTo>
                  <a:lnTo>
                    <a:pt x="523" y="3531"/>
                  </a:lnTo>
                  <a:lnTo>
                    <a:pt x="488" y="3516"/>
                  </a:lnTo>
                  <a:lnTo>
                    <a:pt x="455" y="3496"/>
                  </a:lnTo>
                  <a:lnTo>
                    <a:pt x="427" y="3471"/>
                  </a:lnTo>
                  <a:lnTo>
                    <a:pt x="402" y="3442"/>
                  </a:lnTo>
                  <a:lnTo>
                    <a:pt x="381" y="3410"/>
                  </a:lnTo>
                  <a:lnTo>
                    <a:pt x="367" y="3374"/>
                  </a:lnTo>
                  <a:lnTo>
                    <a:pt x="358" y="3337"/>
                  </a:lnTo>
                  <a:lnTo>
                    <a:pt x="354" y="3297"/>
                  </a:lnTo>
                  <a:lnTo>
                    <a:pt x="358" y="3256"/>
                  </a:lnTo>
                  <a:lnTo>
                    <a:pt x="367" y="3219"/>
                  </a:lnTo>
                  <a:lnTo>
                    <a:pt x="381" y="3183"/>
                  </a:lnTo>
                  <a:lnTo>
                    <a:pt x="402" y="3151"/>
                  </a:lnTo>
                  <a:lnTo>
                    <a:pt x="427" y="3122"/>
                  </a:lnTo>
                  <a:lnTo>
                    <a:pt x="455" y="3097"/>
                  </a:lnTo>
                  <a:lnTo>
                    <a:pt x="488" y="3077"/>
                  </a:lnTo>
                  <a:lnTo>
                    <a:pt x="523" y="3063"/>
                  </a:lnTo>
                  <a:lnTo>
                    <a:pt x="561" y="3053"/>
                  </a:lnTo>
                  <a:lnTo>
                    <a:pt x="601" y="3050"/>
                  </a:lnTo>
                  <a:close/>
                  <a:moveTo>
                    <a:pt x="0" y="2867"/>
                  </a:moveTo>
                  <a:lnTo>
                    <a:pt x="2460" y="2867"/>
                  </a:lnTo>
                  <a:lnTo>
                    <a:pt x="2460" y="3131"/>
                  </a:lnTo>
                  <a:lnTo>
                    <a:pt x="2456" y="3157"/>
                  </a:lnTo>
                  <a:lnTo>
                    <a:pt x="2447" y="3183"/>
                  </a:lnTo>
                  <a:lnTo>
                    <a:pt x="2434" y="3205"/>
                  </a:lnTo>
                  <a:lnTo>
                    <a:pt x="2415" y="3223"/>
                  </a:lnTo>
                  <a:lnTo>
                    <a:pt x="2393" y="3238"/>
                  </a:lnTo>
                  <a:lnTo>
                    <a:pt x="2368" y="3246"/>
                  </a:lnTo>
                  <a:lnTo>
                    <a:pt x="2341" y="3250"/>
                  </a:lnTo>
                  <a:lnTo>
                    <a:pt x="2214" y="3250"/>
                  </a:lnTo>
                  <a:lnTo>
                    <a:pt x="2205" y="3208"/>
                  </a:lnTo>
                  <a:lnTo>
                    <a:pt x="2191" y="3167"/>
                  </a:lnTo>
                  <a:lnTo>
                    <a:pt x="2172" y="3131"/>
                  </a:lnTo>
                  <a:lnTo>
                    <a:pt x="2148" y="3096"/>
                  </a:lnTo>
                  <a:lnTo>
                    <a:pt x="2121" y="3065"/>
                  </a:lnTo>
                  <a:lnTo>
                    <a:pt x="2090" y="3037"/>
                  </a:lnTo>
                  <a:lnTo>
                    <a:pt x="2054" y="3014"/>
                  </a:lnTo>
                  <a:lnTo>
                    <a:pt x="2017" y="2996"/>
                  </a:lnTo>
                  <a:lnTo>
                    <a:pt x="1977" y="2982"/>
                  </a:lnTo>
                  <a:lnTo>
                    <a:pt x="1935" y="2973"/>
                  </a:lnTo>
                  <a:lnTo>
                    <a:pt x="1891" y="2971"/>
                  </a:lnTo>
                  <a:lnTo>
                    <a:pt x="1847" y="2973"/>
                  </a:lnTo>
                  <a:lnTo>
                    <a:pt x="1805" y="2982"/>
                  </a:lnTo>
                  <a:lnTo>
                    <a:pt x="1765" y="2996"/>
                  </a:lnTo>
                  <a:lnTo>
                    <a:pt x="1727" y="3014"/>
                  </a:lnTo>
                  <a:lnTo>
                    <a:pt x="1693" y="3037"/>
                  </a:lnTo>
                  <a:lnTo>
                    <a:pt x="1662" y="3065"/>
                  </a:lnTo>
                  <a:lnTo>
                    <a:pt x="1634" y="3096"/>
                  </a:lnTo>
                  <a:lnTo>
                    <a:pt x="1611" y="3131"/>
                  </a:lnTo>
                  <a:lnTo>
                    <a:pt x="1592" y="3167"/>
                  </a:lnTo>
                  <a:lnTo>
                    <a:pt x="1577" y="3208"/>
                  </a:lnTo>
                  <a:lnTo>
                    <a:pt x="1569" y="3250"/>
                  </a:lnTo>
                  <a:lnTo>
                    <a:pt x="923" y="3250"/>
                  </a:lnTo>
                  <a:lnTo>
                    <a:pt x="914" y="3208"/>
                  </a:lnTo>
                  <a:lnTo>
                    <a:pt x="900" y="3167"/>
                  </a:lnTo>
                  <a:lnTo>
                    <a:pt x="881" y="3131"/>
                  </a:lnTo>
                  <a:lnTo>
                    <a:pt x="858" y="3096"/>
                  </a:lnTo>
                  <a:lnTo>
                    <a:pt x="830" y="3065"/>
                  </a:lnTo>
                  <a:lnTo>
                    <a:pt x="799" y="3037"/>
                  </a:lnTo>
                  <a:lnTo>
                    <a:pt x="764" y="3014"/>
                  </a:lnTo>
                  <a:lnTo>
                    <a:pt x="727" y="2996"/>
                  </a:lnTo>
                  <a:lnTo>
                    <a:pt x="687" y="2982"/>
                  </a:lnTo>
                  <a:lnTo>
                    <a:pt x="644" y="2973"/>
                  </a:lnTo>
                  <a:lnTo>
                    <a:pt x="601" y="2971"/>
                  </a:lnTo>
                  <a:lnTo>
                    <a:pt x="557" y="2973"/>
                  </a:lnTo>
                  <a:lnTo>
                    <a:pt x="514" y="2982"/>
                  </a:lnTo>
                  <a:lnTo>
                    <a:pt x="474" y="2996"/>
                  </a:lnTo>
                  <a:lnTo>
                    <a:pt x="438" y="3014"/>
                  </a:lnTo>
                  <a:lnTo>
                    <a:pt x="403" y="3037"/>
                  </a:lnTo>
                  <a:lnTo>
                    <a:pt x="371" y="3065"/>
                  </a:lnTo>
                  <a:lnTo>
                    <a:pt x="344" y="3096"/>
                  </a:lnTo>
                  <a:lnTo>
                    <a:pt x="320" y="3131"/>
                  </a:lnTo>
                  <a:lnTo>
                    <a:pt x="301" y="3167"/>
                  </a:lnTo>
                  <a:lnTo>
                    <a:pt x="288" y="3208"/>
                  </a:lnTo>
                  <a:lnTo>
                    <a:pt x="278" y="3250"/>
                  </a:lnTo>
                  <a:lnTo>
                    <a:pt x="119" y="3250"/>
                  </a:lnTo>
                  <a:lnTo>
                    <a:pt x="91" y="3246"/>
                  </a:lnTo>
                  <a:lnTo>
                    <a:pt x="67" y="3238"/>
                  </a:lnTo>
                  <a:lnTo>
                    <a:pt x="44" y="3223"/>
                  </a:lnTo>
                  <a:lnTo>
                    <a:pt x="27" y="3205"/>
                  </a:lnTo>
                  <a:lnTo>
                    <a:pt x="12" y="3183"/>
                  </a:lnTo>
                  <a:lnTo>
                    <a:pt x="3" y="3157"/>
                  </a:lnTo>
                  <a:lnTo>
                    <a:pt x="0" y="3131"/>
                  </a:lnTo>
                  <a:lnTo>
                    <a:pt x="0" y="2867"/>
                  </a:lnTo>
                  <a:close/>
                  <a:moveTo>
                    <a:pt x="1757" y="2230"/>
                  </a:moveTo>
                  <a:lnTo>
                    <a:pt x="1747" y="2233"/>
                  </a:lnTo>
                  <a:lnTo>
                    <a:pt x="1741" y="2240"/>
                  </a:lnTo>
                  <a:lnTo>
                    <a:pt x="1739" y="2249"/>
                  </a:lnTo>
                  <a:lnTo>
                    <a:pt x="1739" y="2598"/>
                  </a:lnTo>
                  <a:lnTo>
                    <a:pt x="1741" y="2608"/>
                  </a:lnTo>
                  <a:lnTo>
                    <a:pt x="1747" y="2615"/>
                  </a:lnTo>
                  <a:lnTo>
                    <a:pt x="1757" y="2617"/>
                  </a:lnTo>
                  <a:lnTo>
                    <a:pt x="2210" y="2617"/>
                  </a:lnTo>
                  <a:lnTo>
                    <a:pt x="2218" y="2615"/>
                  </a:lnTo>
                  <a:lnTo>
                    <a:pt x="2225" y="2609"/>
                  </a:lnTo>
                  <a:lnTo>
                    <a:pt x="2227" y="2601"/>
                  </a:lnTo>
                  <a:lnTo>
                    <a:pt x="2227" y="2592"/>
                  </a:lnTo>
                  <a:lnTo>
                    <a:pt x="2222" y="2586"/>
                  </a:lnTo>
                  <a:lnTo>
                    <a:pt x="1856" y="2235"/>
                  </a:lnTo>
                  <a:lnTo>
                    <a:pt x="1853" y="2233"/>
                  </a:lnTo>
                  <a:lnTo>
                    <a:pt x="1847" y="2231"/>
                  </a:lnTo>
                  <a:lnTo>
                    <a:pt x="1843" y="2230"/>
                  </a:lnTo>
                  <a:lnTo>
                    <a:pt x="1757" y="2230"/>
                  </a:lnTo>
                  <a:close/>
                  <a:moveTo>
                    <a:pt x="119" y="1886"/>
                  </a:moveTo>
                  <a:lnTo>
                    <a:pt x="1480" y="1886"/>
                  </a:lnTo>
                  <a:lnTo>
                    <a:pt x="1506" y="1888"/>
                  </a:lnTo>
                  <a:lnTo>
                    <a:pt x="1532" y="1897"/>
                  </a:lnTo>
                  <a:lnTo>
                    <a:pt x="1554" y="1912"/>
                  </a:lnTo>
                  <a:lnTo>
                    <a:pt x="1573" y="1931"/>
                  </a:lnTo>
                  <a:lnTo>
                    <a:pt x="1586" y="1952"/>
                  </a:lnTo>
                  <a:lnTo>
                    <a:pt x="1595" y="1977"/>
                  </a:lnTo>
                  <a:lnTo>
                    <a:pt x="1599" y="2005"/>
                  </a:lnTo>
                  <a:lnTo>
                    <a:pt x="1599" y="2093"/>
                  </a:lnTo>
                  <a:lnTo>
                    <a:pt x="1834" y="2093"/>
                  </a:lnTo>
                  <a:lnTo>
                    <a:pt x="1860" y="2095"/>
                  </a:lnTo>
                  <a:lnTo>
                    <a:pt x="1883" y="2101"/>
                  </a:lnTo>
                  <a:lnTo>
                    <a:pt x="1905" y="2110"/>
                  </a:lnTo>
                  <a:lnTo>
                    <a:pt x="1926" y="2123"/>
                  </a:lnTo>
                  <a:lnTo>
                    <a:pt x="1945" y="2139"/>
                  </a:lnTo>
                  <a:lnTo>
                    <a:pt x="2413" y="2601"/>
                  </a:lnTo>
                  <a:lnTo>
                    <a:pt x="2430" y="2620"/>
                  </a:lnTo>
                  <a:lnTo>
                    <a:pt x="2443" y="2641"/>
                  </a:lnTo>
                  <a:lnTo>
                    <a:pt x="2452" y="2665"/>
                  </a:lnTo>
                  <a:lnTo>
                    <a:pt x="2457" y="2689"/>
                  </a:lnTo>
                  <a:lnTo>
                    <a:pt x="2460" y="2715"/>
                  </a:lnTo>
                  <a:lnTo>
                    <a:pt x="2460" y="2802"/>
                  </a:lnTo>
                  <a:lnTo>
                    <a:pt x="0" y="2802"/>
                  </a:lnTo>
                  <a:lnTo>
                    <a:pt x="0" y="2005"/>
                  </a:lnTo>
                  <a:lnTo>
                    <a:pt x="3" y="1977"/>
                  </a:lnTo>
                  <a:lnTo>
                    <a:pt x="12" y="1952"/>
                  </a:lnTo>
                  <a:lnTo>
                    <a:pt x="26" y="1931"/>
                  </a:lnTo>
                  <a:lnTo>
                    <a:pt x="44" y="1912"/>
                  </a:lnTo>
                  <a:lnTo>
                    <a:pt x="67" y="1897"/>
                  </a:lnTo>
                  <a:lnTo>
                    <a:pt x="91" y="1888"/>
                  </a:lnTo>
                  <a:lnTo>
                    <a:pt x="119" y="1886"/>
                  </a:lnTo>
                  <a:close/>
                  <a:moveTo>
                    <a:pt x="2148" y="1419"/>
                  </a:moveTo>
                  <a:lnTo>
                    <a:pt x="2125" y="1422"/>
                  </a:lnTo>
                  <a:lnTo>
                    <a:pt x="2104" y="1429"/>
                  </a:lnTo>
                  <a:lnTo>
                    <a:pt x="2086" y="1441"/>
                  </a:lnTo>
                  <a:lnTo>
                    <a:pt x="2071" y="1457"/>
                  </a:lnTo>
                  <a:lnTo>
                    <a:pt x="2059" y="1475"/>
                  </a:lnTo>
                  <a:lnTo>
                    <a:pt x="2052" y="1496"/>
                  </a:lnTo>
                  <a:lnTo>
                    <a:pt x="2049" y="1519"/>
                  </a:lnTo>
                  <a:lnTo>
                    <a:pt x="2052" y="1541"/>
                  </a:lnTo>
                  <a:lnTo>
                    <a:pt x="2059" y="1562"/>
                  </a:lnTo>
                  <a:lnTo>
                    <a:pt x="2071" y="1581"/>
                  </a:lnTo>
                  <a:lnTo>
                    <a:pt x="2086" y="1597"/>
                  </a:lnTo>
                  <a:lnTo>
                    <a:pt x="2105" y="1608"/>
                  </a:lnTo>
                  <a:lnTo>
                    <a:pt x="2125" y="1616"/>
                  </a:lnTo>
                  <a:lnTo>
                    <a:pt x="2148" y="1618"/>
                  </a:lnTo>
                  <a:lnTo>
                    <a:pt x="2171" y="1616"/>
                  </a:lnTo>
                  <a:lnTo>
                    <a:pt x="2192" y="1608"/>
                  </a:lnTo>
                  <a:lnTo>
                    <a:pt x="2211" y="1597"/>
                  </a:lnTo>
                  <a:lnTo>
                    <a:pt x="2226" y="1581"/>
                  </a:lnTo>
                  <a:lnTo>
                    <a:pt x="2237" y="1562"/>
                  </a:lnTo>
                  <a:lnTo>
                    <a:pt x="2245" y="1541"/>
                  </a:lnTo>
                  <a:lnTo>
                    <a:pt x="2248" y="1519"/>
                  </a:lnTo>
                  <a:lnTo>
                    <a:pt x="2245" y="1496"/>
                  </a:lnTo>
                  <a:lnTo>
                    <a:pt x="2237" y="1475"/>
                  </a:lnTo>
                  <a:lnTo>
                    <a:pt x="2226" y="1457"/>
                  </a:lnTo>
                  <a:lnTo>
                    <a:pt x="2211" y="1441"/>
                  </a:lnTo>
                  <a:lnTo>
                    <a:pt x="2192" y="1429"/>
                  </a:lnTo>
                  <a:lnTo>
                    <a:pt x="2171" y="1422"/>
                  </a:lnTo>
                  <a:lnTo>
                    <a:pt x="2148" y="1419"/>
                  </a:lnTo>
                  <a:close/>
                  <a:moveTo>
                    <a:pt x="2386" y="408"/>
                  </a:moveTo>
                  <a:lnTo>
                    <a:pt x="2403" y="409"/>
                  </a:lnTo>
                  <a:lnTo>
                    <a:pt x="2405" y="410"/>
                  </a:lnTo>
                  <a:lnTo>
                    <a:pt x="2424" y="417"/>
                  </a:lnTo>
                  <a:lnTo>
                    <a:pt x="2438" y="429"/>
                  </a:lnTo>
                  <a:lnTo>
                    <a:pt x="2450" y="446"/>
                  </a:lnTo>
                  <a:lnTo>
                    <a:pt x="2455" y="463"/>
                  </a:lnTo>
                  <a:lnTo>
                    <a:pt x="2455" y="483"/>
                  </a:lnTo>
                  <a:lnTo>
                    <a:pt x="2307" y="1397"/>
                  </a:lnTo>
                  <a:lnTo>
                    <a:pt x="2326" y="1427"/>
                  </a:lnTo>
                  <a:lnTo>
                    <a:pt x="2340" y="1459"/>
                  </a:lnTo>
                  <a:lnTo>
                    <a:pt x="2347" y="1495"/>
                  </a:lnTo>
                  <a:lnTo>
                    <a:pt x="2841" y="1888"/>
                  </a:lnTo>
                  <a:lnTo>
                    <a:pt x="2852" y="1899"/>
                  </a:lnTo>
                  <a:lnTo>
                    <a:pt x="2861" y="1914"/>
                  </a:lnTo>
                  <a:lnTo>
                    <a:pt x="2865" y="1929"/>
                  </a:lnTo>
                  <a:lnTo>
                    <a:pt x="2865" y="1946"/>
                  </a:lnTo>
                  <a:lnTo>
                    <a:pt x="2863" y="1962"/>
                  </a:lnTo>
                  <a:lnTo>
                    <a:pt x="2855" y="1977"/>
                  </a:lnTo>
                  <a:lnTo>
                    <a:pt x="2854" y="1978"/>
                  </a:lnTo>
                  <a:lnTo>
                    <a:pt x="2843" y="1992"/>
                  </a:lnTo>
                  <a:lnTo>
                    <a:pt x="2829" y="2001"/>
                  </a:lnTo>
                  <a:lnTo>
                    <a:pt x="2815" y="2007"/>
                  </a:lnTo>
                  <a:lnTo>
                    <a:pt x="2798" y="2010"/>
                  </a:lnTo>
                  <a:lnTo>
                    <a:pt x="2783" y="2007"/>
                  </a:lnTo>
                  <a:lnTo>
                    <a:pt x="2766" y="2002"/>
                  </a:lnTo>
                  <a:lnTo>
                    <a:pt x="2207" y="1710"/>
                  </a:lnTo>
                  <a:lnTo>
                    <a:pt x="2178" y="1718"/>
                  </a:lnTo>
                  <a:lnTo>
                    <a:pt x="2148" y="1720"/>
                  </a:lnTo>
                  <a:lnTo>
                    <a:pt x="2112" y="1717"/>
                  </a:lnTo>
                  <a:lnTo>
                    <a:pt x="2079" y="1708"/>
                  </a:lnTo>
                  <a:lnTo>
                    <a:pt x="2046" y="1693"/>
                  </a:lnTo>
                  <a:lnTo>
                    <a:pt x="2019" y="1674"/>
                  </a:lnTo>
                  <a:lnTo>
                    <a:pt x="1994" y="1649"/>
                  </a:lnTo>
                  <a:lnTo>
                    <a:pt x="1974" y="1620"/>
                  </a:lnTo>
                  <a:lnTo>
                    <a:pt x="1960" y="1589"/>
                  </a:lnTo>
                  <a:lnTo>
                    <a:pt x="1950" y="1555"/>
                  </a:lnTo>
                  <a:lnTo>
                    <a:pt x="1946" y="1519"/>
                  </a:lnTo>
                  <a:lnTo>
                    <a:pt x="1950" y="1486"/>
                  </a:lnTo>
                  <a:lnTo>
                    <a:pt x="1957" y="1454"/>
                  </a:lnTo>
                  <a:lnTo>
                    <a:pt x="1970" y="1426"/>
                  </a:lnTo>
                  <a:lnTo>
                    <a:pt x="1986" y="1399"/>
                  </a:lnTo>
                  <a:lnTo>
                    <a:pt x="2007" y="1376"/>
                  </a:lnTo>
                  <a:lnTo>
                    <a:pt x="2032" y="1355"/>
                  </a:lnTo>
                  <a:lnTo>
                    <a:pt x="2059" y="1339"/>
                  </a:lnTo>
                  <a:lnTo>
                    <a:pt x="2326" y="455"/>
                  </a:lnTo>
                  <a:lnTo>
                    <a:pt x="2333" y="439"/>
                  </a:lnTo>
                  <a:lnTo>
                    <a:pt x="2343" y="427"/>
                  </a:lnTo>
                  <a:lnTo>
                    <a:pt x="2356" y="417"/>
                  </a:lnTo>
                  <a:lnTo>
                    <a:pt x="2371" y="410"/>
                  </a:lnTo>
                  <a:lnTo>
                    <a:pt x="2386" y="408"/>
                  </a:lnTo>
                  <a:close/>
                  <a:moveTo>
                    <a:pt x="2148" y="0"/>
                  </a:moveTo>
                  <a:lnTo>
                    <a:pt x="2252" y="3"/>
                  </a:lnTo>
                  <a:lnTo>
                    <a:pt x="2354" y="13"/>
                  </a:lnTo>
                  <a:lnTo>
                    <a:pt x="2454" y="30"/>
                  </a:lnTo>
                  <a:lnTo>
                    <a:pt x="2552" y="54"/>
                  </a:lnTo>
                  <a:lnTo>
                    <a:pt x="2646" y="83"/>
                  </a:lnTo>
                  <a:lnTo>
                    <a:pt x="2738" y="119"/>
                  </a:lnTo>
                  <a:lnTo>
                    <a:pt x="2827" y="160"/>
                  </a:lnTo>
                  <a:lnTo>
                    <a:pt x="2914" y="206"/>
                  </a:lnTo>
                  <a:lnTo>
                    <a:pt x="2996" y="259"/>
                  </a:lnTo>
                  <a:lnTo>
                    <a:pt x="3075" y="317"/>
                  </a:lnTo>
                  <a:lnTo>
                    <a:pt x="3151" y="378"/>
                  </a:lnTo>
                  <a:lnTo>
                    <a:pt x="3221" y="444"/>
                  </a:lnTo>
                  <a:lnTo>
                    <a:pt x="3287" y="516"/>
                  </a:lnTo>
                  <a:lnTo>
                    <a:pt x="3349" y="591"/>
                  </a:lnTo>
                  <a:lnTo>
                    <a:pt x="3406" y="670"/>
                  </a:lnTo>
                  <a:lnTo>
                    <a:pt x="3458" y="753"/>
                  </a:lnTo>
                  <a:lnTo>
                    <a:pt x="3505" y="838"/>
                  </a:lnTo>
                  <a:lnTo>
                    <a:pt x="3546" y="928"/>
                  </a:lnTo>
                  <a:lnTo>
                    <a:pt x="3582" y="1021"/>
                  </a:lnTo>
                  <a:lnTo>
                    <a:pt x="3612" y="1115"/>
                  </a:lnTo>
                  <a:lnTo>
                    <a:pt x="3635" y="1213"/>
                  </a:lnTo>
                  <a:lnTo>
                    <a:pt x="3653" y="1313"/>
                  </a:lnTo>
                  <a:lnTo>
                    <a:pt x="3663" y="1414"/>
                  </a:lnTo>
                  <a:lnTo>
                    <a:pt x="3666" y="1519"/>
                  </a:lnTo>
                  <a:lnTo>
                    <a:pt x="3663" y="1619"/>
                  </a:lnTo>
                  <a:lnTo>
                    <a:pt x="3653" y="1718"/>
                  </a:lnTo>
                  <a:lnTo>
                    <a:pt x="3637" y="1815"/>
                  </a:lnTo>
                  <a:lnTo>
                    <a:pt x="3615" y="1909"/>
                  </a:lnTo>
                  <a:lnTo>
                    <a:pt x="3587" y="2002"/>
                  </a:lnTo>
                  <a:lnTo>
                    <a:pt x="3554" y="2092"/>
                  </a:lnTo>
                  <a:lnTo>
                    <a:pt x="3515" y="2179"/>
                  </a:lnTo>
                  <a:lnTo>
                    <a:pt x="3472" y="2263"/>
                  </a:lnTo>
                  <a:lnTo>
                    <a:pt x="3422" y="2344"/>
                  </a:lnTo>
                  <a:lnTo>
                    <a:pt x="3368" y="2421"/>
                  </a:lnTo>
                  <a:lnTo>
                    <a:pt x="3309" y="2496"/>
                  </a:lnTo>
                  <a:lnTo>
                    <a:pt x="3247" y="2566"/>
                  </a:lnTo>
                  <a:lnTo>
                    <a:pt x="3181" y="2631"/>
                  </a:lnTo>
                  <a:lnTo>
                    <a:pt x="3109" y="2694"/>
                  </a:lnTo>
                  <a:lnTo>
                    <a:pt x="3035" y="2751"/>
                  </a:lnTo>
                  <a:lnTo>
                    <a:pt x="2957" y="2804"/>
                  </a:lnTo>
                  <a:lnTo>
                    <a:pt x="2875" y="2853"/>
                  </a:lnTo>
                  <a:lnTo>
                    <a:pt x="2791" y="2895"/>
                  </a:lnTo>
                  <a:lnTo>
                    <a:pt x="2703" y="2933"/>
                  </a:lnTo>
                  <a:lnTo>
                    <a:pt x="2613" y="2965"/>
                  </a:lnTo>
                  <a:lnTo>
                    <a:pt x="2613" y="2749"/>
                  </a:lnTo>
                  <a:lnTo>
                    <a:pt x="2694" y="2715"/>
                  </a:lnTo>
                  <a:lnTo>
                    <a:pt x="2773" y="2676"/>
                  </a:lnTo>
                  <a:lnTo>
                    <a:pt x="2848" y="2631"/>
                  </a:lnTo>
                  <a:lnTo>
                    <a:pt x="2919" y="2582"/>
                  </a:lnTo>
                  <a:lnTo>
                    <a:pt x="2988" y="2529"/>
                  </a:lnTo>
                  <a:lnTo>
                    <a:pt x="3053" y="2471"/>
                  </a:lnTo>
                  <a:lnTo>
                    <a:pt x="3114" y="2409"/>
                  </a:lnTo>
                  <a:lnTo>
                    <a:pt x="3171" y="2343"/>
                  </a:lnTo>
                  <a:lnTo>
                    <a:pt x="3224" y="2274"/>
                  </a:lnTo>
                  <a:lnTo>
                    <a:pt x="3272" y="2201"/>
                  </a:lnTo>
                  <a:lnTo>
                    <a:pt x="3314" y="2124"/>
                  </a:lnTo>
                  <a:lnTo>
                    <a:pt x="3352" y="2045"/>
                  </a:lnTo>
                  <a:lnTo>
                    <a:pt x="3385" y="1964"/>
                  </a:lnTo>
                  <a:lnTo>
                    <a:pt x="3412" y="1878"/>
                  </a:lnTo>
                  <a:lnTo>
                    <a:pt x="3434" y="1792"/>
                  </a:lnTo>
                  <a:lnTo>
                    <a:pt x="3449" y="1703"/>
                  </a:lnTo>
                  <a:lnTo>
                    <a:pt x="3458" y="1611"/>
                  </a:lnTo>
                  <a:lnTo>
                    <a:pt x="3462" y="1519"/>
                  </a:lnTo>
                  <a:lnTo>
                    <a:pt x="3458" y="1424"/>
                  </a:lnTo>
                  <a:lnTo>
                    <a:pt x="3449" y="1333"/>
                  </a:lnTo>
                  <a:lnTo>
                    <a:pt x="3433" y="1243"/>
                  </a:lnTo>
                  <a:lnTo>
                    <a:pt x="3410" y="1155"/>
                  </a:lnTo>
                  <a:lnTo>
                    <a:pt x="3383" y="1070"/>
                  </a:lnTo>
                  <a:lnTo>
                    <a:pt x="3349" y="987"/>
                  </a:lnTo>
                  <a:lnTo>
                    <a:pt x="3311" y="907"/>
                  </a:lnTo>
                  <a:lnTo>
                    <a:pt x="3267" y="830"/>
                  </a:lnTo>
                  <a:lnTo>
                    <a:pt x="3218" y="757"/>
                  </a:lnTo>
                  <a:lnTo>
                    <a:pt x="3165" y="687"/>
                  </a:lnTo>
                  <a:lnTo>
                    <a:pt x="3107" y="620"/>
                  </a:lnTo>
                  <a:lnTo>
                    <a:pt x="3045" y="559"/>
                  </a:lnTo>
                  <a:lnTo>
                    <a:pt x="2979" y="501"/>
                  </a:lnTo>
                  <a:lnTo>
                    <a:pt x="2909" y="447"/>
                  </a:lnTo>
                  <a:lnTo>
                    <a:pt x="2836" y="399"/>
                  </a:lnTo>
                  <a:lnTo>
                    <a:pt x="2759" y="354"/>
                  </a:lnTo>
                  <a:lnTo>
                    <a:pt x="2680" y="315"/>
                  </a:lnTo>
                  <a:lnTo>
                    <a:pt x="2597" y="282"/>
                  </a:lnTo>
                  <a:lnTo>
                    <a:pt x="2512" y="254"/>
                  </a:lnTo>
                  <a:lnTo>
                    <a:pt x="2424" y="232"/>
                  </a:lnTo>
                  <a:lnTo>
                    <a:pt x="2334" y="216"/>
                  </a:lnTo>
                  <a:lnTo>
                    <a:pt x="2242" y="206"/>
                  </a:lnTo>
                  <a:lnTo>
                    <a:pt x="2148" y="203"/>
                  </a:lnTo>
                  <a:lnTo>
                    <a:pt x="2055" y="206"/>
                  </a:lnTo>
                  <a:lnTo>
                    <a:pt x="1963" y="216"/>
                  </a:lnTo>
                  <a:lnTo>
                    <a:pt x="1873" y="232"/>
                  </a:lnTo>
                  <a:lnTo>
                    <a:pt x="1785" y="254"/>
                  </a:lnTo>
                  <a:lnTo>
                    <a:pt x="1700" y="282"/>
                  </a:lnTo>
                  <a:lnTo>
                    <a:pt x="1617" y="315"/>
                  </a:lnTo>
                  <a:lnTo>
                    <a:pt x="1537" y="354"/>
                  </a:lnTo>
                  <a:lnTo>
                    <a:pt x="1461" y="399"/>
                  </a:lnTo>
                  <a:lnTo>
                    <a:pt x="1388" y="447"/>
                  </a:lnTo>
                  <a:lnTo>
                    <a:pt x="1318" y="501"/>
                  </a:lnTo>
                  <a:lnTo>
                    <a:pt x="1252" y="559"/>
                  </a:lnTo>
                  <a:lnTo>
                    <a:pt x="1190" y="620"/>
                  </a:lnTo>
                  <a:lnTo>
                    <a:pt x="1132" y="687"/>
                  </a:lnTo>
                  <a:lnTo>
                    <a:pt x="1079" y="757"/>
                  </a:lnTo>
                  <a:lnTo>
                    <a:pt x="1030" y="830"/>
                  </a:lnTo>
                  <a:lnTo>
                    <a:pt x="985" y="907"/>
                  </a:lnTo>
                  <a:lnTo>
                    <a:pt x="946" y="987"/>
                  </a:lnTo>
                  <a:lnTo>
                    <a:pt x="913" y="1070"/>
                  </a:lnTo>
                  <a:lnTo>
                    <a:pt x="885" y="1155"/>
                  </a:lnTo>
                  <a:lnTo>
                    <a:pt x="864" y="1243"/>
                  </a:lnTo>
                  <a:lnTo>
                    <a:pt x="848" y="1333"/>
                  </a:lnTo>
                  <a:lnTo>
                    <a:pt x="838" y="1424"/>
                  </a:lnTo>
                  <a:lnTo>
                    <a:pt x="834" y="1519"/>
                  </a:lnTo>
                  <a:lnTo>
                    <a:pt x="837" y="1591"/>
                  </a:lnTo>
                  <a:lnTo>
                    <a:pt x="843" y="1662"/>
                  </a:lnTo>
                  <a:lnTo>
                    <a:pt x="852" y="1733"/>
                  </a:lnTo>
                  <a:lnTo>
                    <a:pt x="647" y="1733"/>
                  </a:lnTo>
                  <a:lnTo>
                    <a:pt x="638" y="1662"/>
                  </a:lnTo>
                  <a:lnTo>
                    <a:pt x="632" y="1591"/>
                  </a:lnTo>
                  <a:lnTo>
                    <a:pt x="631" y="1519"/>
                  </a:lnTo>
                  <a:lnTo>
                    <a:pt x="634" y="1414"/>
                  </a:lnTo>
                  <a:lnTo>
                    <a:pt x="644" y="1313"/>
                  </a:lnTo>
                  <a:lnTo>
                    <a:pt x="662" y="1213"/>
                  </a:lnTo>
                  <a:lnTo>
                    <a:pt x="685" y="1115"/>
                  </a:lnTo>
                  <a:lnTo>
                    <a:pt x="714" y="1021"/>
                  </a:lnTo>
                  <a:lnTo>
                    <a:pt x="750" y="928"/>
                  </a:lnTo>
                  <a:lnTo>
                    <a:pt x="791" y="838"/>
                  </a:lnTo>
                  <a:lnTo>
                    <a:pt x="839" y="753"/>
                  </a:lnTo>
                  <a:lnTo>
                    <a:pt x="890" y="670"/>
                  </a:lnTo>
                  <a:lnTo>
                    <a:pt x="948" y="591"/>
                  </a:lnTo>
                  <a:lnTo>
                    <a:pt x="1009" y="516"/>
                  </a:lnTo>
                  <a:lnTo>
                    <a:pt x="1075" y="444"/>
                  </a:lnTo>
                  <a:lnTo>
                    <a:pt x="1146" y="378"/>
                  </a:lnTo>
                  <a:lnTo>
                    <a:pt x="1222" y="317"/>
                  </a:lnTo>
                  <a:lnTo>
                    <a:pt x="1301" y="259"/>
                  </a:lnTo>
                  <a:lnTo>
                    <a:pt x="1383" y="206"/>
                  </a:lnTo>
                  <a:lnTo>
                    <a:pt x="1469" y="160"/>
                  </a:lnTo>
                  <a:lnTo>
                    <a:pt x="1559" y="119"/>
                  </a:lnTo>
                  <a:lnTo>
                    <a:pt x="1651" y="83"/>
                  </a:lnTo>
                  <a:lnTo>
                    <a:pt x="1745" y="54"/>
                  </a:lnTo>
                  <a:lnTo>
                    <a:pt x="1843" y="30"/>
                  </a:lnTo>
                  <a:lnTo>
                    <a:pt x="1943" y="13"/>
                  </a:lnTo>
                  <a:lnTo>
                    <a:pt x="2044" y="3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9E71896-2A8E-4A61-850D-6240B31688F8}"/>
              </a:ext>
            </a:extLst>
          </p:cNvPr>
          <p:cNvGrpSpPr/>
          <p:nvPr userDrawn="1"/>
        </p:nvGrpSpPr>
        <p:grpSpPr>
          <a:xfrm>
            <a:off x="4166902" y="1884376"/>
            <a:ext cx="1696842" cy="1684014"/>
            <a:chOff x="931942" y="1886953"/>
            <a:chExt cx="1696842" cy="1684014"/>
          </a:xfrm>
        </p:grpSpPr>
        <p:grpSp>
          <p:nvGrpSpPr>
            <p:cNvPr id="64" name="Grupo 140">
              <a:extLst>
                <a:ext uri="{FF2B5EF4-FFF2-40B4-BE49-F238E27FC236}">
                  <a16:creationId xmlns:a16="http://schemas.microsoft.com/office/drawing/2014/main" id="{5A9CC0B9-932D-4B30-8DE6-9A29F9F7F6B1}"/>
                </a:ext>
              </a:extLst>
            </p:cNvPr>
            <p:cNvGrpSpPr/>
            <p:nvPr/>
          </p:nvGrpSpPr>
          <p:grpSpPr>
            <a:xfrm>
              <a:off x="931942" y="1886953"/>
              <a:ext cx="1696842" cy="1684014"/>
              <a:chOff x="1484749" y="1460927"/>
              <a:chExt cx="1696842" cy="1684014"/>
            </a:xfrm>
            <a:effectLst/>
          </p:grpSpPr>
          <p:sp>
            <p:nvSpPr>
              <p:cNvPr id="66" name="Rectángulo 101">
                <a:extLst>
                  <a:ext uri="{FF2B5EF4-FFF2-40B4-BE49-F238E27FC236}">
                    <a16:creationId xmlns:a16="http://schemas.microsoft.com/office/drawing/2014/main" id="{D01016CA-CB9C-4665-9BEC-0D47B19CB19E}"/>
                  </a:ext>
                </a:extLst>
              </p:cNvPr>
              <p:cNvSpPr/>
              <p:nvPr/>
            </p:nvSpPr>
            <p:spPr>
              <a:xfrm>
                <a:off x="1523172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 Placeholder 23">
                <a:extLst>
                  <a:ext uri="{FF2B5EF4-FFF2-40B4-BE49-F238E27FC236}">
                    <a16:creationId xmlns:a16="http://schemas.microsoft.com/office/drawing/2014/main" id="{3B68E950-7186-4A39-9960-4DBC8950D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4749" y="2837039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PLANEACIÓN</a:t>
                </a:r>
              </a:p>
            </p:txBody>
          </p:sp>
        </p:grpSp>
        <p:sp>
          <p:nvSpPr>
            <p:cNvPr id="65" name="Shape 3696">
              <a:extLst>
                <a:ext uri="{FF2B5EF4-FFF2-40B4-BE49-F238E27FC236}">
                  <a16:creationId xmlns:a16="http://schemas.microsoft.com/office/drawing/2014/main" id="{8035ED6F-4A07-45D3-9BAD-8F0805E3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712" y="2056356"/>
              <a:ext cx="845302" cy="893214"/>
            </a:xfrm>
            <a:custGeom>
              <a:avLst/>
              <a:gdLst>
                <a:gd name="T0" fmla="*/ 308833397 w 21600"/>
                <a:gd name="T1" fmla="*/ 308836604 h 21600"/>
                <a:gd name="T2" fmla="*/ 308833397 w 21600"/>
                <a:gd name="T3" fmla="*/ 308836604 h 21600"/>
                <a:gd name="T4" fmla="*/ 308833397 w 21600"/>
                <a:gd name="T5" fmla="*/ 308836604 h 21600"/>
                <a:gd name="T6" fmla="*/ 308833397 w 21600"/>
                <a:gd name="T7" fmla="*/ 3088366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364" y="13255"/>
                  </a:moveTo>
                  <a:lnTo>
                    <a:pt x="5400" y="13255"/>
                  </a:lnTo>
                  <a:lnTo>
                    <a:pt x="5400" y="15218"/>
                  </a:lnTo>
                  <a:lnTo>
                    <a:pt x="7364" y="15218"/>
                  </a:lnTo>
                  <a:cubicBezTo>
                    <a:pt x="7364" y="15218"/>
                    <a:pt x="7364" y="13255"/>
                    <a:pt x="7364" y="13255"/>
                  </a:cubicBezTo>
                  <a:close/>
                  <a:moveTo>
                    <a:pt x="7364" y="16691"/>
                  </a:moveTo>
                  <a:lnTo>
                    <a:pt x="5400" y="16691"/>
                  </a:lnTo>
                  <a:lnTo>
                    <a:pt x="5400" y="18655"/>
                  </a:lnTo>
                  <a:lnTo>
                    <a:pt x="7364" y="18655"/>
                  </a:lnTo>
                  <a:cubicBezTo>
                    <a:pt x="7364" y="18655"/>
                    <a:pt x="7364" y="16691"/>
                    <a:pt x="7364" y="16691"/>
                  </a:cubicBezTo>
                  <a:close/>
                  <a:moveTo>
                    <a:pt x="7364" y="9818"/>
                  </a:moveTo>
                  <a:lnTo>
                    <a:pt x="5400" y="9818"/>
                  </a:lnTo>
                  <a:lnTo>
                    <a:pt x="5400" y="11782"/>
                  </a:lnTo>
                  <a:lnTo>
                    <a:pt x="7364" y="11782"/>
                  </a:lnTo>
                  <a:cubicBezTo>
                    <a:pt x="7364" y="11782"/>
                    <a:pt x="7364" y="9818"/>
                    <a:pt x="7364" y="9818"/>
                  </a:cubicBezTo>
                  <a:close/>
                  <a:moveTo>
                    <a:pt x="4418" y="16691"/>
                  </a:moveTo>
                  <a:lnTo>
                    <a:pt x="2455" y="16691"/>
                  </a:lnTo>
                  <a:lnTo>
                    <a:pt x="2455" y="18655"/>
                  </a:lnTo>
                  <a:lnTo>
                    <a:pt x="4418" y="18655"/>
                  </a:lnTo>
                  <a:cubicBezTo>
                    <a:pt x="4418" y="18655"/>
                    <a:pt x="4418" y="16691"/>
                    <a:pt x="4418" y="1669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6"/>
                    <a:pt x="1422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8" y="2945"/>
                    <a:pt x="20618" y="3386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1"/>
                    <a:pt x="17453" y="0"/>
                    <a:pt x="17182" y="0"/>
                  </a:cubicBezTo>
                  <a:cubicBezTo>
                    <a:pt x="16910" y="0"/>
                    <a:pt x="16691" y="221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1"/>
                    <a:pt x="4690" y="0"/>
                    <a:pt x="4418" y="0"/>
                  </a:cubicBezTo>
                  <a:cubicBezTo>
                    <a:pt x="4147" y="0"/>
                    <a:pt x="3927" y="221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  <a:moveTo>
                    <a:pt x="4418" y="9818"/>
                  </a:moveTo>
                  <a:lnTo>
                    <a:pt x="2455" y="9818"/>
                  </a:lnTo>
                  <a:lnTo>
                    <a:pt x="2455" y="11782"/>
                  </a:lnTo>
                  <a:lnTo>
                    <a:pt x="4418" y="11782"/>
                  </a:lnTo>
                  <a:cubicBezTo>
                    <a:pt x="4418" y="11782"/>
                    <a:pt x="4418" y="9818"/>
                    <a:pt x="4418" y="9818"/>
                  </a:cubicBezTo>
                  <a:close/>
                  <a:moveTo>
                    <a:pt x="4418" y="13255"/>
                  </a:moveTo>
                  <a:lnTo>
                    <a:pt x="2455" y="13255"/>
                  </a:lnTo>
                  <a:lnTo>
                    <a:pt x="2455" y="15218"/>
                  </a:lnTo>
                  <a:lnTo>
                    <a:pt x="4418" y="15218"/>
                  </a:lnTo>
                  <a:cubicBezTo>
                    <a:pt x="4418" y="15218"/>
                    <a:pt x="4418" y="13255"/>
                    <a:pt x="4418" y="13255"/>
                  </a:cubicBezTo>
                  <a:close/>
                  <a:moveTo>
                    <a:pt x="10309" y="16691"/>
                  </a:moveTo>
                  <a:lnTo>
                    <a:pt x="8345" y="16691"/>
                  </a:lnTo>
                  <a:lnTo>
                    <a:pt x="8345" y="18655"/>
                  </a:lnTo>
                  <a:lnTo>
                    <a:pt x="10309" y="18655"/>
                  </a:lnTo>
                  <a:cubicBezTo>
                    <a:pt x="10309" y="18655"/>
                    <a:pt x="10309" y="16691"/>
                    <a:pt x="10309" y="16691"/>
                  </a:cubicBezTo>
                  <a:close/>
                  <a:moveTo>
                    <a:pt x="10309" y="9818"/>
                  </a:moveTo>
                  <a:lnTo>
                    <a:pt x="8345" y="9818"/>
                  </a:lnTo>
                  <a:lnTo>
                    <a:pt x="8345" y="11782"/>
                  </a:lnTo>
                  <a:lnTo>
                    <a:pt x="10309" y="11782"/>
                  </a:lnTo>
                  <a:cubicBezTo>
                    <a:pt x="10309" y="11782"/>
                    <a:pt x="10309" y="9818"/>
                    <a:pt x="10309" y="9818"/>
                  </a:cubicBezTo>
                  <a:close/>
                  <a:moveTo>
                    <a:pt x="10309" y="13255"/>
                  </a:moveTo>
                  <a:lnTo>
                    <a:pt x="8345" y="13255"/>
                  </a:lnTo>
                  <a:lnTo>
                    <a:pt x="8345" y="15218"/>
                  </a:lnTo>
                  <a:lnTo>
                    <a:pt x="10309" y="15218"/>
                  </a:lnTo>
                  <a:cubicBezTo>
                    <a:pt x="10309" y="15218"/>
                    <a:pt x="10309" y="13255"/>
                    <a:pt x="10309" y="13255"/>
                  </a:cubicBezTo>
                  <a:close/>
                  <a:moveTo>
                    <a:pt x="19145" y="13255"/>
                  </a:moveTo>
                  <a:lnTo>
                    <a:pt x="17182" y="13255"/>
                  </a:lnTo>
                  <a:lnTo>
                    <a:pt x="17182" y="15218"/>
                  </a:lnTo>
                  <a:lnTo>
                    <a:pt x="19145" y="15218"/>
                  </a:lnTo>
                  <a:cubicBezTo>
                    <a:pt x="19145" y="15218"/>
                    <a:pt x="19145" y="13255"/>
                    <a:pt x="19145" y="13255"/>
                  </a:cubicBezTo>
                  <a:close/>
                  <a:moveTo>
                    <a:pt x="16200" y="13255"/>
                  </a:moveTo>
                  <a:lnTo>
                    <a:pt x="14236" y="13255"/>
                  </a:lnTo>
                  <a:lnTo>
                    <a:pt x="14236" y="15218"/>
                  </a:lnTo>
                  <a:lnTo>
                    <a:pt x="16200" y="15218"/>
                  </a:lnTo>
                  <a:cubicBezTo>
                    <a:pt x="16200" y="15218"/>
                    <a:pt x="16200" y="13255"/>
                    <a:pt x="16200" y="13255"/>
                  </a:cubicBezTo>
                  <a:close/>
                  <a:moveTo>
                    <a:pt x="19145" y="9818"/>
                  </a:moveTo>
                  <a:lnTo>
                    <a:pt x="17182" y="9818"/>
                  </a:lnTo>
                  <a:lnTo>
                    <a:pt x="17182" y="11782"/>
                  </a:lnTo>
                  <a:lnTo>
                    <a:pt x="19145" y="11782"/>
                  </a:lnTo>
                  <a:cubicBezTo>
                    <a:pt x="19145" y="11782"/>
                    <a:pt x="19145" y="9818"/>
                    <a:pt x="19145" y="9818"/>
                  </a:cubicBezTo>
                  <a:close/>
                  <a:moveTo>
                    <a:pt x="16200" y="9818"/>
                  </a:moveTo>
                  <a:lnTo>
                    <a:pt x="14236" y="9818"/>
                  </a:lnTo>
                  <a:lnTo>
                    <a:pt x="14236" y="11782"/>
                  </a:lnTo>
                  <a:lnTo>
                    <a:pt x="16200" y="11782"/>
                  </a:lnTo>
                  <a:cubicBezTo>
                    <a:pt x="16200" y="11782"/>
                    <a:pt x="16200" y="9818"/>
                    <a:pt x="16200" y="9818"/>
                  </a:cubicBezTo>
                  <a:close/>
                  <a:moveTo>
                    <a:pt x="13255" y="16691"/>
                  </a:moveTo>
                  <a:lnTo>
                    <a:pt x="11291" y="16691"/>
                  </a:lnTo>
                  <a:lnTo>
                    <a:pt x="11291" y="18655"/>
                  </a:lnTo>
                  <a:lnTo>
                    <a:pt x="13255" y="18655"/>
                  </a:lnTo>
                  <a:cubicBezTo>
                    <a:pt x="13255" y="18655"/>
                    <a:pt x="13255" y="16691"/>
                    <a:pt x="13255" y="16691"/>
                  </a:cubicBezTo>
                  <a:close/>
                  <a:moveTo>
                    <a:pt x="13255" y="9818"/>
                  </a:moveTo>
                  <a:lnTo>
                    <a:pt x="11291" y="9818"/>
                  </a:lnTo>
                  <a:lnTo>
                    <a:pt x="11291" y="11782"/>
                  </a:lnTo>
                  <a:lnTo>
                    <a:pt x="13255" y="11782"/>
                  </a:lnTo>
                  <a:cubicBezTo>
                    <a:pt x="13255" y="11782"/>
                    <a:pt x="13255" y="9818"/>
                    <a:pt x="13255" y="9818"/>
                  </a:cubicBezTo>
                  <a:close/>
                  <a:moveTo>
                    <a:pt x="13255" y="13255"/>
                  </a:moveTo>
                  <a:lnTo>
                    <a:pt x="11291" y="13255"/>
                  </a:lnTo>
                  <a:lnTo>
                    <a:pt x="11291" y="15218"/>
                  </a:lnTo>
                  <a:lnTo>
                    <a:pt x="13255" y="15218"/>
                  </a:lnTo>
                  <a:cubicBezTo>
                    <a:pt x="13255" y="15218"/>
                    <a:pt x="13255" y="13255"/>
                    <a:pt x="13255" y="132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  <a:headEnd/>
              <a:tailEnd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sp>
        <p:nvSpPr>
          <p:cNvPr id="68" name="Shape 3698">
            <a:extLst>
              <a:ext uri="{FF2B5EF4-FFF2-40B4-BE49-F238E27FC236}">
                <a16:creationId xmlns:a16="http://schemas.microsoft.com/office/drawing/2014/main" id="{75109A86-B0AD-4084-B513-23BB1E8E19AA}"/>
              </a:ext>
            </a:extLst>
          </p:cNvPr>
          <p:cNvSpPr>
            <a:spLocks/>
          </p:cNvSpPr>
          <p:nvPr userDrawn="1"/>
        </p:nvSpPr>
        <p:spPr bwMode="auto">
          <a:xfrm>
            <a:off x="2425753" y="2105643"/>
            <a:ext cx="955117" cy="840086"/>
          </a:xfrm>
          <a:custGeom>
            <a:avLst/>
            <a:gdLst>
              <a:gd name="T0" fmla="*/ 308833397 w 21600"/>
              <a:gd name="T1" fmla="*/ 138919822 h 21600"/>
              <a:gd name="T2" fmla="*/ 308833397 w 21600"/>
              <a:gd name="T3" fmla="*/ 138919822 h 21600"/>
              <a:gd name="T4" fmla="*/ 308833397 w 21600"/>
              <a:gd name="T5" fmla="*/ 138919822 h 21600"/>
              <a:gd name="T6" fmla="*/ 308833397 w 21600"/>
              <a:gd name="T7" fmla="*/ 13891982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4"/>
                  <a:pt x="9957" y="1784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5"/>
                  <a:pt x="11617" y="1719"/>
                </a:cubicBezTo>
                <a:cubicBezTo>
                  <a:pt x="11641" y="1793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1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s-ES" dirty="0"/>
          </a:p>
        </p:txBody>
      </p:sp>
      <p:grpSp>
        <p:nvGrpSpPr>
          <p:cNvPr id="62" name="Group 51">
            <a:extLst>
              <a:ext uri="{FF2B5EF4-FFF2-40B4-BE49-F238E27FC236}">
                <a16:creationId xmlns:a16="http://schemas.microsoft.com/office/drawing/2014/main" id="{6EF9DE8D-423F-4E9A-8852-7E9AED84F5A1}"/>
              </a:ext>
            </a:extLst>
          </p:cNvPr>
          <p:cNvGrpSpPr/>
          <p:nvPr userDrawn="1"/>
        </p:nvGrpSpPr>
        <p:grpSpPr>
          <a:xfrm>
            <a:off x="6253662" y="3874794"/>
            <a:ext cx="1696842" cy="1673302"/>
            <a:chOff x="7405397" y="3922314"/>
            <a:chExt cx="1696842" cy="1673302"/>
          </a:xfrm>
        </p:grpSpPr>
        <p:grpSp>
          <p:nvGrpSpPr>
            <p:cNvPr id="69" name="Grupo 152">
              <a:extLst>
                <a:ext uri="{FF2B5EF4-FFF2-40B4-BE49-F238E27FC236}">
                  <a16:creationId xmlns:a16="http://schemas.microsoft.com/office/drawing/2014/main" id="{487857F1-505E-46C2-A2A8-6983E08E9877}"/>
                </a:ext>
              </a:extLst>
            </p:cNvPr>
            <p:cNvGrpSpPr/>
            <p:nvPr/>
          </p:nvGrpSpPr>
          <p:grpSpPr>
            <a:xfrm>
              <a:off x="7405397" y="3922314"/>
              <a:ext cx="1696842" cy="1673302"/>
              <a:chOff x="7410784" y="3845046"/>
              <a:chExt cx="1696842" cy="1673302"/>
            </a:xfrm>
            <a:effectLst/>
          </p:grpSpPr>
          <p:sp>
            <p:nvSpPr>
              <p:cNvPr id="72" name="Rectángulo 149">
                <a:extLst>
                  <a:ext uri="{FF2B5EF4-FFF2-40B4-BE49-F238E27FC236}">
                    <a16:creationId xmlns:a16="http://schemas.microsoft.com/office/drawing/2014/main" id="{83F5561A-132E-4EBE-9C18-47FC1112F3E3}"/>
                  </a:ext>
                </a:extLst>
              </p:cNvPr>
              <p:cNvSpPr/>
              <p:nvPr/>
            </p:nvSpPr>
            <p:spPr>
              <a:xfrm>
                <a:off x="7449205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 Placeholder 23">
                <a:extLst>
                  <a:ext uri="{FF2B5EF4-FFF2-40B4-BE49-F238E27FC236}">
                    <a16:creationId xmlns:a16="http://schemas.microsoft.com/office/drawing/2014/main" id="{40E971B9-5F79-4211-BF39-D498D1AD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0784" y="521044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DESARROLLO HUMANO</a:t>
                </a:r>
              </a:p>
            </p:txBody>
          </p:sp>
        </p:grpSp>
        <p:sp>
          <p:nvSpPr>
            <p:cNvPr id="70" name="Shape 3689">
              <a:extLst>
                <a:ext uri="{FF2B5EF4-FFF2-40B4-BE49-F238E27FC236}">
                  <a16:creationId xmlns:a16="http://schemas.microsoft.com/office/drawing/2014/main" id="{CA7BD2A2-4869-492A-9FD6-AECCA2BD2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0007" y="4132192"/>
              <a:ext cx="937532" cy="770449"/>
            </a:xfrm>
            <a:custGeom>
              <a:avLst/>
              <a:gdLst>
                <a:gd name="T0" fmla="*/ 308833397 w 21600"/>
                <a:gd name="T1" fmla="*/ 211349847 h 21600"/>
                <a:gd name="T2" fmla="*/ 308833397 w 21600"/>
                <a:gd name="T3" fmla="*/ 211349847 h 21600"/>
                <a:gd name="T4" fmla="*/ 308833397 w 21600"/>
                <a:gd name="T5" fmla="*/ 211349847 h 21600"/>
                <a:gd name="T6" fmla="*/ 308833397 w 21600"/>
                <a:gd name="T7" fmla="*/ 21134984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16" y="20520"/>
                  </a:moveTo>
                  <a:cubicBezTo>
                    <a:pt x="1258" y="18675"/>
                    <a:pt x="2752" y="17922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09"/>
                    <a:pt x="6113" y="10507"/>
                    <a:pt x="5698" y="9969"/>
                  </a:cubicBezTo>
                  <a:cubicBezTo>
                    <a:pt x="5646" y="9901"/>
                    <a:pt x="5599" y="9842"/>
                    <a:pt x="5562" y="9785"/>
                  </a:cubicBezTo>
                  <a:cubicBezTo>
                    <a:pt x="5550" y="9768"/>
                    <a:pt x="5538" y="9751"/>
                    <a:pt x="5526" y="9734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1"/>
                  </a:cubicBezTo>
                  <a:cubicBezTo>
                    <a:pt x="5249" y="6721"/>
                    <a:pt x="4603" y="5151"/>
                    <a:pt x="5035" y="3987"/>
                  </a:cubicBezTo>
                  <a:cubicBezTo>
                    <a:pt x="5619" y="2410"/>
                    <a:pt x="6140" y="2098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1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3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5"/>
                  </a:cubicBezTo>
                  <a:cubicBezTo>
                    <a:pt x="11091" y="9842"/>
                    <a:pt x="11044" y="9901"/>
                    <a:pt x="10992" y="9969"/>
                  </a:cubicBezTo>
                  <a:cubicBezTo>
                    <a:pt x="10578" y="10507"/>
                    <a:pt x="9806" y="11509"/>
                    <a:pt x="9806" y="13567"/>
                  </a:cubicBezTo>
                  <a:cubicBezTo>
                    <a:pt x="9806" y="15971"/>
                    <a:pt x="11535" y="17087"/>
                    <a:pt x="12500" y="17361"/>
                  </a:cubicBezTo>
                  <a:cubicBezTo>
                    <a:pt x="13925" y="17915"/>
                    <a:pt x="15432" y="18664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39"/>
                    <a:pt x="12999" y="4821"/>
                    <a:pt x="12211" y="2789"/>
                  </a:cubicBezTo>
                  <a:cubicBezTo>
                    <a:pt x="11716" y="1513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6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6"/>
                    <a:pt x="12782" y="16326"/>
                  </a:cubicBezTo>
                  <a:moveTo>
                    <a:pt x="18035" y="15773"/>
                  </a:moveTo>
                  <a:cubicBezTo>
                    <a:pt x="18035" y="15773"/>
                    <a:pt x="16217" y="15311"/>
                    <a:pt x="16217" y="13290"/>
                  </a:cubicBezTo>
                  <a:cubicBezTo>
                    <a:pt x="16217" y="11514"/>
                    <a:pt x="17087" y="10889"/>
                    <a:pt x="17376" y="10458"/>
                  </a:cubicBezTo>
                  <a:cubicBezTo>
                    <a:pt x="17376" y="10458"/>
                    <a:pt x="17968" y="9905"/>
                    <a:pt x="17572" y="8122"/>
                  </a:cubicBezTo>
                  <a:cubicBezTo>
                    <a:pt x="18232" y="7145"/>
                    <a:pt x="18387" y="5419"/>
                    <a:pt x="17669" y="3589"/>
                  </a:cubicBezTo>
                  <a:cubicBezTo>
                    <a:pt x="17218" y="2442"/>
                    <a:pt x="16666" y="1814"/>
                    <a:pt x="16059" y="1448"/>
                  </a:cubicBezTo>
                  <a:cubicBezTo>
                    <a:pt x="15612" y="1179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3"/>
                  </a:cubicBezTo>
                  <a:cubicBezTo>
                    <a:pt x="12878" y="1781"/>
                    <a:pt x="12997" y="2064"/>
                    <a:pt x="13115" y="2365"/>
                  </a:cubicBezTo>
                  <a:cubicBezTo>
                    <a:pt x="13131" y="2408"/>
                    <a:pt x="13143" y="2453"/>
                    <a:pt x="13159" y="2496"/>
                  </a:cubicBezTo>
                  <a:cubicBezTo>
                    <a:pt x="13436" y="2360"/>
                    <a:pt x="13994" y="2159"/>
                    <a:pt x="14614" y="2159"/>
                  </a:cubicBezTo>
                  <a:cubicBezTo>
                    <a:pt x="15001" y="2159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8"/>
                  </a:cubicBezTo>
                  <a:cubicBezTo>
                    <a:pt x="17366" y="5540"/>
                    <a:pt x="17207" y="6853"/>
                    <a:pt x="16784" y="7478"/>
                  </a:cubicBezTo>
                  <a:cubicBezTo>
                    <a:pt x="16610" y="7736"/>
                    <a:pt x="16549" y="8066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3"/>
                    <a:pt x="16607" y="9785"/>
                    <a:pt x="16584" y="9819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7"/>
                    <a:pt x="15236" y="11418"/>
                    <a:pt x="15236" y="13290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6"/>
                    <a:pt x="20311" y="17925"/>
                    <a:pt x="20570" y="19439"/>
                  </a:cubicBezTo>
                  <a:lnTo>
                    <a:pt x="17464" y="19439"/>
                  </a:lnTo>
                  <a:cubicBezTo>
                    <a:pt x="17553" y="19773"/>
                    <a:pt x="17615" y="20131"/>
                    <a:pt x="17645" y="20519"/>
                  </a:cubicBezTo>
                  <a:lnTo>
                    <a:pt x="21152" y="20519"/>
                  </a:lnTo>
                  <a:cubicBezTo>
                    <a:pt x="21600" y="20519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  <p:sp>
          <p:nvSpPr>
            <p:cNvPr id="71" name="Shape 3654">
              <a:extLst>
                <a:ext uri="{FF2B5EF4-FFF2-40B4-BE49-F238E27FC236}">
                  <a16:creationId xmlns:a16="http://schemas.microsoft.com/office/drawing/2014/main" id="{588C933B-EDBC-4F67-9A34-5785D97F8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5055" y="4320223"/>
              <a:ext cx="458673" cy="464181"/>
            </a:xfrm>
            <a:custGeom>
              <a:avLst/>
              <a:gdLst>
                <a:gd name="T0" fmla="*/ 308836604 w 21600"/>
                <a:gd name="T1" fmla="*/ 308833397 h 21600"/>
                <a:gd name="T2" fmla="*/ 308836604 w 21600"/>
                <a:gd name="T3" fmla="*/ 308833397 h 21600"/>
                <a:gd name="T4" fmla="*/ 308836604 w 21600"/>
                <a:gd name="T5" fmla="*/ 308833397 h 21600"/>
                <a:gd name="T6" fmla="*/ 308836604 w 21600"/>
                <a:gd name="T7" fmla="*/ 30883339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33" y="11950"/>
                  </a:moveTo>
                  <a:lnTo>
                    <a:pt x="12831" y="14045"/>
                  </a:lnTo>
                  <a:lnTo>
                    <a:pt x="11135" y="12801"/>
                  </a:lnTo>
                  <a:lnTo>
                    <a:pt x="10555" y="12375"/>
                  </a:lnTo>
                  <a:lnTo>
                    <a:pt x="9974" y="12801"/>
                  </a:lnTo>
                  <a:lnTo>
                    <a:pt x="8277" y="14045"/>
                  </a:lnTo>
                  <a:lnTo>
                    <a:pt x="8976" y="11950"/>
                  </a:lnTo>
                  <a:lnTo>
                    <a:pt x="9195" y="11291"/>
                  </a:lnTo>
                  <a:lnTo>
                    <a:pt x="8647" y="10864"/>
                  </a:lnTo>
                  <a:lnTo>
                    <a:pt x="7280" y="9801"/>
                  </a:lnTo>
                  <a:lnTo>
                    <a:pt x="9560" y="9801"/>
                  </a:lnTo>
                  <a:lnTo>
                    <a:pt x="9799" y="9167"/>
                  </a:lnTo>
                  <a:lnTo>
                    <a:pt x="10555" y="7167"/>
                  </a:lnTo>
                  <a:lnTo>
                    <a:pt x="11310" y="9167"/>
                  </a:lnTo>
                  <a:lnTo>
                    <a:pt x="11549" y="9801"/>
                  </a:lnTo>
                  <a:lnTo>
                    <a:pt x="13829" y="9801"/>
                  </a:lnTo>
                  <a:lnTo>
                    <a:pt x="12462" y="10864"/>
                  </a:lnTo>
                  <a:lnTo>
                    <a:pt x="11914" y="11291"/>
                  </a:lnTo>
                  <a:cubicBezTo>
                    <a:pt x="11914" y="11291"/>
                    <a:pt x="12133" y="11950"/>
                    <a:pt x="12133" y="11950"/>
                  </a:cubicBezTo>
                  <a:close/>
                  <a:moveTo>
                    <a:pt x="12228" y="8820"/>
                  </a:moveTo>
                  <a:lnTo>
                    <a:pt x="10555" y="4388"/>
                  </a:lnTo>
                  <a:lnTo>
                    <a:pt x="8881" y="8820"/>
                  </a:lnTo>
                  <a:lnTo>
                    <a:pt x="4418" y="8820"/>
                  </a:lnTo>
                  <a:lnTo>
                    <a:pt x="8044" y="11639"/>
                  </a:lnTo>
                  <a:lnTo>
                    <a:pt x="6371" y="16660"/>
                  </a:lnTo>
                  <a:lnTo>
                    <a:pt x="10555" y="13592"/>
                  </a:lnTo>
                  <a:lnTo>
                    <a:pt x="14738" y="16660"/>
                  </a:lnTo>
                  <a:lnTo>
                    <a:pt x="13065" y="11639"/>
                  </a:lnTo>
                  <a:lnTo>
                    <a:pt x="16691" y="8820"/>
                  </a:lnTo>
                  <a:cubicBezTo>
                    <a:pt x="16691" y="8820"/>
                    <a:pt x="12228" y="8820"/>
                    <a:pt x="12228" y="8820"/>
                  </a:cubicBezTo>
                  <a:close/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grpSp>
        <p:nvGrpSpPr>
          <p:cNvPr id="75" name="Group 46">
            <a:extLst>
              <a:ext uri="{FF2B5EF4-FFF2-40B4-BE49-F238E27FC236}">
                <a16:creationId xmlns:a16="http://schemas.microsoft.com/office/drawing/2014/main" id="{D0972EBD-DC4F-44D3-9A39-99CE5F63A572}"/>
              </a:ext>
            </a:extLst>
          </p:cNvPr>
          <p:cNvGrpSpPr/>
          <p:nvPr userDrawn="1"/>
        </p:nvGrpSpPr>
        <p:grpSpPr>
          <a:xfrm>
            <a:off x="8389634" y="3874794"/>
            <a:ext cx="1696842" cy="1673302"/>
            <a:chOff x="5247579" y="3922314"/>
            <a:chExt cx="1696842" cy="1673302"/>
          </a:xfrm>
        </p:grpSpPr>
        <p:grpSp>
          <p:nvGrpSpPr>
            <p:cNvPr id="76" name="Grupo 151">
              <a:extLst>
                <a:ext uri="{FF2B5EF4-FFF2-40B4-BE49-F238E27FC236}">
                  <a16:creationId xmlns:a16="http://schemas.microsoft.com/office/drawing/2014/main" id="{226D9EC0-9AFB-42CE-9AA2-D76E663B2F36}"/>
                </a:ext>
              </a:extLst>
            </p:cNvPr>
            <p:cNvGrpSpPr/>
            <p:nvPr/>
          </p:nvGrpSpPr>
          <p:grpSpPr>
            <a:xfrm>
              <a:off x="5247579" y="3922314"/>
              <a:ext cx="1696842" cy="1673302"/>
              <a:chOff x="5197525" y="3845046"/>
              <a:chExt cx="1696842" cy="1673302"/>
            </a:xfrm>
            <a:effectLst/>
          </p:grpSpPr>
          <p:sp>
            <p:nvSpPr>
              <p:cNvPr id="78" name="Rectángulo 147">
                <a:extLst>
                  <a:ext uri="{FF2B5EF4-FFF2-40B4-BE49-F238E27FC236}">
                    <a16:creationId xmlns:a16="http://schemas.microsoft.com/office/drawing/2014/main" id="{33DE793C-CF50-4B26-BEE3-F9DCBB24D8F3}"/>
                  </a:ext>
                </a:extLst>
              </p:cNvPr>
              <p:cNvSpPr/>
              <p:nvPr/>
            </p:nvSpPr>
            <p:spPr>
              <a:xfrm>
                <a:off x="5235946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Text Placeholder 23">
                <a:extLst>
                  <a:ext uri="{FF2B5EF4-FFF2-40B4-BE49-F238E27FC236}">
                    <a16:creationId xmlns:a16="http://schemas.microsoft.com/office/drawing/2014/main" id="{8C403C20-67D2-4FCF-90BE-8FF572E01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7525" y="521044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DHG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77" name="Freeform 264">
              <a:extLst>
                <a:ext uri="{FF2B5EF4-FFF2-40B4-BE49-F238E27FC236}">
                  <a16:creationId xmlns:a16="http://schemas.microsoft.com/office/drawing/2014/main" id="{BBC67E9D-AB7E-49D7-9328-E37AD1476C59}"/>
                </a:ext>
              </a:extLst>
            </p:cNvPr>
            <p:cNvSpPr/>
            <p:nvPr/>
          </p:nvSpPr>
          <p:spPr>
            <a:xfrm>
              <a:off x="5644817" y="4120664"/>
              <a:ext cx="902366" cy="813101"/>
            </a:xfrm>
            <a:custGeom>
              <a:avLst/>
              <a:gdLst>
                <a:gd name="connsiteX0" fmla="*/ 97472 w 576943"/>
                <a:gd name="connsiteY0" fmla="*/ 198324 h 432707"/>
                <a:gd name="connsiteX1" fmla="*/ 108459 w 576943"/>
                <a:gd name="connsiteY1" fmla="*/ 203113 h 432707"/>
                <a:gd name="connsiteX2" fmla="*/ 151983 w 576943"/>
                <a:gd name="connsiteY2" fmla="*/ 228890 h 432707"/>
                <a:gd name="connsiteX3" fmla="*/ 198325 w 576943"/>
                <a:gd name="connsiteY3" fmla="*/ 237482 h 432707"/>
                <a:gd name="connsiteX4" fmla="*/ 244666 w 576943"/>
                <a:gd name="connsiteY4" fmla="*/ 228890 h 432707"/>
                <a:gd name="connsiteX5" fmla="*/ 288190 w 576943"/>
                <a:gd name="connsiteY5" fmla="*/ 203113 h 432707"/>
                <a:gd name="connsiteX6" fmla="*/ 299177 w 576943"/>
                <a:gd name="connsiteY6" fmla="*/ 198324 h 432707"/>
                <a:gd name="connsiteX7" fmla="*/ 360308 w 576943"/>
                <a:gd name="connsiteY7" fmla="*/ 225368 h 432707"/>
                <a:gd name="connsiteX8" fmla="*/ 297487 w 576943"/>
                <a:gd name="connsiteY8" fmla="*/ 225368 h 432707"/>
                <a:gd name="connsiteX9" fmla="*/ 272132 w 576943"/>
                <a:gd name="connsiteY9" fmla="*/ 236073 h 432707"/>
                <a:gd name="connsiteX10" fmla="*/ 261428 w 576943"/>
                <a:gd name="connsiteY10" fmla="*/ 261427 h 432707"/>
                <a:gd name="connsiteX11" fmla="*/ 261428 w 576943"/>
                <a:gd name="connsiteY11" fmla="*/ 315515 h 432707"/>
                <a:gd name="connsiteX12" fmla="*/ 272132 w 576943"/>
                <a:gd name="connsiteY12" fmla="*/ 340869 h 432707"/>
                <a:gd name="connsiteX13" fmla="*/ 297487 w 576943"/>
                <a:gd name="connsiteY13" fmla="*/ 351574 h 432707"/>
                <a:gd name="connsiteX14" fmla="*/ 369604 w 576943"/>
                <a:gd name="connsiteY14" fmla="*/ 351574 h 432707"/>
                <a:gd name="connsiteX15" fmla="*/ 369604 w 576943"/>
                <a:gd name="connsiteY15" fmla="*/ 418622 h 432707"/>
                <a:gd name="connsiteX16" fmla="*/ 321432 w 576943"/>
                <a:gd name="connsiteY16" fmla="*/ 432707 h 432707"/>
                <a:gd name="connsiteX17" fmla="*/ 75217 w 576943"/>
                <a:gd name="connsiteY17" fmla="*/ 432707 h 432707"/>
                <a:gd name="connsiteX18" fmla="*/ 20565 w 576943"/>
                <a:gd name="connsiteY18" fmla="*/ 413269 h 432707"/>
                <a:gd name="connsiteX19" fmla="*/ 0 w 576943"/>
                <a:gd name="connsiteY19" fmla="*/ 359744 h 432707"/>
                <a:gd name="connsiteX20" fmla="*/ 986 w 576943"/>
                <a:gd name="connsiteY20" fmla="*/ 330587 h 432707"/>
                <a:gd name="connsiteX21" fmla="*/ 4930 w 576943"/>
                <a:gd name="connsiteY21" fmla="*/ 299881 h 432707"/>
                <a:gd name="connsiteX22" fmla="*/ 12395 w 576943"/>
                <a:gd name="connsiteY22" fmla="*/ 269315 h 432707"/>
                <a:gd name="connsiteX23" fmla="*/ 24509 w 576943"/>
                <a:gd name="connsiteY23" fmla="*/ 241848 h 432707"/>
                <a:gd name="connsiteX24" fmla="*/ 41975 w 576943"/>
                <a:gd name="connsiteY24" fmla="*/ 219030 h 432707"/>
                <a:gd name="connsiteX25" fmla="*/ 66062 w 576943"/>
                <a:gd name="connsiteY25" fmla="*/ 203958 h 432707"/>
                <a:gd name="connsiteX26" fmla="*/ 97472 w 576943"/>
                <a:gd name="connsiteY26" fmla="*/ 198324 h 432707"/>
                <a:gd name="connsiteX27" fmla="*/ 405663 w 576943"/>
                <a:gd name="connsiteY27" fmla="*/ 144236 h 432707"/>
                <a:gd name="connsiteX28" fmla="*/ 459752 w 576943"/>
                <a:gd name="connsiteY28" fmla="*/ 144236 h 432707"/>
                <a:gd name="connsiteX29" fmla="*/ 466090 w 576943"/>
                <a:gd name="connsiteY29" fmla="*/ 146912 h 432707"/>
                <a:gd name="connsiteX30" fmla="*/ 468766 w 576943"/>
                <a:gd name="connsiteY30" fmla="*/ 153250 h 432707"/>
                <a:gd name="connsiteX31" fmla="*/ 468766 w 576943"/>
                <a:gd name="connsiteY31" fmla="*/ 252412 h 432707"/>
                <a:gd name="connsiteX32" fmla="*/ 567928 w 576943"/>
                <a:gd name="connsiteY32" fmla="*/ 252412 h 432707"/>
                <a:gd name="connsiteX33" fmla="*/ 574267 w 576943"/>
                <a:gd name="connsiteY33" fmla="*/ 255089 h 432707"/>
                <a:gd name="connsiteX34" fmla="*/ 576943 w 576943"/>
                <a:gd name="connsiteY34" fmla="*/ 261427 h 432707"/>
                <a:gd name="connsiteX35" fmla="*/ 576943 w 576943"/>
                <a:gd name="connsiteY35" fmla="*/ 315515 h 432707"/>
                <a:gd name="connsiteX36" fmla="*/ 574267 w 576943"/>
                <a:gd name="connsiteY36" fmla="*/ 321854 h 432707"/>
                <a:gd name="connsiteX37" fmla="*/ 567928 w 576943"/>
                <a:gd name="connsiteY37" fmla="*/ 324530 h 432707"/>
                <a:gd name="connsiteX38" fmla="*/ 468766 w 576943"/>
                <a:gd name="connsiteY38" fmla="*/ 324530 h 432707"/>
                <a:gd name="connsiteX39" fmla="*/ 468766 w 576943"/>
                <a:gd name="connsiteY39" fmla="*/ 423692 h 432707"/>
                <a:gd name="connsiteX40" fmla="*/ 466090 w 576943"/>
                <a:gd name="connsiteY40" fmla="*/ 430031 h 432707"/>
                <a:gd name="connsiteX41" fmla="*/ 459752 w 576943"/>
                <a:gd name="connsiteY41" fmla="*/ 432707 h 432707"/>
                <a:gd name="connsiteX42" fmla="*/ 405663 w 576943"/>
                <a:gd name="connsiteY42" fmla="*/ 432707 h 432707"/>
                <a:gd name="connsiteX43" fmla="*/ 399325 w 576943"/>
                <a:gd name="connsiteY43" fmla="*/ 430031 h 432707"/>
                <a:gd name="connsiteX44" fmla="*/ 396649 w 576943"/>
                <a:gd name="connsiteY44" fmla="*/ 423692 h 432707"/>
                <a:gd name="connsiteX45" fmla="*/ 396649 w 576943"/>
                <a:gd name="connsiteY45" fmla="*/ 324530 h 432707"/>
                <a:gd name="connsiteX46" fmla="*/ 297487 w 576943"/>
                <a:gd name="connsiteY46" fmla="*/ 324530 h 432707"/>
                <a:gd name="connsiteX47" fmla="*/ 291148 w 576943"/>
                <a:gd name="connsiteY47" fmla="*/ 321854 h 432707"/>
                <a:gd name="connsiteX48" fmla="*/ 288472 w 576943"/>
                <a:gd name="connsiteY48" fmla="*/ 315515 h 432707"/>
                <a:gd name="connsiteX49" fmla="*/ 288472 w 576943"/>
                <a:gd name="connsiteY49" fmla="*/ 261427 h 432707"/>
                <a:gd name="connsiteX50" fmla="*/ 291148 w 576943"/>
                <a:gd name="connsiteY50" fmla="*/ 255089 h 432707"/>
                <a:gd name="connsiteX51" fmla="*/ 297487 w 576943"/>
                <a:gd name="connsiteY51" fmla="*/ 252412 h 432707"/>
                <a:gd name="connsiteX52" fmla="*/ 396649 w 576943"/>
                <a:gd name="connsiteY52" fmla="*/ 252412 h 432707"/>
                <a:gd name="connsiteX53" fmla="*/ 396649 w 576943"/>
                <a:gd name="connsiteY53" fmla="*/ 153250 h 432707"/>
                <a:gd name="connsiteX54" fmla="*/ 399325 w 576943"/>
                <a:gd name="connsiteY54" fmla="*/ 146912 h 432707"/>
                <a:gd name="connsiteX55" fmla="*/ 405663 w 576943"/>
                <a:gd name="connsiteY55" fmla="*/ 144236 h 432707"/>
                <a:gd name="connsiteX56" fmla="*/ 198325 w 576943"/>
                <a:gd name="connsiteY56" fmla="*/ 0 h 432707"/>
                <a:gd name="connsiteX57" fmla="*/ 274809 w 576943"/>
                <a:gd name="connsiteY57" fmla="*/ 31692 h 432707"/>
                <a:gd name="connsiteX58" fmla="*/ 306501 w 576943"/>
                <a:gd name="connsiteY58" fmla="*/ 108177 h 432707"/>
                <a:gd name="connsiteX59" fmla="*/ 274809 w 576943"/>
                <a:gd name="connsiteY59" fmla="*/ 184661 h 432707"/>
                <a:gd name="connsiteX60" fmla="*/ 198325 w 576943"/>
                <a:gd name="connsiteY60" fmla="*/ 216353 h 432707"/>
                <a:gd name="connsiteX61" fmla="*/ 121840 w 576943"/>
                <a:gd name="connsiteY61" fmla="*/ 184661 h 432707"/>
                <a:gd name="connsiteX62" fmla="*/ 90148 w 576943"/>
                <a:gd name="connsiteY62" fmla="*/ 108177 h 432707"/>
                <a:gd name="connsiteX63" fmla="*/ 121840 w 576943"/>
                <a:gd name="connsiteY63" fmla="*/ 31692 h 432707"/>
                <a:gd name="connsiteX64" fmla="*/ 198325 w 576943"/>
                <a:gd name="connsiteY64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76943" h="432707">
                  <a:moveTo>
                    <a:pt x="97472" y="198324"/>
                  </a:moveTo>
                  <a:cubicBezTo>
                    <a:pt x="101041" y="198324"/>
                    <a:pt x="104703" y="199920"/>
                    <a:pt x="108459" y="203113"/>
                  </a:cubicBezTo>
                  <a:cubicBezTo>
                    <a:pt x="123296" y="214569"/>
                    <a:pt x="137804" y="223162"/>
                    <a:pt x="151983" y="228890"/>
                  </a:cubicBezTo>
                  <a:cubicBezTo>
                    <a:pt x="166162" y="234618"/>
                    <a:pt x="181609" y="237482"/>
                    <a:pt x="198325" y="237482"/>
                  </a:cubicBezTo>
                  <a:cubicBezTo>
                    <a:pt x="215039" y="237482"/>
                    <a:pt x="230487" y="234618"/>
                    <a:pt x="244666" y="228890"/>
                  </a:cubicBezTo>
                  <a:cubicBezTo>
                    <a:pt x="258845" y="223162"/>
                    <a:pt x="273353" y="214569"/>
                    <a:pt x="288190" y="203113"/>
                  </a:cubicBezTo>
                  <a:cubicBezTo>
                    <a:pt x="291946" y="199920"/>
                    <a:pt x="295609" y="198324"/>
                    <a:pt x="299177" y="198324"/>
                  </a:cubicBezTo>
                  <a:cubicBezTo>
                    <a:pt x="323967" y="198324"/>
                    <a:pt x="344344" y="207339"/>
                    <a:pt x="360308" y="225368"/>
                  </a:cubicBezTo>
                  <a:lnTo>
                    <a:pt x="297487" y="225368"/>
                  </a:lnTo>
                  <a:cubicBezTo>
                    <a:pt x="287721" y="225368"/>
                    <a:pt x="279269" y="228937"/>
                    <a:pt x="272132" y="236073"/>
                  </a:cubicBezTo>
                  <a:cubicBezTo>
                    <a:pt x="264996" y="243210"/>
                    <a:pt x="261428" y="251661"/>
                    <a:pt x="261428" y="261427"/>
                  </a:cubicBezTo>
                  <a:lnTo>
                    <a:pt x="261428" y="315515"/>
                  </a:lnTo>
                  <a:cubicBezTo>
                    <a:pt x="261428" y="325281"/>
                    <a:pt x="264996" y="333733"/>
                    <a:pt x="272132" y="340869"/>
                  </a:cubicBezTo>
                  <a:cubicBezTo>
                    <a:pt x="279269" y="348006"/>
                    <a:pt x="287721" y="351574"/>
                    <a:pt x="297487" y="351574"/>
                  </a:cubicBezTo>
                  <a:lnTo>
                    <a:pt x="369604" y="351574"/>
                  </a:lnTo>
                  <a:lnTo>
                    <a:pt x="369604" y="418622"/>
                  </a:lnTo>
                  <a:cubicBezTo>
                    <a:pt x="356834" y="428012"/>
                    <a:pt x="340776" y="432707"/>
                    <a:pt x="321432" y="432707"/>
                  </a:cubicBezTo>
                  <a:lnTo>
                    <a:pt x="75217" y="432707"/>
                  </a:lnTo>
                  <a:cubicBezTo>
                    <a:pt x="52492" y="432707"/>
                    <a:pt x="34275" y="426228"/>
                    <a:pt x="20565" y="413269"/>
                  </a:cubicBezTo>
                  <a:cubicBezTo>
                    <a:pt x="6855" y="400310"/>
                    <a:pt x="0" y="382469"/>
                    <a:pt x="0" y="359744"/>
                  </a:cubicBezTo>
                  <a:cubicBezTo>
                    <a:pt x="0" y="349790"/>
                    <a:pt x="329" y="340071"/>
                    <a:pt x="986" y="330587"/>
                  </a:cubicBezTo>
                  <a:cubicBezTo>
                    <a:pt x="1643" y="321103"/>
                    <a:pt x="2958" y="310867"/>
                    <a:pt x="4930" y="299881"/>
                  </a:cubicBezTo>
                  <a:cubicBezTo>
                    <a:pt x="6902" y="288894"/>
                    <a:pt x="9390" y="278705"/>
                    <a:pt x="12395" y="269315"/>
                  </a:cubicBezTo>
                  <a:cubicBezTo>
                    <a:pt x="15401" y="259925"/>
                    <a:pt x="19439" y="250769"/>
                    <a:pt x="24509" y="241848"/>
                  </a:cubicBezTo>
                  <a:cubicBezTo>
                    <a:pt x="29580" y="232927"/>
                    <a:pt x="35402" y="225321"/>
                    <a:pt x="41975" y="219030"/>
                  </a:cubicBezTo>
                  <a:cubicBezTo>
                    <a:pt x="48548" y="212738"/>
                    <a:pt x="56577" y="207714"/>
                    <a:pt x="66062" y="203958"/>
                  </a:cubicBezTo>
                  <a:cubicBezTo>
                    <a:pt x="75546" y="200202"/>
                    <a:pt x="86016" y="198324"/>
                    <a:pt x="97472" y="198324"/>
                  </a:cubicBezTo>
                  <a:close/>
                  <a:moveTo>
                    <a:pt x="405663" y="144236"/>
                  </a:moveTo>
                  <a:lnTo>
                    <a:pt x="459752" y="144236"/>
                  </a:lnTo>
                  <a:cubicBezTo>
                    <a:pt x="462193" y="144236"/>
                    <a:pt x="464306" y="145128"/>
                    <a:pt x="466090" y="146912"/>
                  </a:cubicBezTo>
                  <a:cubicBezTo>
                    <a:pt x="467874" y="148696"/>
                    <a:pt x="468766" y="150809"/>
                    <a:pt x="468766" y="153250"/>
                  </a:cubicBezTo>
                  <a:lnTo>
                    <a:pt x="468766" y="252412"/>
                  </a:lnTo>
                  <a:lnTo>
                    <a:pt x="567928" y="252412"/>
                  </a:lnTo>
                  <a:cubicBezTo>
                    <a:pt x="570370" y="252412"/>
                    <a:pt x="572483" y="253304"/>
                    <a:pt x="574267" y="255089"/>
                  </a:cubicBezTo>
                  <a:cubicBezTo>
                    <a:pt x="576051" y="256873"/>
                    <a:pt x="576943" y="258986"/>
                    <a:pt x="576943" y="261427"/>
                  </a:cubicBezTo>
                  <a:lnTo>
                    <a:pt x="576943" y="315515"/>
                  </a:lnTo>
                  <a:cubicBezTo>
                    <a:pt x="576943" y="317957"/>
                    <a:pt x="576051" y="320070"/>
                    <a:pt x="574267" y="321854"/>
                  </a:cubicBezTo>
                  <a:cubicBezTo>
                    <a:pt x="572483" y="323638"/>
                    <a:pt x="570370" y="324530"/>
                    <a:pt x="567928" y="324530"/>
                  </a:cubicBezTo>
                  <a:lnTo>
                    <a:pt x="468766" y="324530"/>
                  </a:lnTo>
                  <a:lnTo>
                    <a:pt x="468766" y="423692"/>
                  </a:lnTo>
                  <a:cubicBezTo>
                    <a:pt x="468766" y="426134"/>
                    <a:pt x="467874" y="428247"/>
                    <a:pt x="466090" y="430031"/>
                  </a:cubicBezTo>
                  <a:cubicBezTo>
                    <a:pt x="464306" y="431815"/>
                    <a:pt x="462193" y="432707"/>
                    <a:pt x="459752" y="432707"/>
                  </a:cubicBezTo>
                  <a:lnTo>
                    <a:pt x="405663" y="432707"/>
                  </a:lnTo>
                  <a:cubicBezTo>
                    <a:pt x="403222" y="432707"/>
                    <a:pt x="401109" y="431815"/>
                    <a:pt x="399325" y="430031"/>
                  </a:cubicBezTo>
                  <a:cubicBezTo>
                    <a:pt x="397541" y="428247"/>
                    <a:pt x="396649" y="426134"/>
                    <a:pt x="396649" y="423692"/>
                  </a:cubicBezTo>
                  <a:lnTo>
                    <a:pt x="396649" y="324530"/>
                  </a:lnTo>
                  <a:lnTo>
                    <a:pt x="297487" y="324530"/>
                  </a:lnTo>
                  <a:cubicBezTo>
                    <a:pt x="295045" y="324530"/>
                    <a:pt x="292932" y="323638"/>
                    <a:pt x="291148" y="321854"/>
                  </a:cubicBezTo>
                  <a:cubicBezTo>
                    <a:pt x="289364" y="320070"/>
                    <a:pt x="288472" y="317957"/>
                    <a:pt x="288472" y="315515"/>
                  </a:cubicBezTo>
                  <a:lnTo>
                    <a:pt x="288472" y="261427"/>
                  </a:lnTo>
                  <a:cubicBezTo>
                    <a:pt x="288472" y="258986"/>
                    <a:pt x="289364" y="256873"/>
                    <a:pt x="291148" y="255089"/>
                  </a:cubicBezTo>
                  <a:cubicBezTo>
                    <a:pt x="292932" y="253304"/>
                    <a:pt x="295045" y="252412"/>
                    <a:pt x="297487" y="252412"/>
                  </a:cubicBezTo>
                  <a:lnTo>
                    <a:pt x="396649" y="252412"/>
                  </a:lnTo>
                  <a:lnTo>
                    <a:pt x="396649" y="153250"/>
                  </a:lnTo>
                  <a:cubicBezTo>
                    <a:pt x="396649" y="150809"/>
                    <a:pt x="397541" y="148696"/>
                    <a:pt x="399325" y="146912"/>
                  </a:cubicBezTo>
                  <a:cubicBezTo>
                    <a:pt x="401109" y="145128"/>
                    <a:pt x="403222" y="144236"/>
                    <a:pt x="405663" y="144236"/>
                  </a:cubicBezTo>
                  <a:close/>
                  <a:moveTo>
                    <a:pt x="198325" y="0"/>
                  </a:moveTo>
                  <a:cubicBezTo>
                    <a:pt x="228186" y="0"/>
                    <a:pt x="253681" y="10564"/>
                    <a:pt x="274809" y="31692"/>
                  </a:cubicBezTo>
                  <a:cubicBezTo>
                    <a:pt x="295937" y="52821"/>
                    <a:pt x="306501" y="78315"/>
                    <a:pt x="306501" y="108177"/>
                  </a:cubicBezTo>
                  <a:cubicBezTo>
                    <a:pt x="306501" y="138038"/>
                    <a:pt x="295937" y="163533"/>
                    <a:pt x="274809" y="184661"/>
                  </a:cubicBezTo>
                  <a:cubicBezTo>
                    <a:pt x="253681" y="205789"/>
                    <a:pt x="228186" y="216353"/>
                    <a:pt x="198325" y="216353"/>
                  </a:cubicBezTo>
                  <a:cubicBezTo>
                    <a:pt x="168463" y="216353"/>
                    <a:pt x="142968" y="205789"/>
                    <a:pt x="121840" y="184661"/>
                  </a:cubicBezTo>
                  <a:cubicBezTo>
                    <a:pt x="100712" y="163533"/>
                    <a:pt x="90148" y="138038"/>
                    <a:pt x="90148" y="108177"/>
                  </a:cubicBezTo>
                  <a:cubicBezTo>
                    <a:pt x="90148" y="78315"/>
                    <a:pt x="100712" y="52821"/>
                    <a:pt x="121840" y="31692"/>
                  </a:cubicBezTo>
                  <a:cubicBezTo>
                    <a:pt x="142968" y="10564"/>
                    <a:pt x="168463" y="0"/>
                    <a:pt x="198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49A5BA8-B940-4EE7-85D5-3264A90224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73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rátula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E5C13D-72AB-4C9D-89A4-AADB0411D6A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5" y="1327166"/>
            <a:ext cx="12192000" cy="465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7F5C381-02F1-4956-9647-731D928D0675}"/>
              </a:ext>
            </a:extLst>
          </p:cNvPr>
          <p:cNvSpPr txBox="1">
            <a:spLocks/>
          </p:cNvSpPr>
          <p:nvPr userDrawn="1"/>
        </p:nvSpPr>
        <p:spPr>
          <a:xfrm>
            <a:off x="6279896" y="45945"/>
            <a:ext cx="5837066" cy="496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JUNTA SEMANAL DE AVANCE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AA8701E-10BD-48CA-AD74-50B4709BC57D}"/>
              </a:ext>
            </a:extLst>
          </p:cNvPr>
          <p:cNvSpPr txBox="1">
            <a:spLocks/>
          </p:cNvSpPr>
          <p:nvPr userDrawn="1"/>
        </p:nvSpPr>
        <p:spPr>
          <a:xfrm>
            <a:off x="6305931" y="491006"/>
            <a:ext cx="5811031" cy="47244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Agenda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65103C-05A9-4EED-A8E9-458A0F2C76AB}"/>
              </a:ext>
            </a:extLst>
          </p:cNvPr>
          <p:cNvGrpSpPr/>
          <p:nvPr userDrawn="1"/>
        </p:nvGrpSpPr>
        <p:grpSpPr>
          <a:xfrm>
            <a:off x="4166902" y="3913550"/>
            <a:ext cx="1696842" cy="1925776"/>
            <a:chOff x="3089761" y="3922314"/>
            <a:chExt cx="1696842" cy="1925776"/>
          </a:xfrm>
        </p:grpSpPr>
        <p:grpSp>
          <p:nvGrpSpPr>
            <p:cNvPr id="12" name="Grupo 146">
              <a:extLst>
                <a:ext uri="{FF2B5EF4-FFF2-40B4-BE49-F238E27FC236}">
                  <a16:creationId xmlns:a16="http://schemas.microsoft.com/office/drawing/2014/main" id="{9CE0DA67-D0D0-4C9F-A89F-83681493D7FD}"/>
                </a:ext>
              </a:extLst>
            </p:cNvPr>
            <p:cNvGrpSpPr/>
            <p:nvPr/>
          </p:nvGrpSpPr>
          <p:grpSpPr>
            <a:xfrm>
              <a:off x="3089761" y="3922314"/>
              <a:ext cx="1696842" cy="1925776"/>
              <a:chOff x="6501853" y="3979156"/>
              <a:chExt cx="1696842" cy="1925776"/>
            </a:xfrm>
            <a:effectLst/>
          </p:grpSpPr>
          <p:sp>
            <p:nvSpPr>
              <p:cNvPr id="14" name="Rectángulo 117">
                <a:extLst>
                  <a:ext uri="{FF2B5EF4-FFF2-40B4-BE49-F238E27FC236}">
                    <a16:creationId xmlns:a16="http://schemas.microsoft.com/office/drawing/2014/main" id="{6641FD3D-BD98-45D9-9FAF-96DAD807D8E5}"/>
                  </a:ext>
                </a:extLst>
              </p:cNvPr>
              <p:cNvSpPr/>
              <p:nvPr/>
            </p:nvSpPr>
            <p:spPr>
              <a:xfrm>
                <a:off x="6540274" y="3979156"/>
                <a:ext cx="1620000" cy="1260000"/>
              </a:xfrm>
              <a:prstGeom prst="rect">
                <a:avLst/>
              </a:prstGeom>
              <a:solidFill>
                <a:srgbClr val="C6961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 Placeholder 23">
                <a:extLst>
                  <a:ext uri="{FF2B5EF4-FFF2-40B4-BE49-F238E27FC236}">
                    <a16:creationId xmlns:a16="http://schemas.microsoft.com/office/drawing/2014/main" id="{D7DDDE84-CF9E-474F-ADA3-7D9A5ABC66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5344556"/>
                <a:ext cx="1696842" cy="560376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32811"/>
                    </a:solidFill>
                    <a:ea typeface="Lato" charset="0"/>
                    <a:cs typeface="Lato" charset="0"/>
                  </a:rPr>
                  <a:t>ESTRUCTURA ORGANIZACIONAL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13" name="Shape 3767">
              <a:extLst>
                <a:ext uri="{FF2B5EF4-FFF2-40B4-BE49-F238E27FC236}">
                  <a16:creationId xmlns:a16="http://schemas.microsoft.com/office/drawing/2014/main" id="{38FFCC9C-4675-4E36-8249-B177D2EAF995}"/>
                </a:ext>
              </a:extLst>
            </p:cNvPr>
            <p:cNvSpPr/>
            <p:nvPr/>
          </p:nvSpPr>
          <p:spPr>
            <a:xfrm>
              <a:off x="3453161" y="4132193"/>
              <a:ext cx="970042" cy="80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8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8"/>
                    <a:pt x="10529" y="14727"/>
                    <a:pt x="10800" y="14727"/>
                  </a:cubicBezTo>
                  <a:cubicBezTo>
                    <a:pt x="11071" y="14727"/>
                    <a:pt x="11291" y="14508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8"/>
                    <a:pt x="18384" y="14727"/>
                    <a:pt x="18655" y="14727"/>
                  </a:cubicBezTo>
                  <a:cubicBezTo>
                    <a:pt x="18926" y="14727"/>
                    <a:pt x="19145" y="14508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8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o 140">
            <a:extLst>
              <a:ext uri="{FF2B5EF4-FFF2-40B4-BE49-F238E27FC236}">
                <a16:creationId xmlns:a16="http://schemas.microsoft.com/office/drawing/2014/main" id="{75570552-06F1-4212-9EBD-7569D848435E}"/>
              </a:ext>
            </a:extLst>
          </p:cNvPr>
          <p:cNvGrpSpPr/>
          <p:nvPr/>
        </p:nvGrpSpPr>
        <p:grpSpPr>
          <a:xfrm>
            <a:off x="2054891" y="1886953"/>
            <a:ext cx="1696842" cy="1684014"/>
            <a:chOff x="1484749" y="1460927"/>
            <a:chExt cx="1696842" cy="1684014"/>
          </a:xfrm>
          <a:effectLst/>
        </p:grpSpPr>
        <p:sp>
          <p:nvSpPr>
            <p:cNvPr id="24" name="Rectángulo 101">
              <a:extLst>
                <a:ext uri="{FF2B5EF4-FFF2-40B4-BE49-F238E27FC236}">
                  <a16:creationId xmlns:a16="http://schemas.microsoft.com/office/drawing/2014/main" id="{3C333570-6DF7-4ADF-A6D0-EC7EEFD2D340}"/>
                </a:ext>
              </a:extLst>
            </p:cNvPr>
            <p:cNvSpPr/>
            <p:nvPr/>
          </p:nvSpPr>
          <p:spPr>
            <a:xfrm>
              <a:off x="1523172" y="1460927"/>
              <a:ext cx="1620000" cy="12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 Placeholder 23">
              <a:extLst>
                <a:ext uri="{FF2B5EF4-FFF2-40B4-BE49-F238E27FC236}">
                  <a16:creationId xmlns:a16="http://schemas.microsoft.com/office/drawing/2014/main" id="{24BC4553-C05D-45E1-B5F7-0D0857DF8C30}"/>
                </a:ext>
              </a:extLst>
            </p:cNvPr>
            <p:cNvSpPr txBox="1">
              <a:spLocks/>
            </p:cNvSpPr>
            <p:nvPr/>
          </p:nvSpPr>
          <p:spPr>
            <a:xfrm>
              <a:off x="1484749" y="2837039"/>
              <a:ext cx="1696842" cy="3079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r>
                <a: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rPr>
                <a:t>GENERALES</a:t>
              </a:r>
            </a:p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endParaRPr lang="en-US" sz="1600" b="1" dirty="0">
                <a:solidFill>
                  <a:schemeClr val="bg1"/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E3D619-B4BB-420F-BC48-9E6A28269FBA}"/>
              </a:ext>
            </a:extLst>
          </p:cNvPr>
          <p:cNvGrpSpPr/>
          <p:nvPr userDrawn="1"/>
        </p:nvGrpSpPr>
        <p:grpSpPr>
          <a:xfrm>
            <a:off x="6281871" y="1884376"/>
            <a:ext cx="1696842" cy="1684014"/>
            <a:chOff x="3089761" y="1886953"/>
            <a:chExt cx="1696842" cy="1684014"/>
          </a:xfrm>
        </p:grpSpPr>
        <p:grpSp>
          <p:nvGrpSpPr>
            <p:cNvPr id="27" name="Grupo 141">
              <a:extLst>
                <a:ext uri="{FF2B5EF4-FFF2-40B4-BE49-F238E27FC236}">
                  <a16:creationId xmlns:a16="http://schemas.microsoft.com/office/drawing/2014/main" id="{2AA60A5C-23E8-4FE5-9613-2F1F2CB2568D}"/>
                </a:ext>
              </a:extLst>
            </p:cNvPr>
            <p:cNvGrpSpPr/>
            <p:nvPr/>
          </p:nvGrpSpPr>
          <p:grpSpPr>
            <a:xfrm>
              <a:off x="3089761" y="1886953"/>
              <a:ext cx="1696842" cy="1684014"/>
              <a:chOff x="3993301" y="1460927"/>
              <a:chExt cx="1696842" cy="1684014"/>
            </a:xfrm>
            <a:effectLst/>
          </p:grpSpPr>
          <p:sp>
            <p:nvSpPr>
              <p:cNvPr id="30" name="Rectángulo 110">
                <a:extLst>
                  <a:ext uri="{FF2B5EF4-FFF2-40B4-BE49-F238E27FC236}">
                    <a16:creationId xmlns:a16="http://schemas.microsoft.com/office/drawing/2014/main" id="{05A77AA1-F1DA-4F17-B106-CD583DCE9192}"/>
                  </a:ext>
                </a:extLst>
              </p:cNvPr>
              <p:cNvSpPr/>
              <p:nvPr/>
            </p:nvSpPr>
            <p:spPr>
              <a:xfrm>
                <a:off x="4031724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 Placeholder 23">
                <a:extLst>
                  <a:ext uri="{FF2B5EF4-FFF2-40B4-BE49-F238E27FC236}">
                    <a16:creationId xmlns:a16="http://schemas.microsoft.com/office/drawing/2014/main" id="{0E2D5F9D-E4EE-4FBA-84E5-7DA39B9B8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2837039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ABASTECIMIENTO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D0D894AC-5E36-4752-A042-B43C9748F674}"/>
                </a:ext>
              </a:extLst>
            </p:cNvPr>
            <p:cNvSpPr>
              <a:spLocks noEditPoints="1"/>
            </p:cNvSpPr>
            <p:nvPr/>
          </p:nvSpPr>
          <p:spPr bwMode="auto">
            <a:xfrm rot="1357491">
              <a:off x="3385707" y="1980224"/>
              <a:ext cx="519949" cy="499479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4BB93850-EB7F-4DD6-8A1F-E56C05D83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4809" y="2273332"/>
              <a:ext cx="828689" cy="801571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0BCFBB-0AA5-4065-88E8-4E6320C5D58B}"/>
              </a:ext>
            </a:extLst>
          </p:cNvPr>
          <p:cNvGrpSpPr/>
          <p:nvPr userDrawn="1"/>
        </p:nvGrpSpPr>
        <p:grpSpPr>
          <a:xfrm>
            <a:off x="2015014" y="3859921"/>
            <a:ext cx="1696842" cy="1680727"/>
            <a:chOff x="5247580" y="1886953"/>
            <a:chExt cx="1696842" cy="1680727"/>
          </a:xfrm>
        </p:grpSpPr>
        <p:grpSp>
          <p:nvGrpSpPr>
            <p:cNvPr id="33" name="Grupo 142">
              <a:extLst>
                <a:ext uri="{FF2B5EF4-FFF2-40B4-BE49-F238E27FC236}">
                  <a16:creationId xmlns:a16="http://schemas.microsoft.com/office/drawing/2014/main" id="{91C7E66F-9579-490B-8187-797342A469A2}"/>
                </a:ext>
              </a:extLst>
            </p:cNvPr>
            <p:cNvGrpSpPr/>
            <p:nvPr/>
          </p:nvGrpSpPr>
          <p:grpSpPr>
            <a:xfrm>
              <a:off x="5247580" y="1886953"/>
              <a:ext cx="1696842" cy="1680727"/>
              <a:chOff x="6501853" y="1460927"/>
              <a:chExt cx="1696842" cy="1680727"/>
            </a:xfrm>
            <a:effectLst/>
          </p:grpSpPr>
          <p:sp>
            <p:nvSpPr>
              <p:cNvPr id="35" name="Rectángulo 111">
                <a:extLst>
                  <a:ext uri="{FF2B5EF4-FFF2-40B4-BE49-F238E27FC236}">
                    <a16:creationId xmlns:a16="http://schemas.microsoft.com/office/drawing/2014/main" id="{596D23F0-147A-482C-A6DD-F355D40DCF75}"/>
                  </a:ext>
                </a:extLst>
              </p:cNvPr>
              <p:cNvSpPr/>
              <p:nvPr/>
            </p:nvSpPr>
            <p:spPr>
              <a:xfrm>
                <a:off x="6540276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 Placeholder 23">
                <a:extLst>
                  <a:ext uri="{FF2B5EF4-FFF2-40B4-BE49-F238E27FC236}">
                    <a16:creationId xmlns:a16="http://schemas.microsoft.com/office/drawing/2014/main" id="{911F2956-3F5D-410D-8E3F-6A874E2C9D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2833752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GASTOS</a:t>
                </a:r>
              </a:p>
            </p:txBody>
          </p:sp>
        </p:grpSp>
        <p:sp>
          <p:nvSpPr>
            <p:cNvPr id="34" name="Freeform 245">
              <a:extLst>
                <a:ext uri="{FF2B5EF4-FFF2-40B4-BE49-F238E27FC236}">
                  <a16:creationId xmlns:a16="http://schemas.microsoft.com/office/drawing/2014/main" id="{85453E0C-9489-4ACD-A93C-F1113E421939}"/>
                </a:ext>
              </a:extLst>
            </p:cNvPr>
            <p:cNvSpPr/>
            <p:nvPr/>
          </p:nvSpPr>
          <p:spPr>
            <a:xfrm>
              <a:off x="5542503" y="2087260"/>
              <a:ext cx="1106993" cy="862310"/>
            </a:xfrm>
            <a:custGeom>
              <a:avLst/>
              <a:gdLst>
                <a:gd name="connsiteX0" fmla="*/ 409325 w 576943"/>
                <a:gd name="connsiteY0" fmla="*/ 36059 h 432707"/>
                <a:gd name="connsiteX1" fmla="*/ 531870 w 576943"/>
                <a:gd name="connsiteY1" fmla="*/ 36059 h 432707"/>
                <a:gd name="connsiteX2" fmla="*/ 538349 w 576943"/>
                <a:gd name="connsiteY2" fmla="*/ 38594 h 432707"/>
                <a:gd name="connsiteX3" fmla="*/ 540884 w 576943"/>
                <a:gd name="connsiteY3" fmla="*/ 45074 h 432707"/>
                <a:gd name="connsiteX4" fmla="*/ 540884 w 576943"/>
                <a:gd name="connsiteY4" fmla="*/ 167618 h 432707"/>
                <a:gd name="connsiteX5" fmla="*/ 535391 w 576943"/>
                <a:gd name="connsiteY5" fmla="*/ 175928 h 432707"/>
                <a:gd name="connsiteX6" fmla="*/ 525390 w 576943"/>
                <a:gd name="connsiteY6" fmla="*/ 173815 h 432707"/>
                <a:gd name="connsiteX7" fmla="*/ 491304 w 576943"/>
                <a:gd name="connsiteY7" fmla="*/ 139728 h 432707"/>
                <a:gd name="connsiteX8" fmla="*/ 312981 w 576943"/>
                <a:gd name="connsiteY8" fmla="*/ 318051 h 432707"/>
                <a:gd name="connsiteX9" fmla="*/ 306501 w 576943"/>
                <a:gd name="connsiteY9" fmla="*/ 320868 h 432707"/>
                <a:gd name="connsiteX10" fmla="*/ 300022 w 576943"/>
                <a:gd name="connsiteY10" fmla="*/ 318051 h 432707"/>
                <a:gd name="connsiteX11" fmla="*/ 234384 w 576943"/>
                <a:gd name="connsiteY11" fmla="*/ 252412 h 432707"/>
                <a:gd name="connsiteX12" fmla="*/ 117192 w 576943"/>
                <a:gd name="connsiteY12" fmla="*/ 369604 h 432707"/>
                <a:gd name="connsiteX13" fmla="*/ 63104 w 576943"/>
                <a:gd name="connsiteY13" fmla="*/ 315515 h 432707"/>
                <a:gd name="connsiteX14" fmla="*/ 227904 w 576943"/>
                <a:gd name="connsiteY14" fmla="*/ 150715 h 432707"/>
                <a:gd name="connsiteX15" fmla="*/ 234384 w 576943"/>
                <a:gd name="connsiteY15" fmla="*/ 147898 h 432707"/>
                <a:gd name="connsiteX16" fmla="*/ 240863 w 576943"/>
                <a:gd name="connsiteY16" fmla="*/ 150715 h 432707"/>
                <a:gd name="connsiteX17" fmla="*/ 306501 w 576943"/>
                <a:gd name="connsiteY17" fmla="*/ 216353 h 432707"/>
                <a:gd name="connsiteX18" fmla="*/ 437215 w 576943"/>
                <a:gd name="connsiteY18" fmla="*/ 85640 h 432707"/>
                <a:gd name="connsiteX19" fmla="*/ 403128 w 576943"/>
                <a:gd name="connsiteY19" fmla="*/ 51553 h 432707"/>
                <a:gd name="connsiteX20" fmla="*/ 401015 w 576943"/>
                <a:gd name="connsiteY20" fmla="*/ 41552 h 432707"/>
                <a:gd name="connsiteX21" fmla="*/ 409325 w 576943"/>
                <a:gd name="connsiteY21" fmla="*/ 36059 h 432707"/>
                <a:gd name="connsiteX22" fmla="*/ 0 w 576943"/>
                <a:gd name="connsiteY22" fmla="*/ 0 h 432707"/>
                <a:gd name="connsiteX23" fmla="*/ 36059 w 576943"/>
                <a:gd name="connsiteY23" fmla="*/ 0 h 432707"/>
                <a:gd name="connsiteX24" fmla="*/ 36059 w 576943"/>
                <a:gd name="connsiteY24" fmla="*/ 396648 h 432707"/>
                <a:gd name="connsiteX25" fmla="*/ 576943 w 576943"/>
                <a:gd name="connsiteY25" fmla="*/ 396648 h 432707"/>
                <a:gd name="connsiteX26" fmla="*/ 576943 w 576943"/>
                <a:gd name="connsiteY26" fmla="*/ 432707 h 432707"/>
                <a:gd name="connsiteX27" fmla="*/ 0 w 576943"/>
                <a:gd name="connsiteY27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43" h="432707">
                  <a:moveTo>
                    <a:pt x="409325" y="36059"/>
                  </a:moveTo>
                  <a:lnTo>
                    <a:pt x="531870" y="36059"/>
                  </a:lnTo>
                  <a:cubicBezTo>
                    <a:pt x="534499" y="36059"/>
                    <a:pt x="536659" y="36904"/>
                    <a:pt x="538349" y="38594"/>
                  </a:cubicBezTo>
                  <a:cubicBezTo>
                    <a:pt x="540039" y="40284"/>
                    <a:pt x="540884" y="42444"/>
                    <a:pt x="540884" y="45074"/>
                  </a:cubicBezTo>
                  <a:lnTo>
                    <a:pt x="540884" y="167618"/>
                  </a:lnTo>
                  <a:cubicBezTo>
                    <a:pt x="540884" y="171562"/>
                    <a:pt x="539054" y="174332"/>
                    <a:pt x="535391" y="175928"/>
                  </a:cubicBezTo>
                  <a:cubicBezTo>
                    <a:pt x="531729" y="177524"/>
                    <a:pt x="528395" y="176820"/>
                    <a:pt x="525390" y="173815"/>
                  </a:cubicBezTo>
                  <a:lnTo>
                    <a:pt x="491304" y="139728"/>
                  </a:lnTo>
                  <a:lnTo>
                    <a:pt x="312981" y="318051"/>
                  </a:lnTo>
                  <a:cubicBezTo>
                    <a:pt x="311103" y="319929"/>
                    <a:pt x="308943" y="320868"/>
                    <a:pt x="306501" y="320868"/>
                  </a:cubicBezTo>
                  <a:cubicBezTo>
                    <a:pt x="304060" y="320868"/>
                    <a:pt x="301900" y="319929"/>
                    <a:pt x="300022" y="318051"/>
                  </a:cubicBezTo>
                  <a:lnTo>
                    <a:pt x="234384" y="252412"/>
                  </a:lnTo>
                  <a:lnTo>
                    <a:pt x="117192" y="369604"/>
                  </a:lnTo>
                  <a:lnTo>
                    <a:pt x="63104" y="315515"/>
                  </a:lnTo>
                  <a:lnTo>
                    <a:pt x="227904" y="150715"/>
                  </a:lnTo>
                  <a:cubicBezTo>
                    <a:pt x="229783" y="148837"/>
                    <a:pt x="231942" y="147898"/>
                    <a:pt x="234384" y="147898"/>
                  </a:cubicBezTo>
                  <a:cubicBezTo>
                    <a:pt x="236825" y="147898"/>
                    <a:pt x="238985" y="148837"/>
                    <a:pt x="240863" y="150715"/>
                  </a:cubicBezTo>
                  <a:lnTo>
                    <a:pt x="306501" y="216353"/>
                  </a:lnTo>
                  <a:lnTo>
                    <a:pt x="437215" y="85640"/>
                  </a:lnTo>
                  <a:lnTo>
                    <a:pt x="403128" y="51553"/>
                  </a:lnTo>
                  <a:cubicBezTo>
                    <a:pt x="400123" y="48548"/>
                    <a:pt x="399419" y="45214"/>
                    <a:pt x="401015" y="41552"/>
                  </a:cubicBezTo>
                  <a:cubicBezTo>
                    <a:pt x="402611" y="37890"/>
                    <a:pt x="405382" y="36059"/>
                    <a:pt x="409325" y="36059"/>
                  </a:cubicBezTo>
                  <a:close/>
                  <a:moveTo>
                    <a:pt x="0" y="0"/>
                  </a:moveTo>
                  <a:lnTo>
                    <a:pt x="36059" y="0"/>
                  </a:lnTo>
                  <a:lnTo>
                    <a:pt x="36059" y="396648"/>
                  </a:lnTo>
                  <a:lnTo>
                    <a:pt x="576943" y="396648"/>
                  </a:lnTo>
                  <a:lnTo>
                    <a:pt x="576943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1A60A3-E95C-4FC7-B367-C321DF8ADA4A}"/>
              </a:ext>
            </a:extLst>
          </p:cNvPr>
          <p:cNvGrpSpPr/>
          <p:nvPr userDrawn="1"/>
        </p:nvGrpSpPr>
        <p:grpSpPr>
          <a:xfrm>
            <a:off x="8423364" y="1875427"/>
            <a:ext cx="1696842" cy="1676589"/>
            <a:chOff x="931942" y="3922314"/>
            <a:chExt cx="1696842" cy="1676589"/>
          </a:xfrm>
        </p:grpSpPr>
        <p:grpSp>
          <p:nvGrpSpPr>
            <p:cNvPr id="43" name="Grupo 145">
              <a:extLst>
                <a:ext uri="{FF2B5EF4-FFF2-40B4-BE49-F238E27FC236}">
                  <a16:creationId xmlns:a16="http://schemas.microsoft.com/office/drawing/2014/main" id="{F8C0BF6F-98CB-41B4-BB2F-975B1AB1A610}"/>
                </a:ext>
              </a:extLst>
            </p:cNvPr>
            <p:cNvGrpSpPr/>
            <p:nvPr/>
          </p:nvGrpSpPr>
          <p:grpSpPr>
            <a:xfrm>
              <a:off x="931942" y="3922314"/>
              <a:ext cx="1696842" cy="1676589"/>
              <a:chOff x="3993301" y="3979156"/>
              <a:chExt cx="1696842" cy="1676589"/>
            </a:xfrm>
            <a:effectLst/>
          </p:grpSpPr>
          <p:sp>
            <p:nvSpPr>
              <p:cNvPr id="45" name="Rectángulo 116">
                <a:extLst>
                  <a:ext uri="{FF2B5EF4-FFF2-40B4-BE49-F238E27FC236}">
                    <a16:creationId xmlns:a16="http://schemas.microsoft.com/office/drawing/2014/main" id="{B0B42590-AB09-4BD7-AAD4-348CCD02ED41}"/>
                  </a:ext>
                </a:extLst>
              </p:cNvPr>
              <p:cNvSpPr/>
              <p:nvPr/>
            </p:nvSpPr>
            <p:spPr>
              <a:xfrm>
                <a:off x="4031722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 Placeholder 23">
                <a:extLst>
                  <a:ext uri="{FF2B5EF4-FFF2-40B4-BE49-F238E27FC236}">
                    <a16:creationId xmlns:a16="http://schemas.microsoft.com/office/drawing/2014/main" id="{BC362490-DAF6-48FA-8F46-CB4E65A6E5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5347843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LOGÍSTICA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44" name="Freeform 107">
              <a:extLst>
                <a:ext uri="{FF2B5EF4-FFF2-40B4-BE49-F238E27FC236}">
                  <a16:creationId xmlns:a16="http://schemas.microsoft.com/office/drawing/2014/main" id="{FDA28907-7F6C-46B6-BBF6-C1F0BBEA2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6138" y="4120664"/>
              <a:ext cx="988450" cy="824630"/>
            </a:xfrm>
            <a:custGeom>
              <a:avLst/>
              <a:gdLst>
                <a:gd name="T0" fmla="*/ 1767 w 3666"/>
                <a:gd name="T1" fmla="*/ 3297 h 3543"/>
                <a:gd name="T2" fmla="*/ 1920 w 3666"/>
                <a:gd name="T3" fmla="*/ 3417 h 3543"/>
                <a:gd name="T4" fmla="*/ 2002 w 3666"/>
                <a:gd name="T5" fmla="*/ 3242 h 3543"/>
                <a:gd name="T6" fmla="*/ 547 w 3666"/>
                <a:gd name="T7" fmla="*/ 3185 h 3543"/>
                <a:gd name="T8" fmla="*/ 504 w 3666"/>
                <a:gd name="T9" fmla="*/ 3374 h 3543"/>
                <a:gd name="T10" fmla="*/ 697 w 3666"/>
                <a:gd name="T11" fmla="*/ 3374 h 3543"/>
                <a:gd name="T12" fmla="*/ 655 w 3666"/>
                <a:gd name="T13" fmla="*/ 3185 h 3543"/>
                <a:gd name="T14" fmla="*/ 2065 w 3666"/>
                <a:gd name="T15" fmla="*/ 3122 h 3543"/>
                <a:gd name="T16" fmla="*/ 2110 w 3666"/>
                <a:gd name="T17" fmla="*/ 3410 h 3543"/>
                <a:gd name="T18" fmla="*/ 1851 w 3666"/>
                <a:gd name="T19" fmla="*/ 3540 h 3543"/>
                <a:gd name="T20" fmla="*/ 1647 w 3666"/>
                <a:gd name="T21" fmla="*/ 3337 h 3543"/>
                <a:gd name="T22" fmla="*/ 1777 w 3666"/>
                <a:gd name="T23" fmla="*/ 3077 h 3543"/>
                <a:gd name="T24" fmla="*/ 747 w 3666"/>
                <a:gd name="T25" fmla="*/ 3097 h 3543"/>
                <a:gd name="T26" fmla="*/ 834 w 3666"/>
                <a:gd name="T27" fmla="*/ 3374 h 3543"/>
                <a:gd name="T28" fmla="*/ 601 w 3666"/>
                <a:gd name="T29" fmla="*/ 3543 h 3543"/>
                <a:gd name="T30" fmla="*/ 367 w 3666"/>
                <a:gd name="T31" fmla="*/ 3374 h 3543"/>
                <a:gd name="T32" fmla="*/ 455 w 3666"/>
                <a:gd name="T33" fmla="*/ 3097 h 3543"/>
                <a:gd name="T34" fmla="*/ 2456 w 3666"/>
                <a:gd name="T35" fmla="*/ 3157 h 3543"/>
                <a:gd name="T36" fmla="*/ 2205 w 3666"/>
                <a:gd name="T37" fmla="*/ 3208 h 3543"/>
                <a:gd name="T38" fmla="*/ 1977 w 3666"/>
                <a:gd name="T39" fmla="*/ 2982 h 3543"/>
                <a:gd name="T40" fmla="*/ 1662 w 3666"/>
                <a:gd name="T41" fmla="*/ 3065 h 3543"/>
                <a:gd name="T42" fmla="*/ 900 w 3666"/>
                <a:gd name="T43" fmla="*/ 3167 h 3543"/>
                <a:gd name="T44" fmla="*/ 644 w 3666"/>
                <a:gd name="T45" fmla="*/ 2973 h 3543"/>
                <a:gd name="T46" fmla="*/ 344 w 3666"/>
                <a:gd name="T47" fmla="*/ 3096 h 3543"/>
                <a:gd name="T48" fmla="*/ 44 w 3666"/>
                <a:gd name="T49" fmla="*/ 3223 h 3543"/>
                <a:gd name="T50" fmla="*/ 1741 w 3666"/>
                <a:gd name="T51" fmla="*/ 2240 h 3543"/>
                <a:gd name="T52" fmla="*/ 2225 w 3666"/>
                <a:gd name="T53" fmla="*/ 2609 h 3543"/>
                <a:gd name="T54" fmla="*/ 1757 w 3666"/>
                <a:gd name="T55" fmla="*/ 2230 h 3543"/>
                <a:gd name="T56" fmla="*/ 1595 w 3666"/>
                <a:gd name="T57" fmla="*/ 1977 h 3543"/>
                <a:gd name="T58" fmla="*/ 1945 w 3666"/>
                <a:gd name="T59" fmla="*/ 2139 h 3543"/>
                <a:gd name="T60" fmla="*/ 0 w 3666"/>
                <a:gd name="T61" fmla="*/ 2802 h 3543"/>
                <a:gd name="T62" fmla="*/ 119 w 3666"/>
                <a:gd name="T63" fmla="*/ 1886 h 3543"/>
                <a:gd name="T64" fmla="*/ 2049 w 3666"/>
                <a:gd name="T65" fmla="*/ 1519 h 3543"/>
                <a:gd name="T66" fmla="*/ 2171 w 3666"/>
                <a:gd name="T67" fmla="*/ 1616 h 3543"/>
                <a:gd name="T68" fmla="*/ 2237 w 3666"/>
                <a:gd name="T69" fmla="*/ 1475 h 3543"/>
                <a:gd name="T70" fmla="*/ 2405 w 3666"/>
                <a:gd name="T71" fmla="*/ 410 h 3543"/>
                <a:gd name="T72" fmla="*/ 2340 w 3666"/>
                <a:gd name="T73" fmla="*/ 1459 h 3543"/>
                <a:gd name="T74" fmla="*/ 2855 w 3666"/>
                <a:gd name="T75" fmla="*/ 1977 h 3543"/>
                <a:gd name="T76" fmla="*/ 2207 w 3666"/>
                <a:gd name="T77" fmla="*/ 1710 h 3543"/>
                <a:gd name="T78" fmla="*/ 1974 w 3666"/>
                <a:gd name="T79" fmla="*/ 1620 h 3543"/>
                <a:gd name="T80" fmla="*/ 2007 w 3666"/>
                <a:gd name="T81" fmla="*/ 1376 h 3543"/>
                <a:gd name="T82" fmla="*/ 2386 w 3666"/>
                <a:gd name="T83" fmla="*/ 408 h 3543"/>
                <a:gd name="T84" fmla="*/ 2827 w 3666"/>
                <a:gd name="T85" fmla="*/ 160 h 3543"/>
                <a:gd name="T86" fmla="*/ 3406 w 3666"/>
                <a:gd name="T87" fmla="*/ 670 h 3543"/>
                <a:gd name="T88" fmla="*/ 3663 w 3666"/>
                <a:gd name="T89" fmla="*/ 1414 h 3543"/>
                <a:gd name="T90" fmla="*/ 3515 w 3666"/>
                <a:gd name="T91" fmla="*/ 2179 h 3543"/>
                <a:gd name="T92" fmla="*/ 3035 w 3666"/>
                <a:gd name="T93" fmla="*/ 2751 h 3543"/>
                <a:gd name="T94" fmla="*/ 2773 w 3666"/>
                <a:gd name="T95" fmla="*/ 2676 h 3543"/>
                <a:gd name="T96" fmla="*/ 3272 w 3666"/>
                <a:gd name="T97" fmla="*/ 2201 h 3543"/>
                <a:gd name="T98" fmla="*/ 3462 w 3666"/>
                <a:gd name="T99" fmla="*/ 1519 h 3543"/>
                <a:gd name="T100" fmla="*/ 3267 w 3666"/>
                <a:gd name="T101" fmla="*/ 830 h 3543"/>
                <a:gd name="T102" fmla="*/ 2759 w 3666"/>
                <a:gd name="T103" fmla="*/ 354 h 3543"/>
                <a:gd name="T104" fmla="*/ 2055 w 3666"/>
                <a:gd name="T105" fmla="*/ 206 h 3543"/>
                <a:gd name="T106" fmla="*/ 1388 w 3666"/>
                <a:gd name="T107" fmla="*/ 447 h 3543"/>
                <a:gd name="T108" fmla="*/ 946 w 3666"/>
                <a:gd name="T109" fmla="*/ 987 h 3543"/>
                <a:gd name="T110" fmla="*/ 843 w 3666"/>
                <a:gd name="T111" fmla="*/ 1662 h 3543"/>
                <a:gd name="T112" fmla="*/ 662 w 3666"/>
                <a:gd name="T113" fmla="*/ 1213 h 3543"/>
                <a:gd name="T114" fmla="*/ 1009 w 3666"/>
                <a:gd name="T115" fmla="*/ 516 h 3543"/>
                <a:gd name="T116" fmla="*/ 1651 w 3666"/>
                <a:gd name="T117" fmla="*/ 8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6" h="3543">
                  <a:moveTo>
                    <a:pt x="1891" y="3173"/>
                  </a:moveTo>
                  <a:lnTo>
                    <a:pt x="1863" y="3176"/>
                  </a:lnTo>
                  <a:lnTo>
                    <a:pt x="1836" y="3185"/>
                  </a:lnTo>
                  <a:lnTo>
                    <a:pt x="1814" y="3200"/>
                  </a:lnTo>
                  <a:lnTo>
                    <a:pt x="1795" y="3220"/>
                  </a:lnTo>
                  <a:lnTo>
                    <a:pt x="1781" y="3242"/>
                  </a:lnTo>
                  <a:lnTo>
                    <a:pt x="1771" y="3269"/>
                  </a:lnTo>
                  <a:lnTo>
                    <a:pt x="1767" y="3297"/>
                  </a:lnTo>
                  <a:lnTo>
                    <a:pt x="1771" y="3325"/>
                  </a:lnTo>
                  <a:lnTo>
                    <a:pt x="1781" y="3351"/>
                  </a:lnTo>
                  <a:lnTo>
                    <a:pt x="1795" y="3374"/>
                  </a:lnTo>
                  <a:lnTo>
                    <a:pt x="1814" y="3393"/>
                  </a:lnTo>
                  <a:lnTo>
                    <a:pt x="1836" y="3408"/>
                  </a:lnTo>
                  <a:lnTo>
                    <a:pt x="1863" y="3417"/>
                  </a:lnTo>
                  <a:lnTo>
                    <a:pt x="1891" y="3420"/>
                  </a:lnTo>
                  <a:lnTo>
                    <a:pt x="1920" y="3417"/>
                  </a:lnTo>
                  <a:lnTo>
                    <a:pt x="1945" y="3408"/>
                  </a:lnTo>
                  <a:lnTo>
                    <a:pt x="1969" y="3393"/>
                  </a:lnTo>
                  <a:lnTo>
                    <a:pt x="1987" y="3374"/>
                  </a:lnTo>
                  <a:lnTo>
                    <a:pt x="2002" y="3351"/>
                  </a:lnTo>
                  <a:lnTo>
                    <a:pt x="2011" y="3325"/>
                  </a:lnTo>
                  <a:lnTo>
                    <a:pt x="2014" y="3297"/>
                  </a:lnTo>
                  <a:lnTo>
                    <a:pt x="2011" y="3269"/>
                  </a:lnTo>
                  <a:lnTo>
                    <a:pt x="2002" y="3242"/>
                  </a:lnTo>
                  <a:lnTo>
                    <a:pt x="1987" y="3220"/>
                  </a:lnTo>
                  <a:lnTo>
                    <a:pt x="1969" y="3200"/>
                  </a:lnTo>
                  <a:lnTo>
                    <a:pt x="1945" y="3185"/>
                  </a:lnTo>
                  <a:lnTo>
                    <a:pt x="1920" y="3176"/>
                  </a:lnTo>
                  <a:lnTo>
                    <a:pt x="1891" y="3173"/>
                  </a:lnTo>
                  <a:close/>
                  <a:moveTo>
                    <a:pt x="601" y="3173"/>
                  </a:moveTo>
                  <a:lnTo>
                    <a:pt x="572" y="3176"/>
                  </a:lnTo>
                  <a:lnTo>
                    <a:pt x="547" y="3185"/>
                  </a:lnTo>
                  <a:lnTo>
                    <a:pt x="523" y="3200"/>
                  </a:lnTo>
                  <a:lnTo>
                    <a:pt x="504" y="3220"/>
                  </a:lnTo>
                  <a:lnTo>
                    <a:pt x="490" y="3242"/>
                  </a:lnTo>
                  <a:lnTo>
                    <a:pt x="481" y="3269"/>
                  </a:lnTo>
                  <a:lnTo>
                    <a:pt x="478" y="3297"/>
                  </a:lnTo>
                  <a:lnTo>
                    <a:pt x="481" y="3325"/>
                  </a:lnTo>
                  <a:lnTo>
                    <a:pt x="490" y="3351"/>
                  </a:lnTo>
                  <a:lnTo>
                    <a:pt x="504" y="3374"/>
                  </a:lnTo>
                  <a:lnTo>
                    <a:pt x="523" y="3393"/>
                  </a:lnTo>
                  <a:lnTo>
                    <a:pt x="547" y="3408"/>
                  </a:lnTo>
                  <a:lnTo>
                    <a:pt x="572" y="3417"/>
                  </a:lnTo>
                  <a:lnTo>
                    <a:pt x="601" y="3420"/>
                  </a:lnTo>
                  <a:lnTo>
                    <a:pt x="629" y="3417"/>
                  </a:lnTo>
                  <a:lnTo>
                    <a:pt x="655" y="3408"/>
                  </a:lnTo>
                  <a:lnTo>
                    <a:pt x="678" y="3393"/>
                  </a:lnTo>
                  <a:lnTo>
                    <a:pt x="697" y="3374"/>
                  </a:lnTo>
                  <a:lnTo>
                    <a:pt x="712" y="3351"/>
                  </a:lnTo>
                  <a:lnTo>
                    <a:pt x="721" y="3325"/>
                  </a:lnTo>
                  <a:lnTo>
                    <a:pt x="724" y="3297"/>
                  </a:lnTo>
                  <a:lnTo>
                    <a:pt x="721" y="3269"/>
                  </a:lnTo>
                  <a:lnTo>
                    <a:pt x="712" y="3242"/>
                  </a:lnTo>
                  <a:lnTo>
                    <a:pt x="697" y="3220"/>
                  </a:lnTo>
                  <a:lnTo>
                    <a:pt x="678" y="3200"/>
                  </a:lnTo>
                  <a:lnTo>
                    <a:pt x="655" y="3185"/>
                  </a:lnTo>
                  <a:lnTo>
                    <a:pt x="629" y="3176"/>
                  </a:lnTo>
                  <a:lnTo>
                    <a:pt x="601" y="3173"/>
                  </a:lnTo>
                  <a:close/>
                  <a:moveTo>
                    <a:pt x="1891" y="3050"/>
                  </a:moveTo>
                  <a:lnTo>
                    <a:pt x="1931" y="3053"/>
                  </a:lnTo>
                  <a:lnTo>
                    <a:pt x="1969" y="3063"/>
                  </a:lnTo>
                  <a:lnTo>
                    <a:pt x="2004" y="3077"/>
                  </a:lnTo>
                  <a:lnTo>
                    <a:pt x="2036" y="3097"/>
                  </a:lnTo>
                  <a:lnTo>
                    <a:pt x="2065" y="3122"/>
                  </a:lnTo>
                  <a:lnTo>
                    <a:pt x="2090" y="3151"/>
                  </a:lnTo>
                  <a:lnTo>
                    <a:pt x="2110" y="3183"/>
                  </a:lnTo>
                  <a:lnTo>
                    <a:pt x="2125" y="3219"/>
                  </a:lnTo>
                  <a:lnTo>
                    <a:pt x="2134" y="3256"/>
                  </a:lnTo>
                  <a:lnTo>
                    <a:pt x="2137" y="3297"/>
                  </a:lnTo>
                  <a:lnTo>
                    <a:pt x="2134" y="3337"/>
                  </a:lnTo>
                  <a:lnTo>
                    <a:pt x="2125" y="3374"/>
                  </a:lnTo>
                  <a:lnTo>
                    <a:pt x="2110" y="3410"/>
                  </a:lnTo>
                  <a:lnTo>
                    <a:pt x="2090" y="3442"/>
                  </a:lnTo>
                  <a:lnTo>
                    <a:pt x="2065" y="3471"/>
                  </a:lnTo>
                  <a:lnTo>
                    <a:pt x="2036" y="3496"/>
                  </a:lnTo>
                  <a:lnTo>
                    <a:pt x="2004" y="3516"/>
                  </a:lnTo>
                  <a:lnTo>
                    <a:pt x="1969" y="3531"/>
                  </a:lnTo>
                  <a:lnTo>
                    <a:pt x="1931" y="3540"/>
                  </a:lnTo>
                  <a:lnTo>
                    <a:pt x="1891" y="3543"/>
                  </a:lnTo>
                  <a:lnTo>
                    <a:pt x="1851" y="3540"/>
                  </a:lnTo>
                  <a:lnTo>
                    <a:pt x="1813" y="3531"/>
                  </a:lnTo>
                  <a:lnTo>
                    <a:pt x="1777" y="3516"/>
                  </a:lnTo>
                  <a:lnTo>
                    <a:pt x="1745" y="3496"/>
                  </a:lnTo>
                  <a:lnTo>
                    <a:pt x="1716" y="3471"/>
                  </a:lnTo>
                  <a:lnTo>
                    <a:pt x="1692" y="3442"/>
                  </a:lnTo>
                  <a:lnTo>
                    <a:pt x="1672" y="3410"/>
                  </a:lnTo>
                  <a:lnTo>
                    <a:pt x="1656" y="3374"/>
                  </a:lnTo>
                  <a:lnTo>
                    <a:pt x="1647" y="3337"/>
                  </a:lnTo>
                  <a:lnTo>
                    <a:pt x="1644" y="3297"/>
                  </a:lnTo>
                  <a:lnTo>
                    <a:pt x="1647" y="3256"/>
                  </a:lnTo>
                  <a:lnTo>
                    <a:pt x="1656" y="3219"/>
                  </a:lnTo>
                  <a:lnTo>
                    <a:pt x="1672" y="3183"/>
                  </a:lnTo>
                  <a:lnTo>
                    <a:pt x="1692" y="3151"/>
                  </a:lnTo>
                  <a:lnTo>
                    <a:pt x="1716" y="3122"/>
                  </a:lnTo>
                  <a:lnTo>
                    <a:pt x="1745" y="3097"/>
                  </a:lnTo>
                  <a:lnTo>
                    <a:pt x="1777" y="3077"/>
                  </a:lnTo>
                  <a:lnTo>
                    <a:pt x="1813" y="3063"/>
                  </a:lnTo>
                  <a:lnTo>
                    <a:pt x="1851" y="3053"/>
                  </a:lnTo>
                  <a:lnTo>
                    <a:pt x="1891" y="3050"/>
                  </a:lnTo>
                  <a:close/>
                  <a:moveTo>
                    <a:pt x="601" y="3050"/>
                  </a:moveTo>
                  <a:lnTo>
                    <a:pt x="641" y="3053"/>
                  </a:lnTo>
                  <a:lnTo>
                    <a:pt x="679" y="3063"/>
                  </a:lnTo>
                  <a:lnTo>
                    <a:pt x="714" y="3077"/>
                  </a:lnTo>
                  <a:lnTo>
                    <a:pt x="747" y="3097"/>
                  </a:lnTo>
                  <a:lnTo>
                    <a:pt x="775" y="3122"/>
                  </a:lnTo>
                  <a:lnTo>
                    <a:pt x="800" y="3151"/>
                  </a:lnTo>
                  <a:lnTo>
                    <a:pt x="820" y="3183"/>
                  </a:lnTo>
                  <a:lnTo>
                    <a:pt x="834" y="3219"/>
                  </a:lnTo>
                  <a:lnTo>
                    <a:pt x="844" y="3256"/>
                  </a:lnTo>
                  <a:lnTo>
                    <a:pt x="848" y="3297"/>
                  </a:lnTo>
                  <a:lnTo>
                    <a:pt x="844" y="3337"/>
                  </a:lnTo>
                  <a:lnTo>
                    <a:pt x="834" y="3374"/>
                  </a:lnTo>
                  <a:lnTo>
                    <a:pt x="820" y="3410"/>
                  </a:lnTo>
                  <a:lnTo>
                    <a:pt x="800" y="3442"/>
                  </a:lnTo>
                  <a:lnTo>
                    <a:pt x="775" y="3471"/>
                  </a:lnTo>
                  <a:lnTo>
                    <a:pt x="747" y="3496"/>
                  </a:lnTo>
                  <a:lnTo>
                    <a:pt x="714" y="3516"/>
                  </a:lnTo>
                  <a:lnTo>
                    <a:pt x="679" y="3531"/>
                  </a:lnTo>
                  <a:lnTo>
                    <a:pt x="641" y="3540"/>
                  </a:lnTo>
                  <a:lnTo>
                    <a:pt x="601" y="3543"/>
                  </a:lnTo>
                  <a:lnTo>
                    <a:pt x="561" y="3540"/>
                  </a:lnTo>
                  <a:lnTo>
                    <a:pt x="523" y="3531"/>
                  </a:lnTo>
                  <a:lnTo>
                    <a:pt x="488" y="3516"/>
                  </a:lnTo>
                  <a:lnTo>
                    <a:pt x="455" y="3496"/>
                  </a:lnTo>
                  <a:lnTo>
                    <a:pt x="427" y="3471"/>
                  </a:lnTo>
                  <a:lnTo>
                    <a:pt x="402" y="3442"/>
                  </a:lnTo>
                  <a:lnTo>
                    <a:pt x="381" y="3410"/>
                  </a:lnTo>
                  <a:lnTo>
                    <a:pt x="367" y="3374"/>
                  </a:lnTo>
                  <a:lnTo>
                    <a:pt x="358" y="3337"/>
                  </a:lnTo>
                  <a:lnTo>
                    <a:pt x="354" y="3297"/>
                  </a:lnTo>
                  <a:lnTo>
                    <a:pt x="358" y="3256"/>
                  </a:lnTo>
                  <a:lnTo>
                    <a:pt x="367" y="3219"/>
                  </a:lnTo>
                  <a:lnTo>
                    <a:pt x="381" y="3183"/>
                  </a:lnTo>
                  <a:lnTo>
                    <a:pt x="402" y="3151"/>
                  </a:lnTo>
                  <a:lnTo>
                    <a:pt x="427" y="3122"/>
                  </a:lnTo>
                  <a:lnTo>
                    <a:pt x="455" y="3097"/>
                  </a:lnTo>
                  <a:lnTo>
                    <a:pt x="488" y="3077"/>
                  </a:lnTo>
                  <a:lnTo>
                    <a:pt x="523" y="3063"/>
                  </a:lnTo>
                  <a:lnTo>
                    <a:pt x="561" y="3053"/>
                  </a:lnTo>
                  <a:lnTo>
                    <a:pt x="601" y="3050"/>
                  </a:lnTo>
                  <a:close/>
                  <a:moveTo>
                    <a:pt x="0" y="2867"/>
                  </a:moveTo>
                  <a:lnTo>
                    <a:pt x="2460" y="2867"/>
                  </a:lnTo>
                  <a:lnTo>
                    <a:pt x="2460" y="3131"/>
                  </a:lnTo>
                  <a:lnTo>
                    <a:pt x="2456" y="3157"/>
                  </a:lnTo>
                  <a:lnTo>
                    <a:pt x="2447" y="3183"/>
                  </a:lnTo>
                  <a:lnTo>
                    <a:pt x="2434" y="3205"/>
                  </a:lnTo>
                  <a:lnTo>
                    <a:pt x="2415" y="3223"/>
                  </a:lnTo>
                  <a:lnTo>
                    <a:pt x="2393" y="3238"/>
                  </a:lnTo>
                  <a:lnTo>
                    <a:pt x="2368" y="3246"/>
                  </a:lnTo>
                  <a:lnTo>
                    <a:pt x="2341" y="3250"/>
                  </a:lnTo>
                  <a:lnTo>
                    <a:pt x="2214" y="3250"/>
                  </a:lnTo>
                  <a:lnTo>
                    <a:pt x="2205" y="3208"/>
                  </a:lnTo>
                  <a:lnTo>
                    <a:pt x="2191" y="3167"/>
                  </a:lnTo>
                  <a:lnTo>
                    <a:pt x="2172" y="3131"/>
                  </a:lnTo>
                  <a:lnTo>
                    <a:pt x="2148" y="3096"/>
                  </a:lnTo>
                  <a:lnTo>
                    <a:pt x="2121" y="3065"/>
                  </a:lnTo>
                  <a:lnTo>
                    <a:pt x="2090" y="3037"/>
                  </a:lnTo>
                  <a:lnTo>
                    <a:pt x="2054" y="3014"/>
                  </a:lnTo>
                  <a:lnTo>
                    <a:pt x="2017" y="2996"/>
                  </a:lnTo>
                  <a:lnTo>
                    <a:pt x="1977" y="2982"/>
                  </a:lnTo>
                  <a:lnTo>
                    <a:pt x="1935" y="2973"/>
                  </a:lnTo>
                  <a:lnTo>
                    <a:pt x="1891" y="2971"/>
                  </a:lnTo>
                  <a:lnTo>
                    <a:pt x="1847" y="2973"/>
                  </a:lnTo>
                  <a:lnTo>
                    <a:pt x="1805" y="2982"/>
                  </a:lnTo>
                  <a:lnTo>
                    <a:pt x="1765" y="2996"/>
                  </a:lnTo>
                  <a:lnTo>
                    <a:pt x="1727" y="3014"/>
                  </a:lnTo>
                  <a:lnTo>
                    <a:pt x="1693" y="3037"/>
                  </a:lnTo>
                  <a:lnTo>
                    <a:pt x="1662" y="3065"/>
                  </a:lnTo>
                  <a:lnTo>
                    <a:pt x="1634" y="3096"/>
                  </a:lnTo>
                  <a:lnTo>
                    <a:pt x="1611" y="3131"/>
                  </a:lnTo>
                  <a:lnTo>
                    <a:pt x="1592" y="3167"/>
                  </a:lnTo>
                  <a:lnTo>
                    <a:pt x="1577" y="3208"/>
                  </a:lnTo>
                  <a:lnTo>
                    <a:pt x="1569" y="3250"/>
                  </a:lnTo>
                  <a:lnTo>
                    <a:pt x="923" y="3250"/>
                  </a:lnTo>
                  <a:lnTo>
                    <a:pt x="914" y="3208"/>
                  </a:lnTo>
                  <a:lnTo>
                    <a:pt x="900" y="3167"/>
                  </a:lnTo>
                  <a:lnTo>
                    <a:pt x="881" y="3131"/>
                  </a:lnTo>
                  <a:lnTo>
                    <a:pt x="858" y="3096"/>
                  </a:lnTo>
                  <a:lnTo>
                    <a:pt x="830" y="3065"/>
                  </a:lnTo>
                  <a:lnTo>
                    <a:pt x="799" y="3037"/>
                  </a:lnTo>
                  <a:lnTo>
                    <a:pt x="764" y="3014"/>
                  </a:lnTo>
                  <a:lnTo>
                    <a:pt x="727" y="2996"/>
                  </a:lnTo>
                  <a:lnTo>
                    <a:pt x="687" y="2982"/>
                  </a:lnTo>
                  <a:lnTo>
                    <a:pt x="644" y="2973"/>
                  </a:lnTo>
                  <a:lnTo>
                    <a:pt x="601" y="2971"/>
                  </a:lnTo>
                  <a:lnTo>
                    <a:pt x="557" y="2973"/>
                  </a:lnTo>
                  <a:lnTo>
                    <a:pt x="514" y="2982"/>
                  </a:lnTo>
                  <a:lnTo>
                    <a:pt x="474" y="2996"/>
                  </a:lnTo>
                  <a:lnTo>
                    <a:pt x="438" y="3014"/>
                  </a:lnTo>
                  <a:lnTo>
                    <a:pt x="403" y="3037"/>
                  </a:lnTo>
                  <a:lnTo>
                    <a:pt x="371" y="3065"/>
                  </a:lnTo>
                  <a:lnTo>
                    <a:pt x="344" y="3096"/>
                  </a:lnTo>
                  <a:lnTo>
                    <a:pt x="320" y="3131"/>
                  </a:lnTo>
                  <a:lnTo>
                    <a:pt x="301" y="3167"/>
                  </a:lnTo>
                  <a:lnTo>
                    <a:pt x="288" y="3208"/>
                  </a:lnTo>
                  <a:lnTo>
                    <a:pt x="278" y="3250"/>
                  </a:lnTo>
                  <a:lnTo>
                    <a:pt x="119" y="3250"/>
                  </a:lnTo>
                  <a:lnTo>
                    <a:pt x="91" y="3246"/>
                  </a:lnTo>
                  <a:lnTo>
                    <a:pt x="67" y="3238"/>
                  </a:lnTo>
                  <a:lnTo>
                    <a:pt x="44" y="3223"/>
                  </a:lnTo>
                  <a:lnTo>
                    <a:pt x="27" y="3205"/>
                  </a:lnTo>
                  <a:lnTo>
                    <a:pt x="12" y="3183"/>
                  </a:lnTo>
                  <a:lnTo>
                    <a:pt x="3" y="3157"/>
                  </a:lnTo>
                  <a:lnTo>
                    <a:pt x="0" y="3131"/>
                  </a:lnTo>
                  <a:lnTo>
                    <a:pt x="0" y="2867"/>
                  </a:lnTo>
                  <a:close/>
                  <a:moveTo>
                    <a:pt x="1757" y="2230"/>
                  </a:moveTo>
                  <a:lnTo>
                    <a:pt x="1747" y="2233"/>
                  </a:lnTo>
                  <a:lnTo>
                    <a:pt x="1741" y="2240"/>
                  </a:lnTo>
                  <a:lnTo>
                    <a:pt x="1739" y="2249"/>
                  </a:lnTo>
                  <a:lnTo>
                    <a:pt x="1739" y="2598"/>
                  </a:lnTo>
                  <a:lnTo>
                    <a:pt x="1741" y="2608"/>
                  </a:lnTo>
                  <a:lnTo>
                    <a:pt x="1747" y="2615"/>
                  </a:lnTo>
                  <a:lnTo>
                    <a:pt x="1757" y="2617"/>
                  </a:lnTo>
                  <a:lnTo>
                    <a:pt x="2210" y="2617"/>
                  </a:lnTo>
                  <a:lnTo>
                    <a:pt x="2218" y="2615"/>
                  </a:lnTo>
                  <a:lnTo>
                    <a:pt x="2225" y="2609"/>
                  </a:lnTo>
                  <a:lnTo>
                    <a:pt x="2227" y="2601"/>
                  </a:lnTo>
                  <a:lnTo>
                    <a:pt x="2227" y="2592"/>
                  </a:lnTo>
                  <a:lnTo>
                    <a:pt x="2222" y="2586"/>
                  </a:lnTo>
                  <a:lnTo>
                    <a:pt x="1856" y="2235"/>
                  </a:lnTo>
                  <a:lnTo>
                    <a:pt x="1853" y="2233"/>
                  </a:lnTo>
                  <a:lnTo>
                    <a:pt x="1847" y="2231"/>
                  </a:lnTo>
                  <a:lnTo>
                    <a:pt x="1843" y="2230"/>
                  </a:lnTo>
                  <a:lnTo>
                    <a:pt x="1757" y="2230"/>
                  </a:lnTo>
                  <a:close/>
                  <a:moveTo>
                    <a:pt x="119" y="1886"/>
                  </a:moveTo>
                  <a:lnTo>
                    <a:pt x="1480" y="1886"/>
                  </a:lnTo>
                  <a:lnTo>
                    <a:pt x="1506" y="1888"/>
                  </a:lnTo>
                  <a:lnTo>
                    <a:pt x="1532" y="1897"/>
                  </a:lnTo>
                  <a:lnTo>
                    <a:pt x="1554" y="1912"/>
                  </a:lnTo>
                  <a:lnTo>
                    <a:pt x="1573" y="1931"/>
                  </a:lnTo>
                  <a:lnTo>
                    <a:pt x="1586" y="1952"/>
                  </a:lnTo>
                  <a:lnTo>
                    <a:pt x="1595" y="1977"/>
                  </a:lnTo>
                  <a:lnTo>
                    <a:pt x="1599" y="2005"/>
                  </a:lnTo>
                  <a:lnTo>
                    <a:pt x="1599" y="2093"/>
                  </a:lnTo>
                  <a:lnTo>
                    <a:pt x="1834" y="2093"/>
                  </a:lnTo>
                  <a:lnTo>
                    <a:pt x="1860" y="2095"/>
                  </a:lnTo>
                  <a:lnTo>
                    <a:pt x="1883" y="2101"/>
                  </a:lnTo>
                  <a:lnTo>
                    <a:pt x="1905" y="2110"/>
                  </a:lnTo>
                  <a:lnTo>
                    <a:pt x="1926" y="2123"/>
                  </a:lnTo>
                  <a:lnTo>
                    <a:pt x="1945" y="2139"/>
                  </a:lnTo>
                  <a:lnTo>
                    <a:pt x="2413" y="2601"/>
                  </a:lnTo>
                  <a:lnTo>
                    <a:pt x="2430" y="2620"/>
                  </a:lnTo>
                  <a:lnTo>
                    <a:pt x="2443" y="2641"/>
                  </a:lnTo>
                  <a:lnTo>
                    <a:pt x="2452" y="2665"/>
                  </a:lnTo>
                  <a:lnTo>
                    <a:pt x="2457" y="2689"/>
                  </a:lnTo>
                  <a:lnTo>
                    <a:pt x="2460" y="2715"/>
                  </a:lnTo>
                  <a:lnTo>
                    <a:pt x="2460" y="2802"/>
                  </a:lnTo>
                  <a:lnTo>
                    <a:pt x="0" y="2802"/>
                  </a:lnTo>
                  <a:lnTo>
                    <a:pt x="0" y="2005"/>
                  </a:lnTo>
                  <a:lnTo>
                    <a:pt x="3" y="1977"/>
                  </a:lnTo>
                  <a:lnTo>
                    <a:pt x="12" y="1952"/>
                  </a:lnTo>
                  <a:lnTo>
                    <a:pt x="26" y="1931"/>
                  </a:lnTo>
                  <a:lnTo>
                    <a:pt x="44" y="1912"/>
                  </a:lnTo>
                  <a:lnTo>
                    <a:pt x="67" y="1897"/>
                  </a:lnTo>
                  <a:lnTo>
                    <a:pt x="91" y="1888"/>
                  </a:lnTo>
                  <a:lnTo>
                    <a:pt x="119" y="1886"/>
                  </a:lnTo>
                  <a:close/>
                  <a:moveTo>
                    <a:pt x="2148" y="1419"/>
                  </a:moveTo>
                  <a:lnTo>
                    <a:pt x="2125" y="1422"/>
                  </a:lnTo>
                  <a:lnTo>
                    <a:pt x="2104" y="1429"/>
                  </a:lnTo>
                  <a:lnTo>
                    <a:pt x="2086" y="1441"/>
                  </a:lnTo>
                  <a:lnTo>
                    <a:pt x="2071" y="1457"/>
                  </a:lnTo>
                  <a:lnTo>
                    <a:pt x="2059" y="1475"/>
                  </a:lnTo>
                  <a:lnTo>
                    <a:pt x="2052" y="1496"/>
                  </a:lnTo>
                  <a:lnTo>
                    <a:pt x="2049" y="1519"/>
                  </a:lnTo>
                  <a:lnTo>
                    <a:pt x="2052" y="1541"/>
                  </a:lnTo>
                  <a:lnTo>
                    <a:pt x="2059" y="1562"/>
                  </a:lnTo>
                  <a:lnTo>
                    <a:pt x="2071" y="1581"/>
                  </a:lnTo>
                  <a:lnTo>
                    <a:pt x="2086" y="1597"/>
                  </a:lnTo>
                  <a:lnTo>
                    <a:pt x="2105" y="1608"/>
                  </a:lnTo>
                  <a:lnTo>
                    <a:pt x="2125" y="1616"/>
                  </a:lnTo>
                  <a:lnTo>
                    <a:pt x="2148" y="1618"/>
                  </a:lnTo>
                  <a:lnTo>
                    <a:pt x="2171" y="1616"/>
                  </a:lnTo>
                  <a:lnTo>
                    <a:pt x="2192" y="1608"/>
                  </a:lnTo>
                  <a:lnTo>
                    <a:pt x="2211" y="1597"/>
                  </a:lnTo>
                  <a:lnTo>
                    <a:pt x="2226" y="1581"/>
                  </a:lnTo>
                  <a:lnTo>
                    <a:pt x="2237" y="1562"/>
                  </a:lnTo>
                  <a:lnTo>
                    <a:pt x="2245" y="1541"/>
                  </a:lnTo>
                  <a:lnTo>
                    <a:pt x="2248" y="1519"/>
                  </a:lnTo>
                  <a:lnTo>
                    <a:pt x="2245" y="1496"/>
                  </a:lnTo>
                  <a:lnTo>
                    <a:pt x="2237" y="1475"/>
                  </a:lnTo>
                  <a:lnTo>
                    <a:pt x="2226" y="1457"/>
                  </a:lnTo>
                  <a:lnTo>
                    <a:pt x="2211" y="1441"/>
                  </a:lnTo>
                  <a:lnTo>
                    <a:pt x="2192" y="1429"/>
                  </a:lnTo>
                  <a:lnTo>
                    <a:pt x="2171" y="1422"/>
                  </a:lnTo>
                  <a:lnTo>
                    <a:pt x="2148" y="1419"/>
                  </a:lnTo>
                  <a:close/>
                  <a:moveTo>
                    <a:pt x="2386" y="408"/>
                  </a:moveTo>
                  <a:lnTo>
                    <a:pt x="2403" y="409"/>
                  </a:lnTo>
                  <a:lnTo>
                    <a:pt x="2405" y="410"/>
                  </a:lnTo>
                  <a:lnTo>
                    <a:pt x="2424" y="417"/>
                  </a:lnTo>
                  <a:lnTo>
                    <a:pt x="2438" y="429"/>
                  </a:lnTo>
                  <a:lnTo>
                    <a:pt x="2450" y="446"/>
                  </a:lnTo>
                  <a:lnTo>
                    <a:pt x="2455" y="463"/>
                  </a:lnTo>
                  <a:lnTo>
                    <a:pt x="2455" y="483"/>
                  </a:lnTo>
                  <a:lnTo>
                    <a:pt x="2307" y="1397"/>
                  </a:lnTo>
                  <a:lnTo>
                    <a:pt x="2326" y="1427"/>
                  </a:lnTo>
                  <a:lnTo>
                    <a:pt x="2340" y="1459"/>
                  </a:lnTo>
                  <a:lnTo>
                    <a:pt x="2347" y="1495"/>
                  </a:lnTo>
                  <a:lnTo>
                    <a:pt x="2841" y="1888"/>
                  </a:lnTo>
                  <a:lnTo>
                    <a:pt x="2852" y="1899"/>
                  </a:lnTo>
                  <a:lnTo>
                    <a:pt x="2861" y="1914"/>
                  </a:lnTo>
                  <a:lnTo>
                    <a:pt x="2865" y="1929"/>
                  </a:lnTo>
                  <a:lnTo>
                    <a:pt x="2865" y="1946"/>
                  </a:lnTo>
                  <a:lnTo>
                    <a:pt x="2863" y="1962"/>
                  </a:lnTo>
                  <a:lnTo>
                    <a:pt x="2855" y="1977"/>
                  </a:lnTo>
                  <a:lnTo>
                    <a:pt x="2854" y="1978"/>
                  </a:lnTo>
                  <a:lnTo>
                    <a:pt x="2843" y="1992"/>
                  </a:lnTo>
                  <a:lnTo>
                    <a:pt x="2829" y="2001"/>
                  </a:lnTo>
                  <a:lnTo>
                    <a:pt x="2815" y="2007"/>
                  </a:lnTo>
                  <a:lnTo>
                    <a:pt x="2798" y="2010"/>
                  </a:lnTo>
                  <a:lnTo>
                    <a:pt x="2783" y="2007"/>
                  </a:lnTo>
                  <a:lnTo>
                    <a:pt x="2766" y="2002"/>
                  </a:lnTo>
                  <a:lnTo>
                    <a:pt x="2207" y="1710"/>
                  </a:lnTo>
                  <a:lnTo>
                    <a:pt x="2178" y="1718"/>
                  </a:lnTo>
                  <a:lnTo>
                    <a:pt x="2148" y="1720"/>
                  </a:lnTo>
                  <a:lnTo>
                    <a:pt x="2112" y="1717"/>
                  </a:lnTo>
                  <a:lnTo>
                    <a:pt x="2079" y="1708"/>
                  </a:lnTo>
                  <a:lnTo>
                    <a:pt x="2046" y="1693"/>
                  </a:lnTo>
                  <a:lnTo>
                    <a:pt x="2019" y="1674"/>
                  </a:lnTo>
                  <a:lnTo>
                    <a:pt x="1994" y="1649"/>
                  </a:lnTo>
                  <a:lnTo>
                    <a:pt x="1974" y="1620"/>
                  </a:lnTo>
                  <a:lnTo>
                    <a:pt x="1960" y="1589"/>
                  </a:lnTo>
                  <a:lnTo>
                    <a:pt x="1950" y="1555"/>
                  </a:lnTo>
                  <a:lnTo>
                    <a:pt x="1946" y="1519"/>
                  </a:lnTo>
                  <a:lnTo>
                    <a:pt x="1950" y="1486"/>
                  </a:lnTo>
                  <a:lnTo>
                    <a:pt x="1957" y="1454"/>
                  </a:lnTo>
                  <a:lnTo>
                    <a:pt x="1970" y="1426"/>
                  </a:lnTo>
                  <a:lnTo>
                    <a:pt x="1986" y="1399"/>
                  </a:lnTo>
                  <a:lnTo>
                    <a:pt x="2007" y="1376"/>
                  </a:lnTo>
                  <a:lnTo>
                    <a:pt x="2032" y="1355"/>
                  </a:lnTo>
                  <a:lnTo>
                    <a:pt x="2059" y="1339"/>
                  </a:lnTo>
                  <a:lnTo>
                    <a:pt x="2326" y="455"/>
                  </a:lnTo>
                  <a:lnTo>
                    <a:pt x="2333" y="439"/>
                  </a:lnTo>
                  <a:lnTo>
                    <a:pt x="2343" y="427"/>
                  </a:lnTo>
                  <a:lnTo>
                    <a:pt x="2356" y="417"/>
                  </a:lnTo>
                  <a:lnTo>
                    <a:pt x="2371" y="410"/>
                  </a:lnTo>
                  <a:lnTo>
                    <a:pt x="2386" y="408"/>
                  </a:lnTo>
                  <a:close/>
                  <a:moveTo>
                    <a:pt x="2148" y="0"/>
                  </a:moveTo>
                  <a:lnTo>
                    <a:pt x="2252" y="3"/>
                  </a:lnTo>
                  <a:lnTo>
                    <a:pt x="2354" y="13"/>
                  </a:lnTo>
                  <a:lnTo>
                    <a:pt x="2454" y="30"/>
                  </a:lnTo>
                  <a:lnTo>
                    <a:pt x="2552" y="54"/>
                  </a:lnTo>
                  <a:lnTo>
                    <a:pt x="2646" y="83"/>
                  </a:lnTo>
                  <a:lnTo>
                    <a:pt x="2738" y="119"/>
                  </a:lnTo>
                  <a:lnTo>
                    <a:pt x="2827" y="160"/>
                  </a:lnTo>
                  <a:lnTo>
                    <a:pt x="2914" y="206"/>
                  </a:lnTo>
                  <a:lnTo>
                    <a:pt x="2996" y="259"/>
                  </a:lnTo>
                  <a:lnTo>
                    <a:pt x="3075" y="317"/>
                  </a:lnTo>
                  <a:lnTo>
                    <a:pt x="3151" y="378"/>
                  </a:lnTo>
                  <a:lnTo>
                    <a:pt x="3221" y="444"/>
                  </a:lnTo>
                  <a:lnTo>
                    <a:pt x="3287" y="516"/>
                  </a:lnTo>
                  <a:lnTo>
                    <a:pt x="3349" y="591"/>
                  </a:lnTo>
                  <a:lnTo>
                    <a:pt x="3406" y="670"/>
                  </a:lnTo>
                  <a:lnTo>
                    <a:pt x="3458" y="753"/>
                  </a:lnTo>
                  <a:lnTo>
                    <a:pt x="3505" y="838"/>
                  </a:lnTo>
                  <a:lnTo>
                    <a:pt x="3546" y="928"/>
                  </a:lnTo>
                  <a:lnTo>
                    <a:pt x="3582" y="1021"/>
                  </a:lnTo>
                  <a:lnTo>
                    <a:pt x="3612" y="1115"/>
                  </a:lnTo>
                  <a:lnTo>
                    <a:pt x="3635" y="1213"/>
                  </a:lnTo>
                  <a:lnTo>
                    <a:pt x="3653" y="1313"/>
                  </a:lnTo>
                  <a:lnTo>
                    <a:pt x="3663" y="1414"/>
                  </a:lnTo>
                  <a:lnTo>
                    <a:pt x="3666" y="1519"/>
                  </a:lnTo>
                  <a:lnTo>
                    <a:pt x="3663" y="1619"/>
                  </a:lnTo>
                  <a:lnTo>
                    <a:pt x="3653" y="1718"/>
                  </a:lnTo>
                  <a:lnTo>
                    <a:pt x="3637" y="1815"/>
                  </a:lnTo>
                  <a:lnTo>
                    <a:pt x="3615" y="1909"/>
                  </a:lnTo>
                  <a:lnTo>
                    <a:pt x="3587" y="2002"/>
                  </a:lnTo>
                  <a:lnTo>
                    <a:pt x="3554" y="2092"/>
                  </a:lnTo>
                  <a:lnTo>
                    <a:pt x="3515" y="2179"/>
                  </a:lnTo>
                  <a:lnTo>
                    <a:pt x="3472" y="2263"/>
                  </a:lnTo>
                  <a:lnTo>
                    <a:pt x="3422" y="2344"/>
                  </a:lnTo>
                  <a:lnTo>
                    <a:pt x="3368" y="2421"/>
                  </a:lnTo>
                  <a:lnTo>
                    <a:pt x="3309" y="2496"/>
                  </a:lnTo>
                  <a:lnTo>
                    <a:pt x="3247" y="2566"/>
                  </a:lnTo>
                  <a:lnTo>
                    <a:pt x="3181" y="2631"/>
                  </a:lnTo>
                  <a:lnTo>
                    <a:pt x="3109" y="2694"/>
                  </a:lnTo>
                  <a:lnTo>
                    <a:pt x="3035" y="2751"/>
                  </a:lnTo>
                  <a:lnTo>
                    <a:pt x="2957" y="2804"/>
                  </a:lnTo>
                  <a:lnTo>
                    <a:pt x="2875" y="2853"/>
                  </a:lnTo>
                  <a:lnTo>
                    <a:pt x="2791" y="2895"/>
                  </a:lnTo>
                  <a:lnTo>
                    <a:pt x="2703" y="2933"/>
                  </a:lnTo>
                  <a:lnTo>
                    <a:pt x="2613" y="2965"/>
                  </a:lnTo>
                  <a:lnTo>
                    <a:pt x="2613" y="2749"/>
                  </a:lnTo>
                  <a:lnTo>
                    <a:pt x="2694" y="2715"/>
                  </a:lnTo>
                  <a:lnTo>
                    <a:pt x="2773" y="2676"/>
                  </a:lnTo>
                  <a:lnTo>
                    <a:pt x="2848" y="2631"/>
                  </a:lnTo>
                  <a:lnTo>
                    <a:pt x="2919" y="2582"/>
                  </a:lnTo>
                  <a:lnTo>
                    <a:pt x="2988" y="2529"/>
                  </a:lnTo>
                  <a:lnTo>
                    <a:pt x="3053" y="2471"/>
                  </a:lnTo>
                  <a:lnTo>
                    <a:pt x="3114" y="2409"/>
                  </a:lnTo>
                  <a:lnTo>
                    <a:pt x="3171" y="2343"/>
                  </a:lnTo>
                  <a:lnTo>
                    <a:pt x="3224" y="2274"/>
                  </a:lnTo>
                  <a:lnTo>
                    <a:pt x="3272" y="2201"/>
                  </a:lnTo>
                  <a:lnTo>
                    <a:pt x="3314" y="2124"/>
                  </a:lnTo>
                  <a:lnTo>
                    <a:pt x="3352" y="2045"/>
                  </a:lnTo>
                  <a:lnTo>
                    <a:pt x="3385" y="1964"/>
                  </a:lnTo>
                  <a:lnTo>
                    <a:pt x="3412" y="1878"/>
                  </a:lnTo>
                  <a:lnTo>
                    <a:pt x="3434" y="1792"/>
                  </a:lnTo>
                  <a:lnTo>
                    <a:pt x="3449" y="1703"/>
                  </a:lnTo>
                  <a:lnTo>
                    <a:pt x="3458" y="1611"/>
                  </a:lnTo>
                  <a:lnTo>
                    <a:pt x="3462" y="1519"/>
                  </a:lnTo>
                  <a:lnTo>
                    <a:pt x="3458" y="1424"/>
                  </a:lnTo>
                  <a:lnTo>
                    <a:pt x="3449" y="1333"/>
                  </a:lnTo>
                  <a:lnTo>
                    <a:pt x="3433" y="1243"/>
                  </a:lnTo>
                  <a:lnTo>
                    <a:pt x="3410" y="1155"/>
                  </a:lnTo>
                  <a:lnTo>
                    <a:pt x="3383" y="1070"/>
                  </a:lnTo>
                  <a:lnTo>
                    <a:pt x="3349" y="987"/>
                  </a:lnTo>
                  <a:lnTo>
                    <a:pt x="3311" y="907"/>
                  </a:lnTo>
                  <a:lnTo>
                    <a:pt x="3267" y="830"/>
                  </a:lnTo>
                  <a:lnTo>
                    <a:pt x="3218" y="757"/>
                  </a:lnTo>
                  <a:lnTo>
                    <a:pt x="3165" y="687"/>
                  </a:lnTo>
                  <a:lnTo>
                    <a:pt x="3107" y="620"/>
                  </a:lnTo>
                  <a:lnTo>
                    <a:pt x="3045" y="559"/>
                  </a:lnTo>
                  <a:lnTo>
                    <a:pt x="2979" y="501"/>
                  </a:lnTo>
                  <a:lnTo>
                    <a:pt x="2909" y="447"/>
                  </a:lnTo>
                  <a:lnTo>
                    <a:pt x="2836" y="399"/>
                  </a:lnTo>
                  <a:lnTo>
                    <a:pt x="2759" y="354"/>
                  </a:lnTo>
                  <a:lnTo>
                    <a:pt x="2680" y="315"/>
                  </a:lnTo>
                  <a:lnTo>
                    <a:pt x="2597" y="282"/>
                  </a:lnTo>
                  <a:lnTo>
                    <a:pt x="2512" y="254"/>
                  </a:lnTo>
                  <a:lnTo>
                    <a:pt x="2424" y="232"/>
                  </a:lnTo>
                  <a:lnTo>
                    <a:pt x="2334" y="216"/>
                  </a:lnTo>
                  <a:lnTo>
                    <a:pt x="2242" y="206"/>
                  </a:lnTo>
                  <a:lnTo>
                    <a:pt x="2148" y="203"/>
                  </a:lnTo>
                  <a:lnTo>
                    <a:pt x="2055" y="206"/>
                  </a:lnTo>
                  <a:lnTo>
                    <a:pt x="1963" y="216"/>
                  </a:lnTo>
                  <a:lnTo>
                    <a:pt x="1873" y="232"/>
                  </a:lnTo>
                  <a:lnTo>
                    <a:pt x="1785" y="254"/>
                  </a:lnTo>
                  <a:lnTo>
                    <a:pt x="1700" y="282"/>
                  </a:lnTo>
                  <a:lnTo>
                    <a:pt x="1617" y="315"/>
                  </a:lnTo>
                  <a:lnTo>
                    <a:pt x="1537" y="354"/>
                  </a:lnTo>
                  <a:lnTo>
                    <a:pt x="1461" y="399"/>
                  </a:lnTo>
                  <a:lnTo>
                    <a:pt x="1388" y="447"/>
                  </a:lnTo>
                  <a:lnTo>
                    <a:pt x="1318" y="501"/>
                  </a:lnTo>
                  <a:lnTo>
                    <a:pt x="1252" y="559"/>
                  </a:lnTo>
                  <a:lnTo>
                    <a:pt x="1190" y="620"/>
                  </a:lnTo>
                  <a:lnTo>
                    <a:pt x="1132" y="687"/>
                  </a:lnTo>
                  <a:lnTo>
                    <a:pt x="1079" y="757"/>
                  </a:lnTo>
                  <a:lnTo>
                    <a:pt x="1030" y="830"/>
                  </a:lnTo>
                  <a:lnTo>
                    <a:pt x="985" y="907"/>
                  </a:lnTo>
                  <a:lnTo>
                    <a:pt x="946" y="987"/>
                  </a:lnTo>
                  <a:lnTo>
                    <a:pt x="913" y="1070"/>
                  </a:lnTo>
                  <a:lnTo>
                    <a:pt x="885" y="1155"/>
                  </a:lnTo>
                  <a:lnTo>
                    <a:pt x="864" y="1243"/>
                  </a:lnTo>
                  <a:lnTo>
                    <a:pt x="848" y="1333"/>
                  </a:lnTo>
                  <a:lnTo>
                    <a:pt x="838" y="1424"/>
                  </a:lnTo>
                  <a:lnTo>
                    <a:pt x="834" y="1519"/>
                  </a:lnTo>
                  <a:lnTo>
                    <a:pt x="837" y="1591"/>
                  </a:lnTo>
                  <a:lnTo>
                    <a:pt x="843" y="1662"/>
                  </a:lnTo>
                  <a:lnTo>
                    <a:pt x="852" y="1733"/>
                  </a:lnTo>
                  <a:lnTo>
                    <a:pt x="647" y="1733"/>
                  </a:lnTo>
                  <a:lnTo>
                    <a:pt x="638" y="1662"/>
                  </a:lnTo>
                  <a:lnTo>
                    <a:pt x="632" y="1591"/>
                  </a:lnTo>
                  <a:lnTo>
                    <a:pt x="631" y="1519"/>
                  </a:lnTo>
                  <a:lnTo>
                    <a:pt x="634" y="1414"/>
                  </a:lnTo>
                  <a:lnTo>
                    <a:pt x="644" y="1313"/>
                  </a:lnTo>
                  <a:lnTo>
                    <a:pt x="662" y="1213"/>
                  </a:lnTo>
                  <a:lnTo>
                    <a:pt x="685" y="1115"/>
                  </a:lnTo>
                  <a:lnTo>
                    <a:pt x="714" y="1021"/>
                  </a:lnTo>
                  <a:lnTo>
                    <a:pt x="750" y="928"/>
                  </a:lnTo>
                  <a:lnTo>
                    <a:pt x="791" y="838"/>
                  </a:lnTo>
                  <a:lnTo>
                    <a:pt x="839" y="753"/>
                  </a:lnTo>
                  <a:lnTo>
                    <a:pt x="890" y="670"/>
                  </a:lnTo>
                  <a:lnTo>
                    <a:pt x="948" y="591"/>
                  </a:lnTo>
                  <a:lnTo>
                    <a:pt x="1009" y="516"/>
                  </a:lnTo>
                  <a:lnTo>
                    <a:pt x="1075" y="444"/>
                  </a:lnTo>
                  <a:lnTo>
                    <a:pt x="1146" y="378"/>
                  </a:lnTo>
                  <a:lnTo>
                    <a:pt x="1222" y="317"/>
                  </a:lnTo>
                  <a:lnTo>
                    <a:pt x="1301" y="259"/>
                  </a:lnTo>
                  <a:lnTo>
                    <a:pt x="1383" y="206"/>
                  </a:lnTo>
                  <a:lnTo>
                    <a:pt x="1469" y="160"/>
                  </a:lnTo>
                  <a:lnTo>
                    <a:pt x="1559" y="119"/>
                  </a:lnTo>
                  <a:lnTo>
                    <a:pt x="1651" y="83"/>
                  </a:lnTo>
                  <a:lnTo>
                    <a:pt x="1745" y="54"/>
                  </a:lnTo>
                  <a:lnTo>
                    <a:pt x="1843" y="30"/>
                  </a:lnTo>
                  <a:lnTo>
                    <a:pt x="1943" y="13"/>
                  </a:lnTo>
                  <a:lnTo>
                    <a:pt x="2044" y="3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9E71896-2A8E-4A61-850D-6240B31688F8}"/>
              </a:ext>
            </a:extLst>
          </p:cNvPr>
          <p:cNvGrpSpPr/>
          <p:nvPr userDrawn="1"/>
        </p:nvGrpSpPr>
        <p:grpSpPr>
          <a:xfrm>
            <a:off x="4166902" y="1884376"/>
            <a:ext cx="1696842" cy="1684014"/>
            <a:chOff x="931942" y="1886953"/>
            <a:chExt cx="1696842" cy="1684014"/>
          </a:xfrm>
        </p:grpSpPr>
        <p:grpSp>
          <p:nvGrpSpPr>
            <p:cNvPr id="64" name="Grupo 140">
              <a:extLst>
                <a:ext uri="{FF2B5EF4-FFF2-40B4-BE49-F238E27FC236}">
                  <a16:creationId xmlns:a16="http://schemas.microsoft.com/office/drawing/2014/main" id="{5A9CC0B9-932D-4B30-8DE6-9A29F9F7F6B1}"/>
                </a:ext>
              </a:extLst>
            </p:cNvPr>
            <p:cNvGrpSpPr/>
            <p:nvPr/>
          </p:nvGrpSpPr>
          <p:grpSpPr>
            <a:xfrm>
              <a:off x="931942" y="1886953"/>
              <a:ext cx="1696842" cy="1684014"/>
              <a:chOff x="1484749" y="1460927"/>
              <a:chExt cx="1696842" cy="1684014"/>
            </a:xfrm>
            <a:effectLst/>
          </p:grpSpPr>
          <p:sp>
            <p:nvSpPr>
              <p:cNvPr id="66" name="Rectángulo 101">
                <a:extLst>
                  <a:ext uri="{FF2B5EF4-FFF2-40B4-BE49-F238E27FC236}">
                    <a16:creationId xmlns:a16="http://schemas.microsoft.com/office/drawing/2014/main" id="{D01016CA-CB9C-4665-9BEC-0D47B19CB19E}"/>
                  </a:ext>
                </a:extLst>
              </p:cNvPr>
              <p:cNvSpPr/>
              <p:nvPr/>
            </p:nvSpPr>
            <p:spPr>
              <a:xfrm>
                <a:off x="1523172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 Placeholder 23">
                <a:extLst>
                  <a:ext uri="{FF2B5EF4-FFF2-40B4-BE49-F238E27FC236}">
                    <a16:creationId xmlns:a16="http://schemas.microsoft.com/office/drawing/2014/main" id="{3B68E950-7186-4A39-9960-4DBC8950D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4749" y="2837039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PLANEACIÓN</a:t>
                </a:r>
              </a:p>
            </p:txBody>
          </p:sp>
        </p:grpSp>
        <p:sp>
          <p:nvSpPr>
            <p:cNvPr id="65" name="Shape 3696">
              <a:extLst>
                <a:ext uri="{FF2B5EF4-FFF2-40B4-BE49-F238E27FC236}">
                  <a16:creationId xmlns:a16="http://schemas.microsoft.com/office/drawing/2014/main" id="{8035ED6F-4A07-45D3-9BAD-8F0805E3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712" y="2056356"/>
              <a:ext cx="845302" cy="893214"/>
            </a:xfrm>
            <a:custGeom>
              <a:avLst/>
              <a:gdLst>
                <a:gd name="T0" fmla="*/ 308833397 w 21600"/>
                <a:gd name="T1" fmla="*/ 308836604 h 21600"/>
                <a:gd name="T2" fmla="*/ 308833397 w 21600"/>
                <a:gd name="T3" fmla="*/ 308836604 h 21600"/>
                <a:gd name="T4" fmla="*/ 308833397 w 21600"/>
                <a:gd name="T5" fmla="*/ 308836604 h 21600"/>
                <a:gd name="T6" fmla="*/ 308833397 w 21600"/>
                <a:gd name="T7" fmla="*/ 3088366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364" y="13255"/>
                  </a:moveTo>
                  <a:lnTo>
                    <a:pt x="5400" y="13255"/>
                  </a:lnTo>
                  <a:lnTo>
                    <a:pt x="5400" y="15218"/>
                  </a:lnTo>
                  <a:lnTo>
                    <a:pt x="7364" y="15218"/>
                  </a:lnTo>
                  <a:cubicBezTo>
                    <a:pt x="7364" y="15218"/>
                    <a:pt x="7364" y="13255"/>
                    <a:pt x="7364" y="13255"/>
                  </a:cubicBezTo>
                  <a:close/>
                  <a:moveTo>
                    <a:pt x="7364" y="16691"/>
                  </a:moveTo>
                  <a:lnTo>
                    <a:pt x="5400" y="16691"/>
                  </a:lnTo>
                  <a:lnTo>
                    <a:pt x="5400" y="18655"/>
                  </a:lnTo>
                  <a:lnTo>
                    <a:pt x="7364" y="18655"/>
                  </a:lnTo>
                  <a:cubicBezTo>
                    <a:pt x="7364" y="18655"/>
                    <a:pt x="7364" y="16691"/>
                    <a:pt x="7364" y="16691"/>
                  </a:cubicBezTo>
                  <a:close/>
                  <a:moveTo>
                    <a:pt x="7364" y="9818"/>
                  </a:moveTo>
                  <a:lnTo>
                    <a:pt x="5400" y="9818"/>
                  </a:lnTo>
                  <a:lnTo>
                    <a:pt x="5400" y="11782"/>
                  </a:lnTo>
                  <a:lnTo>
                    <a:pt x="7364" y="11782"/>
                  </a:lnTo>
                  <a:cubicBezTo>
                    <a:pt x="7364" y="11782"/>
                    <a:pt x="7364" y="9818"/>
                    <a:pt x="7364" y="9818"/>
                  </a:cubicBezTo>
                  <a:close/>
                  <a:moveTo>
                    <a:pt x="4418" y="16691"/>
                  </a:moveTo>
                  <a:lnTo>
                    <a:pt x="2455" y="16691"/>
                  </a:lnTo>
                  <a:lnTo>
                    <a:pt x="2455" y="18655"/>
                  </a:lnTo>
                  <a:lnTo>
                    <a:pt x="4418" y="18655"/>
                  </a:lnTo>
                  <a:cubicBezTo>
                    <a:pt x="4418" y="18655"/>
                    <a:pt x="4418" y="16691"/>
                    <a:pt x="4418" y="1669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6"/>
                    <a:pt x="1422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8" y="2945"/>
                    <a:pt x="20618" y="3386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1"/>
                    <a:pt x="17453" y="0"/>
                    <a:pt x="17182" y="0"/>
                  </a:cubicBezTo>
                  <a:cubicBezTo>
                    <a:pt x="16910" y="0"/>
                    <a:pt x="16691" y="221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1"/>
                    <a:pt x="4690" y="0"/>
                    <a:pt x="4418" y="0"/>
                  </a:cubicBezTo>
                  <a:cubicBezTo>
                    <a:pt x="4147" y="0"/>
                    <a:pt x="3927" y="221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  <a:moveTo>
                    <a:pt x="4418" y="9818"/>
                  </a:moveTo>
                  <a:lnTo>
                    <a:pt x="2455" y="9818"/>
                  </a:lnTo>
                  <a:lnTo>
                    <a:pt x="2455" y="11782"/>
                  </a:lnTo>
                  <a:lnTo>
                    <a:pt x="4418" y="11782"/>
                  </a:lnTo>
                  <a:cubicBezTo>
                    <a:pt x="4418" y="11782"/>
                    <a:pt x="4418" y="9818"/>
                    <a:pt x="4418" y="9818"/>
                  </a:cubicBezTo>
                  <a:close/>
                  <a:moveTo>
                    <a:pt x="4418" y="13255"/>
                  </a:moveTo>
                  <a:lnTo>
                    <a:pt x="2455" y="13255"/>
                  </a:lnTo>
                  <a:lnTo>
                    <a:pt x="2455" y="15218"/>
                  </a:lnTo>
                  <a:lnTo>
                    <a:pt x="4418" y="15218"/>
                  </a:lnTo>
                  <a:cubicBezTo>
                    <a:pt x="4418" y="15218"/>
                    <a:pt x="4418" y="13255"/>
                    <a:pt x="4418" y="13255"/>
                  </a:cubicBezTo>
                  <a:close/>
                  <a:moveTo>
                    <a:pt x="10309" y="16691"/>
                  </a:moveTo>
                  <a:lnTo>
                    <a:pt x="8345" y="16691"/>
                  </a:lnTo>
                  <a:lnTo>
                    <a:pt x="8345" y="18655"/>
                  </a:lnTo>
                  <a:lnTo>
                    <a:pt x="10309" y="18655"/>
                  </a:lnTo>
                  <a:cubicBezTo>
                    <a:pt x="10309" y="18655"/>
                    <a:pt x="10309" y="16691"/>
                    <a:pt x="10309" y="16691"/>
                  </a:cubicBezTo>
                  <a:close/>
                  <a:moveTo>
                    <a:pt x="10309" y="9818"/>
                  </a:moveTo>
                  <a:lnTo>
                    <a:pt x="8345" y="9818"/>
                  </a:lnTo>
                  <a:lnTo>
                    <a:pt x="8345" y="11782"/>
                  </a:lnTo>
                  <a:lnTo>
                    <a:pt x="10309" y="11782"/>
                  </a:lnTo>
                  <a:cubicBezTo>
                    <a:pt x="10309" y="11782"/>
                    <a:pt x="10309" y="9818"/>
                    <a:pt x="10309" y="9818"/>
                  </a:cubicBezTo>
                  <a:close/>
                  <a:moveTo>
                    <a:pt x="10309" y="13255"/>
                  </a:moveTo>
                  <a:lnTo>
                    <a:pt x="8345" y="13255"/>
                  </a:lnTo>
                  <a:lnTo>
                    <a:pt x="8345" y="15218"/>
                  </a:lnTo>
                  <a:lnTo>
                    <a:pt x="10309" y="15218"/>
                  </a:lnTo>
                  <a:cubicBezTo>
                    <a:pt x="10309" y="15218"/>
                    <a:pt x="10309" y="13255"/>
                    <a:pt x="10309" y="13255"/>
                  </a:cubicBezTo>
                  <a:close/>
                  <a:moveTo>
                    <a:pt x="19145" y="13255"/>
                  </a:moveTo>
                  <a:lnTo>
                    <a:pt x="17182" y="13255"/>
                  </a:lnTo>
                  <a:lnTo>
                    <a:pt x="17182" y="15218"/>
                  </a:lnTo>
                  <a:lnTo>
                    <a:pt x="19145" y="15218"/>
                  </a:lnTo>
                  <a:cubicBezTo>
                    <a:pt x="19145" y="15218"/>
                    <a:pt x="19145" y="13255"/>
                    <a:pt x="19145" y="13255"/>
                  </a:cubicBezTo>
                  <a:close/>
                  <a:moveTo>
                    <a:pt x="16200" y="13255"/>
                  </a:moveTo>
                  <a:lnTo>
                    <a:pt x="14236" y="13255"/>
                  </a:lnTo>
                  <a:lnTo>
                    <a:pt x="14236" y="15218"/>
                  </a:lnTo>
                  <a:lnTo>
                    <a:pt x="16200" y="15218"/>
                  </a:lnTo>
                  <a:cubicBezTo>
                    <a:pt x="16200" y="15218"/>
                    <a:pt x="16200" y="13255"/>
                    <a:pt x="16200" y="13255"/>
                  </a:cubicBezTo>
                  <a:close/>
                  <a:moveTo>
                    <a:pt x="19145" y="9818"/>
                  </a:moveTo>
                  <a:lnTo>
                    <a:pt x="17182" y="9818"/>
                  </a:lnTo>
                  <a:lnTo>
                    <a:pt x="17182" y="11782"/>
                  </a:lnTo>
                  <a:lnTo>
                    <a:pt x="19145" y="11782"/>
                  </a:lnTo>
                  <a:cubicBezTo>
                    <a:pt x="19145" y="11782"/>
                    <a:pt x="19145" y="9818"/>
                    <a:pt x="19145" y="9818"/>
                  </a:cubicBezTo>
                  <a:close/>
                  <a:moveTo>
                    <a:pt x="16200" y="9818"/>
                  </a:moveTo>
                  <a:lnTo>
                    <a:pt x="14236" y="9818"/>
                  </a:lnTo>
                  <a:lnTo>
                    <a:pt x="14236" y="11782"/>
                  </a:lnTo>
                  <a:lnTo>
                    <a:pt x="16200" y="11782"/>
                  </a:lnTo>
                  <a:cubicBezTo>
                    <a:pt x="16200" y="11782"/>
                    <a:pt x="16200" y="9818"/>
                    <a:pt x="16200" y="9818"/>
                  </a:cubicBezTo>
                  <a:close/>
                  <a:moveTo>
                    <a:pt x="13255" y="16691"/>
                  </a:moveTo>
                  <a:lnTo>
                    <a:pt x="11291" y="16691"/>
                  </a:lnTo>
                  <a:lnTo>
                    <a:pt x="11291" y="18655"/>
                  </a:lnTo>
                  <a:lnTo>
                    <a:pt x="13255" y="18655"/>
                  </a:lnTo>
                  <a:cubicBezTo>
                    <a:pt x="13255" y="18655"/>
                    <a:pt x="13255" y="16691"/>
                    <a:pt x="13255" y="16691"/>
                  </a:cubicBezTo>
                  <a:close/>
                  <a:moveTo>
                    <a:pt x="13255" y="9818"/>
                  </a:moveTo>
                  <a:lnTo>
                    <a:pt x="11291" y="9818"/>
                  </a:lnTo>
                  <a:lnTo>
                    <a:pt x="11291" y="11782"/>
                  </a:lnTo>
                  <a:lnTo>
                    <a:pt x="13255" y="11782"/>
                  </a:lnTo>
                  <a:cubicBezTo>
                    <a:pt x="13255" y="11782"/>
                    <a:pt x="13255" y="9818"/>
                    <a:pt x="13255" y="9818"/>
                  </a:cubicBezTo>
                  <a:close/>
                  <a:moveTo>
                    <a:pt x="13255" y="13255"/>
                  </a:moveTo>
                  <a:lnTo>
                    <a:pt x="11291" y="13255"/>
                  </a:lnTo>
                  <a:lnTo>
                    <a:pt x="11291" y="15218"/>
                  </a:lnTo>
                  <a:lnTo>
                    <a:pt x="13255" y="15218"/>
                  </a:lnTo>
                  <a:cubicBezTo>
                    <a:pt x="13255" y="15218"/>
                    <a:pt x="13255" y="13255"/>
                    <a:pt x="13255" y="132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  <a:headEnd/>
              <a:tailEnd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sp>
        <p:nvSpPr>
          <p:cNvPr id="68" name="Shape 3698">
            <a:extLst>
              <a:ext uri="{FF2B5EF4-FFF2-40B4-BE49-F238E27FC236}">
                <a16:creationId xmlns:a16="http://schemas.microsoft.com/office/drawing/2014/main" id="{75109A86-B0AD-4084-B513-23BB1E8E19AA}"/>
              </a:ext>
            </a:extLst>
          </p:cNvPr>
          <p:cNvSpPr>
            <a:spLocks/>
          </p:cNvSpPr>
          <p:nvPr userDrawn="1"/>
        </p:nvSpPr>
        <p:spPr bwMode="auto">
          <a:xfrm>
            <a:off x="2425753" y="2105643"/>
            <a:ext cx="955117" cy="840086"/>
          </a:xfrm>
          <a:custGeom>
            <a:avLst/>
            <a:gdLst>
              <a:gd name="T0" fmla="*/ 308833397 w 21600"/>
              <a:gd name="T1" fmla="*/ 138919822 h 21600"/>
              <a:gd name="T2" fmla="*/ 308833397 w 21600"/>
              <a:gd name="T3" fmla="*/ 138919822 h 21600"/>
              <a:gd name="T4" fmla="*/ 308833397 w 21600"/>
              <a:gd name="T5" fmla="*/ 138919822 h 21600"/>
              <a:gd name="T6" fmla="*/ 308833397 w 21600"/>
              <a:gd name="T7" fmla="*/ 13891982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4"/>
                  <a:pt x="9957" y="1784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5"/>
                  <a:pt x="11617" y="1719"/>
                </a:cubicBezTo>
                <a:cubicBezTo>
                  <a:pt x="11641" y="1793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1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s-ES" dirty="0"/>
          </a:p>
        </p:txBody>
      </p:sp>
      <p:grpSp>
        <p:nvGrpSpPr>
          <p:cNvPr id="62" name="Group 51">
            <a:extLst>
              <a:ext uri="{FF2B5EF4-FFF2-40B4-BE49-F238E27FC236}">
                <a16:creationId xmlns:a16="http://schemas.microsoft.com/office/drawing/2014/main" id="{6EF9DE8D-423F-4E9A-8852-7E9AED84F5A1}"/>
              </a:ext>
            </a:extLst>
          </p:cNvPr>
          <p:cNvGrpSpPr/>
          <p:nvPr userDrawn="1"/>
        </p:nvGrpSpPr>
        <p:grpSpPr>
          <a:xfrm>
            <a:off x="6253662" y="3874794"/>
            <a:ext cx="1696842" cy="1673302"/>
            <a:chOff x="7405397" y="3922314"/>
            <a:chExt cx="1696842" cy="1673302"/>
          </a:xfrm>
        </p:grpSpPr>
        <p:grpSp>
          <p:nvGrpSpPr>
            <p:cNvPr id="69" name="Grupo 152">
              <a:extLst>
                <a:ext uri="{FF2B5EF4-FFF2-40B4-BE49-F238E27FC236}">
                  <a16:creationId xmlns:a16="http://schemas.microsoft.com/office/drawing/2014/main" id="{487857F1-505E-46C2-A2A8-6983E08E9877}"/>
                </a:ext>
              </a:extLst>
            </p:cNvPr>
            <p:cNvGrpSpPr/>
            <p:nvPr/>
          </p:nvGrpSpPr>
          <p:grpSpPr>
            <a:xfrm>
              <a:off x="7405397" y="3922314"/>
              <a:ext cx="1696842" cy="1673302"/>
              <a:chOff x="7410784" y="3845046"/>
              <a:chExt cx="1696842" cy="1673302"/>
            </a:xfrm>
            <a:effectLst/>
          </p:grpSpPr>
          <p:sp>
            <p:nvSpPr>
              <p:cNvPr id="72" name="Rectángulo 149">
                <a:extLst>
                  <a:ext uri="{FF2B5EF4-FFF2-40B4-BE49-F238E27FC236}">
                    <a16:creationId xmlns:a16="http://schemas.microsoft.com/office/drawing/2014/main" id="{83F5561A-132E-4EBE-9C18-47FC1112F3E3}"/>
                  </a:ext>
                </a:extLst>
              </p:cNvPr>
              <p:cNvSpPr/>
              <p:nvPr/>
            </p:nvSpPr>
            <p:spPr>
              <a:xfrm>
                <a:off x="7449205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 Placeholder 23">
                <a:extLst>
                  <a:ext uri="{FF2B5EF4-FFF2-40B4-BE49-F238E27FC236}">
                    <a16:creationId xmlns:a16="http://schemas.microsoft.com/office/drawing/2014/main" id="{40E971B9-5F79-4211-BF39-D498D1AD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0784" y="521044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DESARROLLO HUMANO</a:t>
                </a:r>
              </a:p>
            </p:txBody>
          </p:sp>
        </p:grpSp>
        <p:sp>
          <p:nvSpPr>
            <p:cNvPr id="70" name="Shape 3689">
              <a:extLst>
                <a:ext uri="{FF2B5EF4-FFF2-40B4-BE49-F238E27FC236}">
                  <a16:creationId xmlns:a16="http://schemas.microsoft.com/office/drawing/2014/main" id="{CA7BD2A2-4869-492A-9FD6-AECCA2BD2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0007" y="4132192"/>
              <a:ext cx="937532" cy="770449"/>
            </a:xfrm>
            <a:custGeom>
              <a:avLst/>
              <a:gdLst>
                <a:gd name="T0" fmla="*/ 308833397 w 21600"/>
                <a:gd name="T1" fmla="*/ 211349847 h 21600"/>
                <a:gd name="T2" fmla="*/ 308833397 w 21600"/>
                <a:gd name="T3" fmla="*/ 211349847 h 21600"/>
                <a:gd name="T4" fmla="*/ 308833397 w 21600"/>
                <a:gd name="T5" fmla="*/ 211349847 h 21600"/>
                <a:gd name="T6" fmla="*/ 308833397 w 21600"/>
                <a:gd name="T7" fmla="*/ 21134984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16" y="20520"/>
                  </a:moveTo>
                  <a:cubicBezTo>
                    <a:pt x="1258" y="18675"/>
                    <a:pt x="2752" y="17922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09"/>
                    <a:pt x="6113" y="10507"/>
                    <a:pt x="5698" y="9969"/>
                  </a:cubicBezTo>
                  <a:cubicBezTo>
                    <a:pt x="5646" y="9901"/>
                    <a:pt x="5599" y="9842"/>
                    <a:pt x="5562" y="9785"/>
                  </a:cubicBezTo>
                  <a:cubicBezTo>
                    <a:pt x="5550" y="9768"/>
                    <a:pt x="5538" y="9751"/>
                    <a:pt x="5526" y="9734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1"/>
                  </a:cubicBezTo>
                  <a:cubicBezTo>
                    <a:pt x="5249" y="6721"/>
                    <a:pt x="4603" y="5151"/>
                    <a:pt x="5035" y="3987"/>
                  </a:cubicBezTo>
                  <a:cubicBezTo>
                    <a:pt x="5619" y="2410"/>
                    <a:pt x="6140" y="2098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1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3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5"/>
                  </a:cubicBezTo>
                  <a:cubicBezTo>
                    <a:pt x="11091" y="9842"/>
                    <a:pt x="11044" y="9901"/>
                    <a:pt x="10992" y="9969"/>
                  </a:cubicBezTo>
                  <a:cubicBezTo>
                    <a:pt x="10578" y="10507"/>
                    <a:pt x="9806" y="11509"/>
                    <a:pt x="9806" y="13567"/>
                  </a:cubicBezTo>
                  <a:cubicBezTo>
                    <a:pt x="9806" y="15971"/>
                    <a:pt x="11535" y="17087"/>
                    <a:pt x="12500" y="17361"/>
                  </a:cubicBezTo>
                  <a:cubicBezTo>
                    <a:pt x="13925" y="17915"/>
                    <a:pt x="15432" y="18664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39"/>
                    <a:pt x="12999" y="4821"/>
                    <a:pt x="12211" y="2789"/>
                  </a:cubicBezTo>
                  <a:cubicBezTo>
                    <a:pt x="11716" y="1513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6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6"/>
                    <a:pt x="12782" y="16326"/>
                  </a:cubicBezTo>
                  <a:moveTo>
                    <a:pt x="18035" y="15773"/>
                  </a:moveTo>
                  <a:cubicBezTo>
                    <a:pt x="18035" y="15773"/>
                    <a:pt x="16217" y="15311"/>
                    <a:pt x="16217" y="13290"/>
                  </a:cubicBezTo>
                  <a:cubicBezTo>
                    <a:pt x="16217" y="11514"/>
                    <a:pt x="17087" y="10889"/>
                    <a:pt x="17376" y="10458"/>
                  </a:cubicBezTo>
                  <a:cubicBezTo>
                    <a:pt x="17376" y="10458"/>
                    <a:pt x="17968" y="9905"/>
                    <a:pt x="17572" y="8122"/>
                  </a:cubicBezTo>
                  <a:cubicBezTo>
                    <a:pt x="18232" y="7145"/>
                    <a:pt x="18387" y="5419"/>
                    <a:pt x="17669" y="3589"/>
                  </a:cubicBezTo>
                  <a:cubicBezTo>
                    <a:pt x="17218" y="2442"/>
                    <a:pt x="16666" y="1814"/>
                    <a:pt x="16059" y="1448"/>
                  </a:cubicBezTo>
                  <a:cubicBezTo>
                    <a:pt x="15612" y="1179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3"/>
                  </a:cubicBezTo>
                  <a:cubicBezTo>
                    <a:pt x="12878" y="1781"/>
                    <a:pt x="12997" y="2064"/>
                    <a:pt x="13115" y="2365"/>
                  </a:cubicBezTo>
                  <a:cubicBezTo>
                    <a:pt x="13131" y="2408"/>
                    <a:pt x="13143" y="2453"/>
                    <a:pt x="13159" y="2496"/>
                  </a:cubicBezTo>
                  <a:cubicBezTo>
                    <a:pt x="13436" y="2360"/>
                    <a:pt x="13994" y="2159"/>
                    <a:pt x="14614" y="2159"/>
                  </a:cubicBezTo>
                  <a:cubicBezTo>
                    <a:pt x="15001" y="2159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8"/>
                  </a:cubicBezTo>
                  <a:cubicBezTo>
                    <a:pt x="17366" y="5540"/>
                    <a:pt x="17207" y="6853"/>
                    <a:pt x="16784" y="7478"/>
                  </a:cubicBezTo>
                  <a:cubicBezTo>
                    <a:pt x="16610" y="7736"/>
                    <a:pt x="16549" y="8066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3"/>
                    <a:pt x="16607" y="9785"/>
                    <a:pt x="16584" y="9819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7"/>
                    <a:pt x="15236" y="11418"/>
                    <a:pt x="15236" y="13290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6"/>
                    <a:pt x="20311" y="17925"/>
                    <a:pt x="20570" y="19439"/>
                  </a:cubicBezTo>
                  <a:lnTo>
                    <a:pt x="17464" y="19439"/>
                  </a:lnTo>
                  <a:cubicBezTo>
                    <a:pt x="17553" y="19773"/>
                    <a:pt x="17615" y="20131"/>
                    <a:pt x="17645" y="20519"/>
                  </a:cubicBezTo>
                  <a:lnTo>
                    <a:pt x="21152" y="20519"/>
                  </a:lnTo>
                  <a:cubicBezTo>
                    <a:pt x="21600" y="20519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  <p:sp>
          <p:nvSpPr>
            <p:cNvPr id="71" name="Shape 3654">
              <a:extLst>
                <a:ext uri="{FF2B5EF4-FFF2-40B4-BE49-F238E27FC236}">
                  <a16:creationId xmlns:a16="http://schemas.microsoft.com/office/drawing/2014/main" id="{588C933B-EDBC-4F67-9A34-5785D97F8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5055" y="4320223"/>
              <a:ext cx="458673" cy="464181"/>
            </a:xfrm>
            <a:custGeom>
              <a:avLst/>
              <a:gdLst>
                <a:gd name="T0" fmla="*/ 308836604 w 21600"/>
                <a:gd name="T1" fmla="*/ 308833397 h 21600"/>
                <a:gd name="T2" fmla="*/ 308836604 w 21600"/>
                <a:gd name="T3" fmla="*/ 308833397 h 21600"/>
                <a:gd name="T4" fmla="*/ 308836604 w 21600"/>
                <a:gd name="T5" fmla="*/ 308833397 h 21600"/>
                <a:gd name="T6" fmla="*/ 308836604 w 21600"/>
                <a:gd name="T7" fmla="*/ 30883339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33" y="11950"/>
                  </a:moveTo>
                  <a:lnTo>
                    <a:pt x="12831" y="14045"/>
                  </a:lnTo>
                  <a:lnTo>
                    <a:pt x="11135" y="12801"/>
                  </a:lnTo>
                  <a:lnTo>
                    <a:pt x="10555" y="12375"/>
                  </a:lnTo>
                  <a:lnTo>
                    <a:pt x="9974" y="12801"/>
                  </a:lnTo>
                  <a:lnTo>
                    <a:pt x="8277" y="14045"/>
                  </a:lnTo>
                  <a:lnTo>
                    <a:pt x="8976" y="11950"/>
                  </a:lnTo>
                  <a:lnTo>
                    <a:pt x="9195" y="11291"/>
                  </a:lnTo>
                  <a:lnTo>
                    <a:pt x="8647" y="10864"/>
                  </a:lnTo>
                  <a:lnTo>
                    <a:pt x="7280" y="9801"/>
                  </a:lnTo>
                  <a:lnTo>
                    <a:pt x="9560" y="9801"/>
                  </a:lnTo>
                  <a:lnTo>
                    <a:pt x="9799" y="9167"/>
                  </a:lnTo>
                  <a:lnTo>
                    <a:pt x="10555" y="7167"/>
                  </a:lnTo>
                  <a:lnTo>
                    <a:pt x="11310" y="9167"/>
                  </a:lnTo>
                  <a:lnTo>
                    <a:pt x="11549" y="9801"/>
                  </a:lnTo>
                  <a:lnTo>
                    <a:pt x="13829" y="9801"/>
                  </a:lnTo>
                  <a:lnTo>
                    <a:pt x="12462" y="10864"/>
                  </a:lnTo>
                  <a:lnTo>
                    <a:pt x="11914" y="11291"/>
                  </a:lnTo>
                  <a:cubicBezTo>
                    <a:pt x="11914" y="11291"/>
                    <a:pt x="12133" y="11950"/>
                    <a:pt x="12133" y="11950"/>
                  </a:cubicBezTo>
                  <a:close/>
                  <a:moveTo>
                    <a:pt x="12228" y="8820"/>
                  </a:moveTo>
                  <a:lnTo>
                    <a:pt x="10555" y="4388"/>
                  </a:lnTo>
                  <a:lnTo>
                    <a:pt x="8881" y="8820"/>
                  </a:lnTo>
                  <a:lnTo>
                    <a:pt x="4418" y="8820"/>
                  </a:lnTo>
                  <a:lnTo>
                    <a:pt x="8044" y="11639"/>
                  </a:lnTo>
                  <a:lnTo>
                    <a:pt x="6371" y="16660"/>
                  </a:lnTo>
                  <a:lnTo>
                    <a:pt x="10555" y="13592"/>
                  </a:lnTo>
                  <a:lnTo>
                    <a:pt x="14738" y="16660"/>
                  </a:lnTo>
                  <a:lnTo>
                    <a:pt x="13065" y="11639"/>
                  </a:lnTo>
                  <a:lnTo>
                    <a:pt x="16691" y="8820"/>
                  </a:lnTo>
                  <a:cubicBezTo>
                    <a:pt x="16691" y="8820"/>
                    <a:pt x="12228" y="8820"/>
                    <a:pt x="12228" y="8820"/>
                  </a:cubicBezTo>
                  <a:close/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grpSp>
        <p:nvGrpSpPr>
          <p:cNvPr id="75" name="Group 46">
            <a:extLst>
              <a:ext uri="{FF2B5EF4-FFF2-40B4-BE49-F238E27FC236}">
                <a16:creationId xmlns:a16="http://schemas.microsoft.com/office/drawing/2014/main" id="{D0972EBD-DC4F-44D3-9A39-99CE5F63A572}"/>
              </a:ext>
            </a:extLst>
          </p:cNvPr>
          <p:cNvGrpSpPr/>
          <p:nvPr userDrawn="1"/>
        </p:nvGrpSpPr>
        <p:grpSpPr>
          <a:xfrm>
            <a:off x="8389634" y="3874794"/>
            <a:ext cx="1696842" cy="1673302"/>
            <a:chOff x="5247579" y="3922314"/>
            <a:chExt cx="1696842" cy="1673302"/>
          </a:xfrm>
        </p:grpSpPr>
        <p:grpSp>
          <p:nvGrpSpPr>
            <p:cNvPr id="76" name="Grupo 151">
              <a:extLst>
                <a:ext uri="{FF2B5EF4-FFF2-40B4-BE49-F238E27FC236}">
                  <a16:creationId xmlns:a16="http://schemas.microsoft.com/office/drawing/2014/main" id="{226D9EC0-9AFB-42CE-9AA2-D76E663B2F36}"/>
                </a:ext>
              </a:extLst>
            </p:cNvPr>
            <p:cNvGrpSpPr/>
            <p:nvPr/>
          </p:nvGrpSpPr>
          <p:grpSpPr>
            <a:xfrm>
              <a:off x="5247579" y="3922314"/>
              <a:ext cx="1696842" cy="1673302"/>
              <a:chOff x="5197525" y="3845046"/>
              <a:chExt cx="1696842" cy="1673302"/>
            </a:xfrm>
            <a:effectLst/>
          </p:grpSpPr>
          <p:sp>
            <p:nvSpPr>
              <p:cNvPr id="78" name="Rectángulo 147">
                <a:extLst>
                  <a:ext uri="{FF2B5EF4-FFF2-40B4-BE49-F238E27FC236}">
                    <a16:creationId xmlns:a16="http://schemas.microsoft.com/office/drawing/2014/main" id="{33DE793C-CF50-4B26-BEE3-F9DCBB24D8F3}"/>
                  </a:ext>
                </a:extLst>
              </p:cNvPr>
              <p:cNvSpPr/>
              <p:nvPr/>
            </p:nvSpPr>
            <p:spPr>
              <a:xfrm>
                <a:off x="5235946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Text Placeholder 23">
                <a:extLst>
                  <a:ext uri="{FF2B5EF4-FFF2-40B4-BE49-F238E27FC236}">
                    <a16:creationId xmlns:a16="http://schemas.microsoft.com/office/drawing/2014/main" id="{8C403C20-67D2-4FCF-90BE-8FF572E01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7525" y="521044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DHG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77" name="Freeform 264">
              <a:extLst>
                <a:ext uri="{FF2B5EF4-FFF2-40B4-BE49-F238E27FC236}">
                  <a16:creationId xmlns:a16="http://schemas.microsoft.com/office/drawing/2014/main" id="{BBC67E9D-AB7E-49D7-9328-E37AD1476C59}"/>
                </a:ext>
              </a:extLst>
            </p:cNvPr>
            <p:cNvSpPr/>
            <p:nvPr/>
          </p:nvSpPr>
          <p:spPr>
            <a:xfrm>
              <a:off x="5644817" y="4120664"/>
              <a:ext cx="902366" cy="813101"/>
            </a:xfrm>
            <a:custGeom>
              <a:avLst/>
              <a:gdLst>
                <a:gd name="connsiteX0" fmla="*/ 97472 w 576943"/>
                <a:gd name="connsiteY0" fmla="*/ 198324 h 432707"/>
                <a:gd name="connsiteX1" fmla="*/ 108459 w 576943"/>
                <a:gd name="connsiteY1" fmla="*/ 203113 h 432707"/>
                <a:gd name="connsiteX2" fmla="*/ 151983 w 576943"/>
                <a:gd name="connsiteY2" fmla="*/ 228890 h 432707"/>
                <a:gd name="connsiteX3" fmla="*/ 198325 w 576943"/>
                <a:gd name="connsiteY3" fmla="*/ 237482 h 432707"/>
                <a:gd name="connsiteX4" fmla="*/ 244666 w 576943"/>
                <a:gd name="connsiteY4" fmla="*/ 228890 h 432707"/>
                <a:gd name="connsiteX5" fmla="*/ 288190 w 576943"/>
                <a:gd name="connsiteY5" fmla="*/ 203113 h 432707"/>
                <a:gd name="connsiteX6" fmla="*/ 299177 w 576943"/>
                <a:gd name="connsiteY6" fmla="*/ 198324 h 432707"/>
                <a:gd name="connsiteX7" fmla="*/ 360308 w 576943"/>
                <a:gd name="connsiteY7" fmla="*/ 225368 h 432707"/>
                <a:gd name="connsiteX8" fmla="*/ 297487 w 576943"/>
                <a:gd name="connsiteY8" fmla="*/ 225368 h 432707"/>
                <a:gd name="connsiteX9" fmla="*/ 272132 w 576943"/>
                <a:gd name="connsiteY9" fmla="*/ 236073 h 432707"/>
                <a:gd name="connsiteX10" fmla="*/ 261428 w 576943"/>
                <a:gd name="connsiteY10" fmla="*/ 261427 h 432707"/>
                <a:gd name="connsiteX11" fmla="*/ 261428 w 576943"/>
                <a:gd name="connsiteY11" fmla="*/ 315515 h 432707"/>
                <a:gd name="connsiteX12" fmla="*/ 272132 w 576943"/>
                <a:gd name="connsiteY12" fmla="*/ 340869 h 432707"/>
                <a:gd name="connsiteX13" fmla="*/ 297487 w 576943"/>
                <a:gd name="connsiteY13" fmla="*/ 351574 h 432707"/>
                <a:gd name="connsiteX14" fmla="*/ 369604 w 576943"/>
                <a:gd name="connsiteY14" fmla="*/ 351574 h 432707"/>
                <a:gd name="connsiteX15" fmla="*/ 369604 w 576943"/>
                <a:gd name="connsiteY15" fmla="*/ 418622 h 432707"/>
                <a:gd name="connsiteX16" fmla="*/ 321432 w 576943"/>
                <a:gd name="connsiteY16" fmla="*/ 432707 h 432707"/>
                <a:gd name="connsiteX17" fmla="*/ 75217 w 576943"/>
                <a:gd name="connsiteY17" fmla="*/ 432707 h 432707"/>
                <a:gd name="connsiteX18" fmla="*/ 20565 w 576943"/>
                <a:gd name="connsiteY18" fmla="*/ 413269 h 432707"/>
                <a:gd name="connsiteX19" fmla="*/ 0 w 576943"/>
                <a:gd name="connsiteY19" fmla="*/ 359744 h 432707"/>
                <a:gd name="connsiteX20" fmla="*/ 986 w 576943"/>
                <a:gd name="connsiteY20" fmla="*/ 330587 h 432707"/>
                <a:gd name="connsiteX21" fmla="*/ 4930 w 576943"/>
                <a:gd name="connsiteY21" fmla="*/ 299881 h 432707"/>
                <a:gd name="connsiteX22" fmla="*/ 12395 w 576943"/>
                <a:gd name="connsiteY22" fmla="*/ 269315 h 432707"/>
                <a:gd name="connsiteX23" fmla="*/ 24509 w 576943"/>
                <a:gd name="connsiteY23" fmla="*/ 241848 h 432707"/>
                <a:gd name="connsiteX24" fmla="*/ 41975 w 576943"/>
                <a:gd name="connsiteY24" fmla="*/ 219030 h 432707"/>
                <a:gd name="connsiteX25" fmla="*/ 66062 w 576943"/>
                <a:gd name="connsiteY25" fmla="*/ 203958 h 432707"/>
                <a:gd name="connsiteX26" fmla="*/ 97472 w 576943"/>
                <a:gd name="connsiteY26" fmla="*/ 198324 h 432707"/>
                <a:gd name="connsiteX27" fmla="*/ 405663 w 576943"/>
                <a:gd name="connsiteY27" fmla="*/ 144236 h 432707"/>
                <a:gd name="connsiteX28" fmla="*/ 459752 w 576943"/>
                <a:gd name="connsiteY28" fmla="*/ 144236 h 432707"/>
                <a:gd name="connsiteX29" fmla="*/ 466090 w 576943"/>
                <a:gd name="connsiteY29" fmla="*/ 146912 h 432707"/>
                <a:gd name="connsiteX30" fmla="*/ 468766 w 576943"/>
                <a:gd name="connsiteY30" fmla="*/ 153250 h 432707"/>
                <a:gd name="connsiteX31" fmla="*/ 468766 w 576943"/>
                <a:gd name="connsiteY31" fmla="*/ 252412 h 432707"/>
                <a:gd name="connsiteX32" fmla="*/ 567928 w 576943"/>
                <a:gd name="connsiteY32" fmla="*/ 252412 h 432707"/>
                <a:gd name="connsiteX33" fmla="*/ 574267 w 576943"/>
                <a:gd name="connsiteY33" fmla="*/ 255089 h 432707"/>
                <a:gd name="connsiteX34" fmla="*/ 576943 w 576943"/>
                <a:gd name="connsiteY34" fmla="*/ 261427 h 432707"/>
                <a:gd name="connsiteX35" fmla="*/ 576943 w 576943"/>
                <a:gd name="connsiteY35" fmla="*/ 315515 h 432707"/>
                <a:gd name="connsiteX36" fmla="*/ 574267 w 576943"/>
                <a:gd name="connsiteY36" fmla="*/ 321854 h 432707"/>
                <a:gd name="connsiteX37" fmla="*/ 567928 w 576943"/>
                <a:gd name="connsiteY37" fmla="*/ 324530 h 432707"/>
                <a:gd name="connsiteX38" fmla="*/ 468766 w 576943"/>
                <a:gd name="connsiteY38" fmla="*/ 324530 h 432707"/>
                <a:gd name="connsiteX39" fmla="*/ 468766 w 576943"/>
                <a:gd name="connsiteY39" fmla="*/ 423692 h 432707"/>
                <a:gd name="connsiteX40" fmla="*/ 466090 w 576943"/>
                <a:gd name="connsiteY40" fmla="*/ 430031 h 432707"/>
                <a:gd name="connsiteX41" fmla="*/ 459752 w 576943"/>
                <a:gd name="connsiteY41" fmla="*/ 432707 h 432707"/>
                <a:gd name="connsiteX42" fmla="*/ 405663 w 576943"/>
                <a:gd name="connsiteY42" fmla="*/ 432707 h 432707"/>
                <a:gd name="connsiteX43" fmla="*/ 399325 w 576943"/>
                <a:gd name="connsiteY43" fmla="*/ 430031 h 432707"/>
                <a:gd name="connsiteX44" fmla="*/ 396649 w 576943"/>
                <a:gd name="connsiteY44" fmla="*/ 423692 h 432707"/>
                <a:gd name="connsiteX45" fmla="*/ 396649 w 576943"/>
                <a:gd name="connsiteY45" fmla="*/ 324530 h 432707"/>
                <a:gd name="connsiteX46" fmla="*/ 297487 w 576943"/>
                <a:gd name="connsiteY46" fmla="*/ 324530 h 432707"/>
                <a:gd name="connsiteX47" fmla="*/ 291148 w 576943"/>
                <a:gd name="connsiteY47" fmla="*/ 321854 h 432707"/>
                <a:gd name="connsiteX48" fmla="*/ 288472 w 576943"/>
                <a:gd name="connsiteY48" fmla="*/ 315515 h 432707"/>
                <a:gd name="connsiteX49" fmla="*/ 288472 w 576943"/>
                <a:gd name="connsiteY49" fmla="*/ 261427 h 432707"/>
                <a:gd name="connsiteX50" fmla="*/ 291148 w 576943"/>
                <a:gd name="connsiteY50" fmla="*/ 255089 h 432707"/>
                <a:gd name="connsiteX51" fmla="*/ 297487 w 576943"/>
                <a:gd name="connsiteY51" fmla="*/ 252412 h 432707"/>
                <a:gd name="connsiteX52" fmla="*/ 396649 w 576943"/>
                <a:gd name="connsiteY52" fmla="*/ 252412 h 432707"/>
                <a:gd name="connsiteX53" fmla="*/ 396649 w 576943"/>
                <a:gd name="connsiteY53" fmla="*/ 153250 h 432707"/>
                <a:gd name="connsiteX54" fmla="*/ 399325 w 576943"/>
                <a:gd name="connsiteY54" fmla="*/ 146912 h 432707"/>
                <a:gd name="connsiteX55" fmla="*/ 405663 w 576943"/>
                <a:gd name="connsiteY55" fmla="*/ 144236 h 432707"/>
                <a:gd name="connsiteX56" fmla="*/ 198325 w 576943"/>
                <a:gd name="connsiteY56" fmla="*/ 0 h 432707"/>
                <a:gd name="connsiteX57" fmla="*/ 274809 w 576943"/>
                <a:gd name="connsiteY57" fmla="*/ 31692 h 432707"/>
                <a:gd name="connsiteX58" fmla="*/ 306501 w 576943"/>
                <a:gd name="connsiteY58" fmla="*/ 108177 h 432707"/>
                <a:gd name="connsiteX59" fmla="*/ 274809 w 576943"/>
                <a:gd name="connsiteY59" fmla="*/ 184661 h 432707"/>
                <a:gd name="connsiteX60" fmla="*/ 198325 w 576943"/>
                <a:gd name="connsiteY60" fmla="*/ 216353 h 432707"/>
                <a:gd name="connsiteX61" fmla="*/ 121840 w 576943"/>
                <a:gd name="connsiteY61" fmla="*/ 184661 h 432707"/>
                <a:gd name="connsiteX62" fmla="*/ 90148 w 576943"/>
                <a:gd name="connsiteY62" fmla="*/ 108177 h 432707"/>
                <a:gd name="connsiteX63" fmla="*/ 121840 w 576943"/>
                <a:gd name="connsiteY63" fmla="*/ 31692 h 432707"/>
                <a:gd name="connsiteX64" fmla="*/ 198325 w 576943"/>
                <a:gd name="connsiteY64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76943" h="432707">
                  <a:moveTo>
                    <a:pt x="97472" y="198324"/>
                  </a:moveTo>
                  <a:cubicBezTo>
                    <a:pt x="101041" y="198324"/>
                    <a:pt x="104703" y="199920"/>
                    <a:pt x="108459" y="203113"/>
                  </a:cubicBezTo>
                  <a:cubicBezTo>
                    <a:pt x="123296" y="214569"/>
                    <a:pt x="137804" y="223162"/>
                    <a:pt x="151983" y="228890"/>
                  </a:cubicBezTo>
                  <a:cubicBezTo>
                    <a:pt x="166162" y="234618"/>
                    <a:pt x="181609" y="237482"/>
                    <a:pt x="198325" y="237482"/>
                  </a:cubicBezTo>
                  <a:cubicBezTo>
                    <a:pt x="215039" y="237482"/>
                    <a:pt x="230487" y="234618"/>
                    <a:pt x="244666" y="228890"/>
                  </a:cubicBezTo>
                  <a:cubicBezTo>
                    <a:pt x="258845" y="223162"/>
                    <a:pt x="273353" y="214569"/>
                    <a:pt x="288190" y="203113"/>
                  </a:cubicBezTo>
                  <a:cubicBezTo>
                    <a:pt x="291946" y="199920"/>
                    <a:pt x="295609" y="198324"/>
                    <a:pt x="299177" y="198324"/>
                  </a:cubicBezTo>
                  <a:cubicBezTo>
                    <a:pt x="323967" y="198324"/>
                    <a:pt x="344344" y="207339"/>
                    <a:pt x="360308" y="225368"/>
                  </a:cubicBezTo>
                  <a:lnTo>
                    <a:pt x="297487" y="225368"/>
                  </a:lnTo>
                  <a:cubicBezTo>
                    <a:pt x="287721" y="225368"/>
                    <a:pt x="279269" y="228937"/>
                    <a:pt x="272132" y="236073"/>
                  </a:cubicBezTo>
                  <a:cubicBezTo>
                    <a:pt x="264996" y="243210"/>
                    <a:pt x="261428" y="251661"/>
                    <a:pt x="261428" y="261427"/>
                  </a:cubicBezTo>
                  <a:lnTo>
                    <a:pt x="261428" y="315515"/>
                  </a:lnTo>
                  <a:cubicBezTo>
                    <a:pt x="261428" y="325281"/>
                    <a:pt x="264996" y="333733"/>
                    <a:pt x="272132" y="340869"/>
                  </a:cubicBezTo>
                  <a:cubicBezTo>
                    <a:pt x="279269" y="348006"/>
                    <a:pt x="287721" y="351574"/>
                    <a:pt x="297487" y="351574"/>
                  </a:cubicBezTo>
                  <a:lnTo>
                    <a:pt x="369604" y="351574"/>
                  </a:lnTo>
                  <a:lnTo>
                    <a:pt x="369604" y="418622"/>
                  </a:lnTo>
                  <a:cubicBezTo>
                    <a:pt x="356834" y="428012"/>
                    <a:pt x="340776" y="432707"/>
                    <a:pt x="321432" y="432707"/>
                  </a:cubicBezTo>
                  <a:lnTo>
                    <a:pt x="75217" y="432707"/>
                  </a:lnTo>
                  <a:cubicBezTo>
                    <a:pt x="52492" y="432707"/>
                    <a:pt x="34275" y="426228"/>
                    <a:pt x="20565" y="413269"/>
                  </a:cubicBezTo>
                  <a:cubicBezTo>
                    <a:pt x="6855" y="400310"/>
                    <a:pt x="0" y="382469"/>
                    <a:pt x="0" y="359744"/>
                  </a:cubicBezTo>
                  <a:cubicBezTo>
                    <a:pt x="0" y="349790"/>
                    <a:pt x="329" y="340071"/>
                    <a:pt x="986" y="330587"/>
                  </a:cubicBezTo>
                  <a:cubicBezTo>
                    <a:pt x="1643" y="321103"/>
                    <a:pt x="2958" y="310867"/>
                    <a:pt x="4930" y="299881"/>
                  </a:cubicBezTo>
                  <a:cubicBezTo>
                    <a:pt x="6902" y="288894"/>
                    <a:pt x="9390" y="278705"/>
                    <a:pt x="12395" y="269315"/>
                  </a:cubicBezTo>
                  <a:cubicBezTo>
                    <a:pt x="15401" y="259925"/>
                    <a:pt x="19439" y="250769"/>
                    <a:pt x="24509" y="241848"/>
                  </a:cubicBezTo>
                  <a:cubicBezTo>
                    <a:pt x="29580" y="232927"/>
                    <a:pt x="35402" y="225321"/>
                    <a:pt x="41975" y="219030"/>
                  </a:cubicBezTo>
                  <a:cubicBezTo>
                    <a:pt x="48548" y="212738"/>
                    <a:pt x="56577" y="207714"/>
                    <a:pt x="66062" y="203958"/>
                  </a:cubicBezTo>
                  <a:cubicBezTo>
                    <a:pt x="75546" y="200202"/>
                    <a:pt x="86016" y="198324"/>
                    <a:pt x="97472" y="198324"/>
                  </a:cubicBezTo>
                  <a:close/>
                  <a:moveTo>
                    <a:pt x="405663" y="144236"/>
                  </a:moveTo>
                  <a:lnTo>
                    <a:pt x="459752" y="144236"/>
                  </a:lnTo>
                  <a:cubicBezTo>
                    <a:pt x="462193" y="144236"/>
                    <a:pt x="464306" y="145128"/>
                    <a:pt x="466090" y="146912"/>
                  </a:cubicBezTo>
                  <a:cubicBezTo>
                    <a:pt x="467874" y="148696"/>
                    <a:pt x="468766" y="150809"/>
                    <a:pt x="468766" y="153250"/>
                  </a:cubicBezTo>
                  <a:lnTo>
                    <a:pt x="468766" y="252412"/>
                  </a:lnTo>
                  <a:lnTo>
                    <a:pt x="567928" y="252412"/>
                  </a:lnTo>
                  <a:cubicBezTo>
                    <a:pt x="570370" y="252412"/>
                    <a:pt x="572483" y="253304"/>
                    <a:pt x="574267" y="255089"/>
                  </a:cubicBezTo>
                  <a:cubicBezTo>
                    <a:pt x="576051" y="256873"/>
                    <a:pt x="576943" y="258986"/>
                    <a:pt x="576943" y="261427"/>
                  </a:cubicBezTo>
                  <a:lnTo>
                    <a:pt x="576943" y="315515"/>
                  </a:lnTo>
                  <a:cubicBezTo>
                    <a:pt x="576943" y="317957"/>
                    <a:pt x="576051" y="320070"/>
                    <a:pt x="574267" y="321854"/>
                  </a:cubicBezTo>
                  <a:cubicBezTo>
                    <a:pt x="572483" y="323638"/>
                    <a:pt x="570370" y="324530"/>
                    <a:pt x="567928" y="324530"/>
                  </a:cubicBezTo>
                  <a:lnTo>
                    <a:pt x="468766" y="324530"/>
                  </a:lnTo>
                  <a:lnTo>
                    <a:pt x="468766" y="423692"/>
                  </a:lnTo>
                  <a:cubicBezTo>
                    <a:pt x="468766" y="426134"/>
                    <a:pt x="467874" y="428247"/>
                    <a:pt x="466090" y="430031"/>
                  </a:cubicBezTo>
                  <a:cubicBezTo>
                    <a:pt x="464306" y="431815"/>
                    <a:pt x="462193" y="432707"/>
                    <a:pt x="459752" y="432707"/>
                  </a:cubicBezTo>
                  <a:lnTo>
                    <a:pt x="405663" y="432707"/>
                  </a:lnTo>
                  <a:cubicBezTo>
                    <a:pt x="403222" y="432707"/>
                    <a:pt x="401109" y="431815"/>
                    <a:pt x="399325" y="430031"/>
                  </a:cubicBezTo>
                  <a:cubicBezTo>
                    <a:pt x="397541" y="428247"/>
                    <a:pt x="396649" y="426134"/>
                    <a:pt x="396649" y="423692"/>
                  </a:cubicBezTo>
                  <a:lnTo>
                    <a:pt x="396649" y="324530"/>
                  </a:lnTo>
                  <a:lnTo>
                    <a:pt x="297487" y="324530"/>
                  </a:lnTo>
                  <a:cubicBezTo>
                    <a:pt x="295045" y="324530"/>
                    <a:pt x="292932" y="323638"/>
                    <a:pt x="291148" y="321854"/>
                  </a:cubicBezTo>
                  <a:cubicBezTo>
                    <a:pt x="289364" y="320070"/>
                    <a:pt x="288472" y="317957"/>
                    <a:pt x="288472" y="315515"/>
                  </a:cubicBezTo>
                  <a:lnTo>
                    <a:pt x="288472" y="261427"/>
                  </a:lnTo>
                  <a:cubicBezTo>
                    <a:pt x="288472" y="258986"/>
                    <a:pt x="289364" y="256873"/>
                    <a:pt x="291148" y="255089"/>
                  </a:cubicBezTo>
                  <a:cubicBezTo>
                    <a:pt x="292932" y="253304"/>
                    <a:pt x="295045" y="252412"/>
                    <a:pt x="297487" y="252412"/>
                  </a:cubicBezTo>
                  <a:lnTo>
                    <a:pt x="396649" y="252412"/>
                  </a:lnTo>
                  <a:lnTo>
                    <a:pt x="396649" y="153250"/>
                  </a:lnTo>
                  <a:cubicBezTo>
                    <a:pt x="396649" y="150809"/>
                    <a:pt x="397541" y="148696"/>
                    <a:pt x="399325" y="146912"/>
                  </a:cubicBezTo>
                  <a:cubicBezTo>
                    <a:pt x="401109" y="145128"/>
                    <a:pt x="403222" y="144236"/>
                    <a:pt x="405663" y="144236"/>
                  </a:cubicBezTo>
                  <a:close/>
                  <a:moveTo>
                    <a:pt x="198325" y="0"/>
                  </a:moveTo>
                  <a:cubicBezTo>
                    <a:pt x="228186" y="0"/>
                    <a:pt x="253681" y="10564"/>
                    <a:pt x="274809" y="31692"/>
                  </a:cubicBezTo>
                  <a:cubicBezTo>
                    <a:pt x="295937" y="52821"/>
                    <a:pt x="306501" y="78315"/>
                    <a:pt x="306501" y="108177"/>
                  </a:cubicBezTo>
                  <a:cubicBezTo>
                    <a:pt x="306501" y="138038"/>
                    <a:pt x="295937" y="163533"/>
                    <a:pt x="274809" y="184661"/>
                  </a:cubicBezTo>
                  <a:cubicBezTo>
                    <a:pt x="253681" y="205789"/>
                    <a:pt x="228186" y="216353"/>
                    <a:pt x="198325" y="216353"/>
                  </a:cubicBezTo>
                  <a:cubicBezTo>
                    <a:pt x="168463" y="216353"/>
                    <a:pt x="142968" y="205789"/>
                    <a:pt x="121840" y="184661"/>
                  </a:cubicBezTo>
                  <a:cubicBezTo>
                    <a:pt x="100712" y="163533"/>
                    <a:pt x="90148" y="138038"/>
                    <a:pt x="90148" y="108177"/>
                  </a:cubicBezTo>
                  <a:cubicBezTo>
                    <a:pt x="90148" y="78315"/>
                    <a:pt x="100712" y="52821"/>
                    <a:pt x="121840" y="31692"/>
                  </a:cubicBezTo>
                  <a:cubicBezTo>
                    <a:pt x="142968" y="10564"/>
                    <a:pt x="168463" y="0"/>
                    <a:pt x="198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34E0CAF-77A9-48A6-8424-48C7EA5B73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18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rátula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860AF2-61B3-4630-9DD8-3235DD18D1C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5" y="1327166"/>
            <a:ext cx="12192000" cy="465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7F5C381-02F1-4956-9647-731D928D0675}"/>
              </a:ext>
            </a:extLst>
          </p:cNvPr>
          <p:cNvSpPr txBox="1">
            <a:spLocks/>
          </p:cNvSpPr>
          <p:nvPr userDrawn="1"/>
        </p:nvSpPr>
        <p:spPr>
          <a:xfrm>
            <a:off x="6279896" y="45945"/>
            <a:ext cx="5837066" cy="496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JUNTA SEMANAL DE AVANCE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AA8701E-10BD-48CA-AD74-50B4709BC57D}"/>
              </a:ext>
            </a:extLst>
          </p:cNvPr>
          <p:cNvSpPr txBox="1">
            <a:spLocks/>
          </p:cNvSpPr>
          <p:nvPr userDrawn="1"/>
        </p:nvSpPr>
        <p:spPr>
          <a:xfrm>
            <a:off x="6305931" y="491006"/>
            <a:ext cx="5811031" cy="47244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Agenda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65103C-05A9-4EED-A8E9-458A0F2C76AB}"/>
              </a:ext>
            </a:extLst>
          </p:cNvPr>
          <p:cNvGrpSpPr/>
          <p:nvPr userDrawn="1"/>
        </p:nvGrpSpPr>
        <p:grpSpPr>
          <a:xfrm>
            <a:off x="4166902" y="3913550"/>
            <a:ext cx="1696842" cy="1673302"/>
            <a:chOff x="3089761" y="3922314"/>
            <a:chExt cx="1696842" cy="1673302"/>
          </a:xfrm>
        </p:grpSpPr>
        <p:grpSp>
          <p:nvGrpSpPr>
            <p:cNvPr id="12" name="Grupo 146">
              <a:extLst>
                <a:ext uri="{FF2B5EF4-FFF2-40B4-BE49-F238E27FC236}">
                  <a16:creationId xmlns:a16="http://schemas.microsoft.com/office/drawing/2014/main" id="{9CE0DA67-D0D0-4C9F-A89F-83681493D7FD}"/>
                </a:ext>
              </a:extLst>
            </p:cNvPr>
            <p:cNvGrpSpPr/>
            <p:nvPr/>
          </p:nvGrpSpPr>
          <p:grpSpPr>
            <a:xfrm>
              <a:off x="3089761" y="3922314"/>
              <a:ext cx="1696842" cy="1673302"/>
              <a:chOff x="6501853" y="3979156"/>
              <a:chExt cx="1696842" cy="1673302"/>
            </a:xfrm>
            <a:effectLst/>
          </p:grpSpPr>
          <p:sp>
            <p:nvSpPr>
              <p:cNvPr id="14" name="Rectángulo 117">
                <a:extLst>
                  <a:ext uri="{FF2B5EF4-FFF2-40B4-BE49-F238E27FC236}">
                    <a16:creationId xmlns:a16="http://schemas.microsoft.com/office/drawing/2014/main" id="{6641FD3D-BD98-45D9-9FAF-96DAD807D8E5}"/>
                  </a:ext>
                </a:extLst>
              </p:cNvPr>
              <p:cNvSpPr/>
              <p:nvPr/>
            </p:nvSpPr>
            <p:spPr>
              <a:xfrm>
                <a:off x="6540274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 Placeholder 23">
                <a:extLst>
                  <a:ext uri="{FF2B5EF4-FFF2-40B4-BE49-F238E27FC236}">
                    <a16:creationId xmlns:a16="http://schemas.microsoft.com/office/drawing/2014/main" id="{D7DDDE84-CF9E-474F-ADA3-7D9A5ABC66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534455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ESTRUCTURA ORGANIZACIONAL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13" name="Shape 3767">
              <a:extLst>
                <a:ext uri="{FF2B5EF4-FFF2-40B4-BE49-F238E27FC236}">
                  <a16:creationId xmlns:a16="http://schemas.microsoft.com/office/drawing/2014/main" id="{38FFCC9C-4675-4E36-8249-B177D2EAF995}"/>
                </a:ext>
              </a:extLst>
            </p:cNvPr>
            <p:cNvSpPr/>
            <p:nvPr/>
          </p:nvSpPr>
          <p:spPr>
            <a:xfrm>
              <a:off x="3453161" y="4132193"/>
              <a:ext cx="970042" cy="80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8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8"/>
                    <a:pt x="10529" y="14727"/>
                    <a:pt x="10800" y="14727"/>
                  </a:cubicBezTo>
                  <a:cubicBezTo>
                    <a:pt x="11071" y="14727"/>
                    <a:pt x="11291" y="14508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8"/>
                    <a:pt x="18384" y="14727"/>
                    <a:pt x="18655" y="14727"/>
                  </a:cubicBezTo>
                  <a:cubicBezTo>
                    <a:pt x="18926" y="14727"/>
                    <a:pt x="19145" y="14508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8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o 140">
            <a:extLst>
              <a:ext uri="{FF2B5EF4-FFF2-40B4-BE49-F238E27FC236}">
                <a16:creationId xmlns:a16="http://schemas.microsoft.com/office/drawing/2014/main" id="{75570552-06F1-4212-9EBD-7569D848435E}"/>
              </a:ext>
            </a:extLst>
          </p:cNvPr>
          <p:cNvGrpSpPr/>
          <p:nvPr/>
        </p:nvGrpSpPr>
        <p:grpSpPr>
          <a:xfrm>
            <a:off x="2054891" y="1886953"/>
            <a:ext cx="1696842" cy="1684014"/>
            <a:chOff x="1484749" y="1460927"/>
            <a:chExt cx="1696842" cy="1684014"/>
          </a:xfrm>
          <a:effectLst/>
        </p:grpSpPr>
        <p:sp>
          <p:nvSpPr>
            <p:cNvPr id="24" name="Rectángulo 101">
              <a:extLst>
                <a:ext uri="{FF2B5EF4-FFF2-40B4-BE49-F238E27FC236}">
                  <a16:creationId xmlns:a16="http://schemas.microsoft.com/office/drawing/2014/main" id="{3C333570-6DF7-4ADF-A6D0-EC7EEFD2D340}"/>
                </a:ext>
              </a:extLst>
            </p:cNvPr>
            <p:cNvSpPr/>
            <p:nvPr/>
          </p:nvSpPr>
          <p:spPr>
            <a:xfrm>
              <a:off x="1523172" y="1460927"/>
              <a:ext cx="1620000" cy="12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 Placeholder 23">
              <a:extLst>
                <a:ext uri="{FF2B5EF4-FFF2-40B4-BE49-F238E27FC236}">
                  <a16:creationId xmlns:a16="http://schemas.microsoft.com/office/drawing/2014/main" id="{24BC4553-C05D-45E1-B5F7-0D0857DF8C30}"/>
                </a:ext>
              </a:extLst>
            </p:cNvPr>
            <p:cNvSpPr txBox="1">
              <a:spLocks/>
            </p:cNvSpPr>
            <p:nvPr/>
          </p:nvSpPr>
          <p:spPr>
            <a:xfrm>
              <a:off x="1484749" y="2837039"/>
              <a:ext cx="1696842" cy="3079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r>
                <a: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rPr>
                <a:t>GENERALES</a:t>
              </a:r>
            </a:p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endParaRPr lang="en-US" sz="1600" b="1" dirty="0">
                <a:solidFill>
                  <a:schemeClr val="bg1"/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E3D619-B4BB-420F-BC48-9E6A28269FBA}"/>
              </a:ext>
            </a:extLst>
          </p:cNvPr>
          <p:cNvGrpSpPr/>
          <p:nvPr userDrawn="1"/>
        </p:nvGrpSpPr>
        <p:grpSpPr>
          <a:xfrm>
            <a:off x="6281871" y="1884376"/>
            <a:ext cx="1696842" cy="1684014"/>
            <a:chOff x="3089761" y="1886953"/>
            <a:chExt cx="1696842" cy="1684014"/>
          </a:xfrm>
        </p:grpSpPr>
        <p:grpSp>
          <p:nvGrpSpPr>
            <p:cNvPr id="27" name="Grupo 141">
              <a:extLst>
                <a:ext uri="{FF2B5EF4-FFF2-40B4-BE49-F238E27FC236}">
                  <a16:creationId xmlns:a16="http://schemas.microsoft.com/office/drawing/2014/main" id="{2AA60A5C-23E8-4FE5-9613-2F1F2CB2568D}"/>
                </a:ext>
              </a:extLst>
            </p:cNvPr>
            <p:cNvGrpSpPr/>
            <p:nvPr/>
          </p:nvGrpSpPr>
          <p:grpSpPr>
            <a:xfrm>
              <a:off x="3089761" y="1886953"/>
              <a:ext cx="1696842" cy="1684014"/>
              <a:chOff x="3993301" y="1460927"/>
              <a:chExt cx="1696842" cy="1684014"/>
            </a:xfrm>
            <a:effectLst/>
          </p:grpSpPr>
          <p:sp>
            <p:nvSpPr>
              <p:cNvPr id="30" name="Rectángulo 110">
                <a:extLst>
                  <a:ext uri="{FF2B5EF4-FFF2-40B4-BE49-F238E27FC236}">
                    <a16:creationId xmlns:a16="http://schemas.microsoft.com/office/drawing/2014/main" id="{05A77AA1-F1DA-4F17-B106-CD583DCE9192}"/>
                  </a:ext>
                </a:extLst>
              </p:cNvPr>
              <p:cNvSpPr/>
              <p:nvPr/>
            </p:nvSpPr>
            <p:spPr>
              <a:xfrm>
                <a:off x="4031724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 Placeholder 23">
                <a:extLst>
                  <a:ext uri="{FF2B5EF4-FFF2-40B4-BE49-F238E27FC236}">
                    <a16:creationId xmlns:a16="http://schemas.microsoft.com/office/drawing/2014/main" id="{0E2D5F9D-E4EE-4FBA-84E5-7DA39B9B8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2837039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ABASTECIMIENTO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D0D894AC-5E36-4752-A042-B43C9748F674}"/>
                </a:ext>
              </a:extLst>
            </p:cNvPr>
            <p:cNvSpPr>
              <a:spLocks noEditPoints="1"/>
            </p:cNvSpPr>
            <p:nvPr/>
          </p:nvSpPr>
          <p:spPr bwMode="auto">
            <a:xfrm rot="1357491">
              <a:off x="3385707" y="1980224"/>
              <a:ext cx="519949" cy="499479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4BB93850-EB7F-4DD6-8A1F-E56C05D83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4809" y="2273332"/>
              <a:ext cx="828689" cy="801571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0BCFBB-0AA5-4065-88E8-4E6320C5D58B}"/>
              </a:ext>
            </a:extLst>
          </p:cNvPr>
          <p:cNvGrpSpPr/>
          <p:nvPr userDrawn="1"/>
        </p:nvGrpSpPr>
        <p:grpSpPr>
          <a:xfrm>
            <a:off x="2015014" y="3859921"/>
            <a:ext cx="1696842" cy="1680727"/>
            <a:chOff x="5247580" y="1886953"/>
            <a:chExt cx="1696842" cy="1680727"/>
          </a:xfrm>
        </p:grpSpPr>
        <p:grpSp>
          <p:nvGrpSpPr>
            <p:cNvPr id="33" name="Grupo 142">
              <a:extLst>
                <a:ext uri="{FF2B5EF4-FFF2-40B4-BE49-F238E27FC236}">
                  <a16:creationId xmlns:a16="http://schemas.microsoft.com/office/drawing/2014/main" id="{91C7E66F-9579-490B-8187-797342A469A2}"/>
                </a:ext>
              </a:extLst>
            </p:cNvPr>
            <p:cNvGrpSpPr/>
            <p:nvPr/>
          </p:nvGrpSpPr>
          <p:grpSpPr>
            <a:xfrm>
              <a:off x="5247580" y="1886953"/>
              <a:ext cx="1696842" cy="1680727"/>
              <a:chOff x="6501853" y="1460927"/>
              <a:chExt cx="1696842" cy="1680727"/>
            </a:xfrm>
            <a:effectLst/>
          </p:grpSpPr>
          <p:sp>
            <p:nvSpPr>
              <p:cNvPr id="35" name="Rectángulo 111">
                <a:extLst>
                  <a:ext uri="{FF2B5EF4-FFF2-40B4-BE49-F238E27FC236}">
                    <a16:creationId xmlns:a16="http://schemas.microsoft.com/office/drawing/2014/main" id="{596D23F0-147A-482C-A6DD-F355D40DCF75}"/>
                  </a:ext>
                </a:extLst>
              </p:cNvPr>
              <p:cNvSpPr/>
              <p:nvPr/>
            </p:nvSpPr>
            <p:spPr>
              <a:xfrm>
                <a:off x="6540276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 Placeholder 23">
                <a:extLst>
                  <a:ext uri="{FF2B5EF4-FFF2-40B4-BE49-F238E27FC236}">
                    <a16:creationId xmlns:a16="http://schemas.microsoft.com/office/drawing/2014/main" id="{911F2956-3F5D-410D-8E3F-6A874E2C9D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2833752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GASTOS</a:t>
                </a:r>
              </a:p>
            </p:txBody>
          </p:sp>
        </p:grpSp>
        <p:sp>
          <p:nvSpPr>
            <p:cNvPr id="34" name="Freeform 245">
              <a:extLst>
                <a:ext uri="{FF2B5EF4-FFF2-40B4-BE49-F238E27FC236}">
                  <a16:creationId xmlns:a16="http://schemas.microsoft.com/office/drawing/2014/main" id="{85453E0C-9489-4ACD-A93C-F1113E421939}"/>
                </a:ext>
              </a:extLst>
            </p:cNvPr>
            <p:cNvSpPr/>
            <p:nvPr/>
          </p:nvSpPr>
          <p:spPr>
            <a:xfrm>
              <a:off x="5542503" y="2087260"/>
              <a:ext cx="1106993" cy="862310"/>
            </a:xfrm>
            <a:custGeom>
              <a:avLst/>
              <a:gdLst>
                <a:gd name="connsiteX0" fmla="*/ 409325 w 576943"/>
                <a:gd name="connsiteY0" fmla="*/ 36059 h 432707"/>
                <a:gd name="connsiteX1" fmla="*/ 531870 w 576943"/>
                <a:gd name="connsiteY1" fmla="*/ 36059 h 432707"/>
                <a:gd name="connsiteX2" fmla="*/ 538349 w 576943"/>
                <a:gd name="connsiteY2" fmla="*/ 38594 h 432707"/>
                <a:gd name="connsiteX3" fmla="*/ 540884 w 576943"/>
                <a:gd name="connsiteY3" fmla="*/ 45074 h 432707"/>
                <a:gd name="connsiteX4" fmla="*/ 540884 w 576943"/>
                <a:gd name="connsiteY4" fmla="*/ 167618 h 432707"/>
                <a:gd name="connsiteX5" fmla="*/ 535391 w 576943"/>
                <a:gd name="connsiteY5" fmla="*/ 175928 h 432707"/>
                <a:gd name="connsiteX6" fmla="*/ 525390 w 576943"/>
                <a:gd name="connsiteY6" fmla="*/ 173815 h 432707"/>
                <a:gd name="connsiteX7" fmla="*/ 491304 w 576943"/>
                <a:gd name="connsiteY7" fmla="*/ 139728 h 432707"/>
                <a:gd name="connsiteX8" fmla="*/ 312981 w 576943"/>
                <a:gd name="connsiteY8" fmla="*/ 318051 h 432707"/>
                <a:gd name="connsiteX9" fmla="*/ 306501 w 576943"/>
                <a:gd name="connsiteY9" fmla="*/ 320868 h 432707"/>
                <a:gd name="connsiteX10" fmla="*/ 300022 w 576943"/>
                <a:gd name="connsiteY10" fmla="*/ 318051 h 432707"/>
                <a:gd name="connsiteX11" fmla="*/ 234384 w 576943"/>
                <a:gd name="connsiteY11" fmla="*/ 252412 h 432707"/>
                <a:gd name="connsiteX12" fmla="*/ 117192 w 576943"/>
                <a:gd name="connsiteY12" fmla="*/ 369604 h 432707"/>
                <a:gd name="connsiteX13" fmla="*/ 63104 w 576943"/>
                <a:gd name="connsiteY13" fmla="*/ 315515 h 432707"/>
                <a:gd name="connsiteX14" fmla="*/ 227904 w 576943"/>
                <a:gd name="connsiteY14" fmla="*/ 150715 h 432707"/>
                <a:gd name="connsiteX15" fmla="*/ 234384 w 576943"/>
                <a:gd name="connsiteY15" fmla="*/ 147898 h 432707"/>
                <a:gd name="connsiteX16" fmla="*/ 240863 w 576943"/>
                <a:gd name="connsiteY16" fmla="*/ 150715 h 432707"/>
                <a:gd name="connsiteX17" fmla="*/ 306501 w 576943"/>
                <a:gd name="connsiteY17" fmla="*/ 216353 h 432707"/>
                <a:gd name="connsiteX18" fmla="*/ 437215 w 576943"/>
                <a:gd name="connsiteY18" fmla="*/ 85640 h 432707"/>
                <a:gd name="connsiteX19" fmla="*/ 403128 w 576943"/>
                <a:gd name="connsiteY19" fmla="*/ 51553 h 432707"/>
                <a:gd name="connsiteX20" fmla="*/ 401015 w 576943"/>
                <a:gd name="connsiteY20" fmla="*/ 41552 h 432707"/>
                <a:gd name="connsiteX21" fmla="*/ 409325 w 576943"/>
                <a:gd name="connsiteY21" fmla="*/ 36059 h 432707"/>
                <a:gd name="connsiteX22" fmla="*/ 0 w 576943"/>
                <a:gd name="connsiteY22" fmla="*/ 0 h 432707"/>
                <a:gd name="connsiteX23" fmla="*/ 36059 w 576943"/>
                <a:gd name="connsiteY23" fmla="*/ 0 h 432707"/>
                <a:gd name="connsiteX24" fmla="*/ 36059 w 576943"/>
                <a:gd name="connsiteY24" fmla="*/ 396648 h 432707"/>
                <a:gd name="connsiteX25" fmla="*/ 576943 w 576943"/>
                <a:gd name="connsiteY25" fmla="*/ 396648 h 432707"/>
                <a:gd name="connsiteX26" fmla="*/ 576943 w 576943"/>
                <a:gd name="connsiteY26" fmla="*/ 432707 h 432707"/>
                <a:gd name="connsiteX27" fmla="*/ 0 w 576943"/>
                <a:gd name="connsiteY27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43" h="432707">
                  <a:moveTo>
                    <a:pt x="409325" y="36059"/>
                  </a:moveTo>
                  <a:lnTo>
                    <a:pt x="531870" y="36059"/>
                  </a:lnTo>
                  <a:cubicBezTo>
                    <a:pt x="534499" y="36059"/>
                    <a:pt x="536659" y="36904"/>
                    <a:pt x="538349" y="38594"/>
                  </a:cubicBezTo>
                  <a:cubicBezTo>
                    <a:pt x="540039" y="40284"/>
                    <a:pt x="540884" y="42444"/>
                    <a:pt x="540884" y="45074"/>
                  </a:cubicBezTo>
                  <a:lnTo>
                    <a:pt x="540884" y="167618"/>
                  </a:lnTo>
                  <a:cubicBezTo>
                    <a:pt x="540884" y="171562"/>
                    <a:pt x="539054" y="174332"/>
                    <a:pt x="535391" y="175928"/>
                  </a:cubicBezTo>
                  <a:cubicBezTo>
                    <a:pt x="531729" y="177524"/>
                    <a:pt x="528395" y="176820"/>
                    <a:pt x="525390" y="173815"/>
                  </a:cubicBezTo>
                  <a:lnTo>
                    <a:pt x="491304" y="139728"/>
                  </a:lnTo>
                  <a:lnTo>
                    <a:pt x="312981" y="318051"/>
                  </a:lnTo>
                  <a:cubicBezTo>
                    <a:pt x="311103" y="319929"/>
                    <a:pt x="308943" y="320868"/>
                    <a:pt x="306501" y="320868"/>
                  </a:cubicBezTo>
                  <a:cubicBezTo>
                    <a:pt x="304060" y="320868"/>
                    <a:pt x="301900" y="319929"/>
                    <a:pt x="300022" y="318051"/>
                  </a:cubicBezTo>
                  <a:lnTo>
                    <a:pt x="234384" y="252412"/>
                  </a:lnTo>
                  <a:lnTo>
                    <a:pt x="117192" y="369604"/>
                  </a:lnTo>
                  <a:lnTo>
                    <a:pt x="63104" y="315515"/>
                  </a:lnTo>
                  <a:lnTo>
                    <a:pt x="227904" y="150715"/>
                  </a:lnTo>
                  <a:cubicBezTo>
                    <a:pt x="229783" y="148837"/>
                    <a:pt x="231942" y="147898"/>
                    <a:pt x="234384" y="147898"/>
                  </a:cubicBezTo>
                  <a:cubicBezTo>
                    <a:pt x="236825" y="147898"/>
                    <a:pt x="238985" y="148837"/>
                    <a:pt x="240863" y="150715"/>
                  </a:cubicBezTo>
                  <a:lnTo>
                    <a:pt x="306501" y="216353"/>
                  </a:lnTo>
                  <a:lnTo>
                    <a:pt x="437215" y="85640"/>
                  </a:lnTo>
                  <a:lnTo>
                    <a:pt x="403128" y="51553"/>
                  </a:lnTo>
                  <a:cubicBezTo>
                    <a:pt x="400123" y="48548"/>
                    <a:pt x="399419" y="45214"/>
                    <a:pt x="401015" y="41552"/>
                  </a:cubicBezTo>
                  <a:cubicBezTo>
                    <a:pt x="402611" y="37890"/>
                    <a:pt x="405382" y="36059"/>
                    <a:pt x="409325" y="36059"/>
                  </a:cubicBezTo>
                  <a:close/>
                  <a:moveTo>
                    <a:pt x="0" y="0"/>
                  </a:moveTo>
                  <a:lnTo>
                    <a:pt x="36059" y="0"/>
                  </a:lnTo>
                  <a:lnTo>
                    <a:pt x="36059" y="396648"/>
                  </a:lnTo>
                  <a:lnTo>
                    <a:pt x="576943" y="396648"/>
                  </a:lnTo>
                  <a:lnTo>
                    <a:pt x="576943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1A60A3-E95C-4FC7-B367-C321DF8ADA4A}"/>
              </a:ext>
            </a:extLst>
          </p:cNvPr>
          <p:cNvGrpSpPr/>
          <p:nvPr userDrawn="1"/>
        </p:nvGrpSpPr>
        <p:grpSpPr>
          <a:xfrm>
            <a:off x="8423364" y="1875427"/>
            <a:ext cx="1696842" cy="1676589"/>
            <a:chOff x="931942" y="3922314"/>
            <a:chExt cx="1696842" cy="1676589"/>
          </a:xfrm>
        </p:grpSpPr>
        <p:grpSp>
          <p:nvGrpSpPr>
            <p:cNvPr id="43" name="Grupo 145">
              <a:extLst>
                <a:ext uri="{FF2B5EF4-FFF2-40B4-BE49-F238E27FC236}">
                  <a16:creationId xmlns:a16="http://schemas.microsoft.com/office/drawing/2014/main" id="{F8C0BF6F-98CB-41B4-BB2F-975B1AB1A610}"/>
                </a:ext>
              </a:extLst>
            </p:cNvPr>
            <p:cNvGrpSpPr/>
            <p:nvPr/>
          </p:nvGrpSpPr>
          <p:grpSpPr>
            <a:xfrm>
              <a:off x="931942" y="3922314"/>
              <a:ext cx="1696842" cy="1676589"/>
              <a:chOff x="3993301" y="3979156"/>
              <a:chExt cx="1696842" cy="1676589"/>
            </a:xfrm>
            <a:effectLst/>
          </p:grpSpPr>
          <p:sp>
            <p:nvSpPr>
              <p:cNvPr id="45" name="Rectángulo 116">
                <a:extLst>
                  <a:ext uri="{FF2B5EF4-FFF2-40B4-BE49-F238E27FC236}">
                    <a16:creationId xmlns:a16="http://schemas.microsoft.com/office/drawing/2014/main" id="{B0B42590-AB09-4BD7-AAD4-348CCD02ED41}"/>
                  </a:ext>
                </a:extLst>
              </p:cNvPr>
              <p:cNvSpPr/>
              <p:nvPr/>
            </p:nvSpPr>
            <p:spPr>
              <a:xfrm>
                <a:off x="4031722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 Placeholder 23">
                <a:extLst>
                  <a:ext uri="{FF2B5EF4-FFF2-40B4-BE49-F238E27FC236}">
                    <a16:creationId xmlns:a16="http://schemas.microsoft.com/office/drawing/2014/main" id="{BC362490-DAF6-48FA-8F46-CB4E65A6E5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5347843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LOGÍSTICA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44" name="Freeform 107">
              <a:extLst>
                <a:ext uri="{FF2B5EF4-FFF2-40B4-BE49-F238E27FC236}">
                  <a16:creationId xmlns:a16="http://schemas.microsoft.com/office/drawing/2014/main" id="{FDA28907-7F6C-46B6-BBF6-C1F0BBEA2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6138" y="4120664"/>
              <a:ext cx="988450" cy="824630"/>
            </a:xfrm>
            <a:custGeom>
              <a:avLst/>
              <a:gdLst>
                <a:gd name="T0" fmla="*/ 1767 w 3666"/>
                <a:gd name="T1" fmla="*/ 3297 h 3543"/>
                <a:gd name="T2" fmla="*/ 1920 w 3666"/>
                <a:gd name="T3" fmla="*/ 3417 h 3543"/>
                <a:gd name="T4" fmla="*/ 2002 w 3666"/>
                <a:gd name="T5" fmla="*/ 3242 h 3543"/>
                <a:gd name="T6" fmla="*/ 547 w 3666"/>
                <a:gd name="T7" fmla="*/ 3185 h 3543"/>
                <a:gd name="T8" fmla="*/ 504 w 3666"/>
                <a:gd name="T9" fmla="*/ 3374 h 3543"/>
                <a:gd name="T10" fmla="*/ 697 w 3666"/>
                <a:gd name="T11" fmla="*/ 3374 h 3543"/>
                <a:gd name="T12" fmla="*/ 655 w 3666"/>
                <a:gd name="T13" fmla="*/ 3185 h 3543"/>
                <a:gd name="T14" fmla="*/ 2065 w 3666"/>
                <a:gd name="T15" fmla="*/ 3122 h 3543"/>
                <a:gd name="T16" fmla="*/ 2110 w 3666"/>
                <a:gd name="T17" fmla="*/ 3410 h 3543"/>
                <a:gd name="T18" fmla="*/ 1851 w 3666"/>
                <a:gd name="T19" fmla="*/ 3540 h 3543"/>
                <a:gd name="T20" fmla="*/ 1647 w 3666"/>
                <a:gd name="T21" fmla="*/ 3337 h 3543"/>
                <a:gd name="T22" fmla="*/ 1777 w 3666"/>
                <a:gd name="T23" fmla="*/ 3077 h 3543"/>
                <a:gd name="T24" fmla="*/ 747 w 3666"/>
                <a:gd name="T25" fmla="*/ 3097 h 3543"/>
                <a:gd name="T26" fmla="*/ 834 w 3666"/>
                <a:gd name="T27" fmla="*/ 3374 h 3543"/>
                <a:gd name="T28" fmla="*/ 601 w 3666"/>
                <a:gd name="T29" fmla="*/ 3543 h 3543"/>
                <a:gd name="T30" fmla="*/ 367 w 3666"/>
                <a:gd name="T31" fmla="*/ 3374 h 3543"/>
                <a:gd name="T32" fmla="*/ 455 w 3666"/>
                <a:gd name="T33" fmla="*/ 3097 h 3543"/>
                <a:gd name="T34" fmla="*/ 2456 w 3666"/>
                <a:gd name="T35" fmla="*/ 3157 h 3543"/>
                <a:gd name="T36" fmla="*/ 2205 w 3666"/>
                <a:gd name="T37" fmla="*/ 3208 h 3543"/>
                <a:gd name="T38" fmla="*/ 1977 w 3666"/>
                <a:gd name="T39" fmla="*/ 2982 h 3543"/>
                <a:gd name="T40" fmla="*/ 1662 w 3666"/>
                <a:gd name="T41" fmla="*/ 3065 h 3543"/>
                <a:gd name="T42" fmla="*/ 900 w 3666"/>
                <a:gd name="T43" fmla="*/ 3167 h 3543"/>
                <a:gd name="T44" fmla="*/ 644 w 3666"/>
                <a:gd name="T45" fmla="*/ 2973 h 3543"/>
                <a:gd name="T46" fmla="*/ 344 w 3666"/>
                <a:gd name="T47" fmla="*/ 3096 h 3543"/>
                <a:gd name="T48" fmla="*/ 44 w 3666"/>
                <a:gd name="T49" fmla="*/ 3223 h 3543"/>
                <a:gd name="T50" fmla="*/ 1741 w 3666"/>
                <a:gd name="T51" fmla="*/ 2240 h 3543"/>
                <a:gd name="T52" fmla="*/ 2225 w 3666"/>
                <a:gd name="T53" fmla="*/ 2609 h 3543"/>
                <a:gd name="T54" fmla="*/ 1757 w 3666"/>
                <a:gd name="T55" fmla="*/ 2230 h 3543"/>
                <a:gd name="T56" fmla="*/ 1595 w 3666"/>
                <a:gd name="T57" fmla="*/ 1977 h 3543"/>
                <a:gd name="T58" fmla="*/ 1945 w 3666"/>
                <a:gd name="T59" fmla="*/ 2139 h 3543"/>
                <a:gd name="T60" fmla="*/ 0 w 3666"/>
                <a:gd name="T61" fmla="*/ 2802 h 3543"/>
                <a:gd name="T62" fmla="*/ 119 w 3666"/>
                <a:gd name="T63" fmla="*/ 1886 h 3543"/>
                <a:gd name="T64" fmla="*/ 2049 w 3666"/>
                <a:gd name="T65" fmla="*/ 1519 h 3543"/>
                <a:gd name="T66" fmla="*/ 2171 w 3666"/>
                <a:gd name="T67" fmla="*/ 1616 h 3543"/>
                <a:gd name="T68" fmla="*/ 2237 w 3666"/>
                <a:gd name="T69" fmla="*/ 1475 h 3543"/>
                <a:gd name="T70" fmla="*/ 2405 w 3666"/>
                <a:gd name="T71" fmla="*/ 410 h 3543"/>
                <a:gd name="T72" fmla="*/ 2340 w 3666"/>
                <a:gd name="T73" fmla="*/ 1459 h 3543"/>
                <a:gd name="T74" fmla="*/ 2855 w 3666"/>
                <a:gd name="T75" fmla="*/ 1977 h 3543"/>
                <a:gd name="T76" fmla="*/ 2207 w 3666"/>
                <a:gd name="T77" fmla="*/ 1710 h 3543"/>
                <a:gd name="T78" fmla="*/ 1974 w 3666"/>
                <a:gd name="T79" fmla="*/ 1620 h 3543"/>
                <a:gd name="T80" fmla="*/ 2007 w 3666"/>
                <a:gd name="T81" fmla="*/ 1376 h 3543"/>
                <a:gd name="T82" fmla="*/ 2386 w 3666"/>
                <a:gd name="T83" fmla="*/ 408 h 3543"/>
                <a:gd name="T84" fmla="*/ 2827 w 3666"/>
                <a:gd name="T85" fmla="*/ 160 h 3543"/>
                <a:gd name="T86" fmla="*/ 3406 w 3666"/>
                <a:gd name="T87" fmla="*/ 670 h 3543"/>
                <a:gd name="T88" fmla="*/ 3663 w 3666"/>
                <a:gd name="T89" fmla="*/ 1414 h 3543"/>
                <a:gd name="T90" fmla="*/ 3515 w 3666"/>
                <a:gd name="T91" fmla="*/ 2179 h 3543"/>
                <a:gd name="T92" fmla="*/ 3035 w 3666"/>
                <a:gd name="T93" fmla="*/ 2751 h 3543"/>
                <a:gd name="T94" fmla="*/ 2773 w 3666"/>
                <a:gd name="T95" fmla="*/ 2676 h 3543"/>
                <a:gd name="T96" fmla="*/ 3272 w 3666"/>
                <a:gd name="T97" fmla="*/ 2201 h 3543"/>
                <a:gd name="T98" fmla="*/ 3462 w 3666"/>
                <a:gd name="T99" fmla="*/ 1519 h 3543"/>
                <a:gd name="T100" fmla="*/ 3267 w 3666"/>
                <a:gd name="T101" fmla="*/ 830 h 3543"/>
                <a:gd name="T102" fmla="*/ 2759 w 3666"/>
                <a:gd name="T103" fmla="*/ 354 h 3543"/>
                <a:gd name="T104" fmla="*/ 2055 w 3666"/>
                <a:gd name="T105" fmla="*/ 206 h 3543"/>
                <a:gd name="T106" fmla="*/ 1388 w 3666"/>
                <a:gd name="T107" fmla="*/ 447 h 3543"/>
                <a:gd name="T108" fmla="*/ 946 w 3666"/>
                <a:gd name="T109" fmla="*/ 987 h 3543"/>
                <a:gd name="T110" fmla="*/ 843 w 3666"/>
                <a:gd name="T111" fmla="*/ 1662 h 3543"/>
                <a:gd name="T112" fmla="*/ 662 w 3666"/>
                <a:gd name="T113" fmla="*/ 1213 h 3543"/>
                <a:gd name="T114" fmla="*/ 1009 w 3666"/>
                <a:gd name="T115" fmla="*/ 516 h 3543"/>
                <a:gd name="T116" fmla="*/ 1651 w 3666"/>
                <a:gd name="T117" fmla="*/ 8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6" h="3543">
                  <a:moveTo>
                    <a:pt x="1891" y="3173"/>
                  </a:moveTo>
                  <a:lnTo>
                    <a:pt x="1863" y="3176"/>
                  </a:lnTo>
                  <a:lnTo>
                    <a:pt x="1836" y="3185"/>
                  </a:lnTo>
                  <a:lnTo>
                    <a:pt x="1814" y="3200"/>
                  </a:lnTo>
                  <a:lnTo>
                    <a:pt x="1795" y="3220"/>
                  </a:lnTo>
                  <a:lnTo>
                    <a:pt x="1781" y="3242"/>
                  </a:lnTo>
                  <a:lnTo>
                    <a:pt x="1771" y="3269"/>
                  </a:lnTo>
                  <a:lnTo>
                    <a:pt x="1767" y="3297"/>
                  </a:lnTo>
                  <a:lnTo>
                    <a:pt x="1771" y="3325"/>
                  </a:lnTo>
                  <a:lnTo>
                    <a:pt x="1781" y="3351"/>
                  </a:lnTo>
                  <a:lnTo>
                    <a:pt x="1795" y="3374"/>
                  </a:lnTo>
                  <a:lnTo>
                    <a:pt x="1814" y="3393"/>
                  </a:lnTo>
                  <a:lnTo>
                    <a:pt x="1836" y="3408"/>
                  </a:lnTo>
                  <a:lnTo>
                    <a:pt x="1863" y="3417"/>
                  </a:lnTo>
                  <a:lnTo>
                    <a:pt x="1891" y="3420"/>
                  </a:lnTo>
                  <a:lnTo>
                    <a:pt x="1920" y="3417"/>
                  </a:lnTo>
                  <a:lnTo>
                    <a:pt x="1945" y="3408"/>
                  </a:lnTo>
                  <a:lnTo>
                    <a:pt x="1969" y="3393"/>
                  </a:lnTo>
                  <a:lnTo>
                    <a:pt x="1987" y="3374"/>
                  </a:lnTo>
                  <a:lnTo>
                    <a:pt x="2002" y="3351"/>
                  </a:lnTo>
                  <a:lnTo>
                    <a:pt x="2011" y="3325"/>
                  </a:lnTo>
                  <a:lnTo>
                    <a:pt x="2014" y="3297"/>
                  </a:lnTo>
                  <a:lnTo>
                    <a:pt x="2011" y="3269"/>
                  </a:lnTo>
                  <a:lnTo>
                    <a:pt x="2002" y="3242"/>
                  </a:lnTo>
                  <a:lnTo>
                    <a:pt x="1987" y="3220"/>
                  </a:lnTo>
                  <a:lnTo>
                    <a:pt x="1969" y="3200"/>
                  </a:lnTo>
                  <a:lnTo>
                    <a:pt x="1945" y="3185"/>
                  </a:lnTo>
                  <a:lnTo>
                    <a:pt x="1920" y="3176"/>
                  </a:lnTo>
                  <a:lnTo>
                    <a:pt x="1891" y="3173"/>
                  </a:lnTo>
                  <a:close/>
                  <a:moveTo>
                    <a:pt x="601" y="3173"/>
                  </a:moveTo>
                  <a:lnTo>
                    <a:pt x="572" y="3176"/>
                  </a:lnTo>
                  <a:lnTo>
                    <a:pt x="547" y="3185"/>
                  </a:lnTo>
                  <a:lnTo>
                    <a:pt x="523" y="3200"/>
                  </a:lnTo>
                  <a:lnTo>
                    <a:pt x="504" y="3220"/>
                  </a:lnTo>
                  <a:lnTo>
                    <a:pt x="490" y="3242"/>
                  </a:lnTo>
                  <a:lnTo>
                    <a:pt x="481" y="3269"/>
                  </a:lnTo>
                  <a:lnTo>
                    <a:pt x="478" y="3297"/>
                  </a:lnTo>
                  <a:lnTo>
                    <a:pt x="481" y="3325"/>
                  </a:lnTo>
                  <a:lnTo>
                    <a:pt x="490" y="3351"/>
                  </a:lnTo>
                  <a:lnTo>
                    <a:pt x="504" y="3374"/>
                  </a:lnTo>
                  <a:lnTo>
                    <a:pt x="523" y="3393"/>
                  </a:lnTo>
                  <a:lnTo>
                    <a:pt x="547" y="3408"/>
                  </a:lnTo>
                  <a:lnTo>
                    <a:pt x="572" y="3417"/>
                  </a:lnTo>
                  <a:lnTo>
                    <a:pt x="601" y="3420"/>
                  </a:lnTo>
                  <a:lnTo>
                    <a:pt x="629" y="3417"/>
                  </a:lnTo>
                  <a:lnTo>
                    <a:pt x="655" y="3408"/>
                  </a:lnTo>
                  <a:lnTo>
                    <a:pt x="678" y="3393"/>
                  </a:lnTo>
                  <a:lnTo>
                    <a:pt x="697" y="3374"/>
                  </a:lnTo>
                  <a:lnTo>
                    <a:pt x="712" y="3351"/>
                  </a:lnTo>
                  <a:lnTo>
                    <a:pt x="721" y="3325"/>
                  </a:lnTo>
                  <a:lnTo>
                    <a:pt x="724" y="3297"/>
                  </a:lnTo>
                  <a:lnTo>
                    <a:pt x="721" y="3269"/>
                  </a:lnTo>
                  <a:lnTo>
                    <a:pt x="712" y="3242"/>
                  </a:lnTo>
                  <a:lnTo>
                    <a:pt x="697" y="3220"/>
                  </a:lnTo>
                  <a:lnTo>
                    <a:pt x="678" y="3200"/>
                  </a:lnTo>
                  <a:lnTo>
                    <a:pt x="655" y="3185"/>
                  </a:lnTo>
                  <a:lnTo>
                    <a:pt x="629" y="3176"/>
                  </a:lnTo>
                  <a:lnTo>
                    <a:pt x="601" y="3173"/>
                  </a:lnTo>
                  <a:close/>
                  <a:moveTo>
                    <a:pt x="1891" y="3050"/>
                  </a:moveTo>
                  <a:lnTo>
                    <a:pt x="1931" y="3053"/>
                  </a:lnTo>
                  <a:lnTo>
                    <a:pt x="1969" y="3063"/>
                  </a:lnTo>
                  <a:lnTo>
                    <a:pt x="2004" y="3077"/>
                  </a:lnTo>
                  <a:lnTo>
                    <a:pt x="2036" y="3097"/>
                  </a:lnTo>
                  <a:lnTo>
                    <a:pt x="2065" y="3122"/>
                  </a:lnTo>
                  <a:lnTo>
                    <a:pt x="2090" y="3151"/>
                  </a:lnTo>
                  <a:lnTo>
                    <a:pt x="2110" y="3183"/>
                  </a:lnTo>
                  <a:lnTo>
                    <a:pt x="2125" y="3219"/>
                  </a:lnTo>
                  <a:lnTo>
                    <a:pt x="2134" y="3256"/>
                  </a:lnTo>
                  <a:lnTo>
                    <a:pt x="2137" y="3297"/>
                  </a:lnTo>
                  <a:lnTo>
                    <a:pt x="2134" y="3337"/>
                  </a:lnTo>
                  <a:lnTo>
                    <a:pt x="2125" y="3374"/>
                  </a:lnTo>
                  <a:lnTo>
                    <a:pt x="2110" y="3410"/>
                  </a:lnTo>
                  <a:lnTo>
                    <a:pt x="2090" y="3442"/>
                  </a:lnTo>
                  <a:lnTo>
                    <a:pt x="2065" y="3471"/>
                  </a:lnTo>
                  <a:lnTo>
                    <a:pt x="2036" y="3496"/>
                  </a:lnTo>
                  <a:lnTo>
                    <a:pt x="2004" y="3516"/>
                  </a:lnTo>
                  <a:lnTo>
                    <a:pt x="1969" y="3531"/>
                  </a:lnTo>
                  <a:lnTo>
                    <a:pt x="1931" y="3540"/>
                  </a:lnTo>
                  <a:lnTo>
                    <a:pt x="1891" y="3543"/>
                  </a:lnTo>
                  <a:lnTo>
                    <a:pt x="1851" y="3540"/>
                  </a:lnTo>
                  <a:lnTo>
                    <a:pt x="1813" y="3531"/>
                  </a:lnTo>
                  <a:lnTo>
                    <a:pt x="1777" y="3516"/>
                  </a:lnTo>
                  <a:lnTo>
                    <a:pt x="1745" y="3496"/>
                  </a:lnTo>
                  <a:lnTo>
                    <a:pt x="1716" y="3471"/>
                  </a:lnTo>
                  <a:lnTo>
                    <a:pt x="1692" y="3442"/>
                  </a:lnTo>
                  <a:lnTo>
                    <a:pt x="1672" y="3410"/>
                  </a:lnTo>
                  <a:lnTo>
                    <a:pt x="1656" y="3374"/>
                  </a:lnTo>
                  <a:lnTo>
                    <a:pt x="1647" y="3337"/>
                  </a:lnTo>
                  <a:lnTo>
                    <a:pt x="1644" y="3297"/>
                  </a:lnTo>
                  <a:lnTo>
                    <a:pt x="1647" y="3256"/>
                  </a:lnTo>
                  <a:lnTo>
                    <a:pt x="1656" y="3219"/>
                  </a:lnTo>
                  <a:lnTo>
                    <a:pt x="1672" y="3183"/>
                  </a:lnTo>
                  <a:lnTo>
                    <a:pt x="1692" y="3151"/>
                  </a:lnTo>
                  <a:lnTo>
                    <a:pt x="1716" y="3122"/>
                  </a:lnTo>
                  <a:lnTo>
                    <a:pt x="1745" y="3097"/>
                  </a:lnTo>
                  <a:lnTo>
                    <a:pt x="1777" y="3077"/>
                  </a:lnTo>
                  <a:lnTo>
                    <a:pt x="1813" y="3063"/>
                  </a:lnTo>
                  <a:lnTo>
                    <a:pt x="1851" y="3053"/>
                  </a:lnTo>
                  <a:lnTo>
                    <a:pt x="1891" y="3050"/>
                  </a:lnTo>
                  <a:close/>
                  <a:moveTo>
                    <a:pt x="601" y="3050"/>
                  </a:moveTo>
                  <a:lnTo>
                    <a:pt x="641" y="3053"/>
                  </a:lnTo>
                  <a:lnTo>
                    <a:pt x="679" y="3063"/>
                  </a:lnTo>
                  <a:lnTo>
                    <a:pt x="714" y="3077"/>
                  </a:lnTo>
                  <a:lnTo>
                    <a:pt x="747" y="3097"/>
                  </a:lnTo>
                  <a:lnTo>
                    <a:pt x="775" y="3122"/>
                  </a:lnTo>
                  <a:lnTo>
                    <a:pt x="800" y="3151"/>
                  </a:lnTo>
                  <a:lnTo>
                    <a:pt x="820" y="3183"/>
                  </a:lnTo>
                  <a:lnTo>
                    <a:pt x="834" y="3219"/>
                  </a:lnTo>
                  <a:lnTo>
                    <a:pt x="844" y="3256"/>
                  </a:lnTo>
                  <a:lnTo>
                    <a:pt x="848" y="3297"/>
                  </a:lnTo>
                  <a:lnTo>
                    <a:pt x="844" y="3337"/>
                  </a:lnTo>
                  <a:lnTo>
                    <a:pt x="834" y="3374"/>
                  </a:lnTo>
                  <a:lnTo>
                    <a:pt x="820" y="3410"/>
                  </a:lnTo>
                  <a:lnTo>
                    <a:pt x="800" y="3442"/>
                  </a:lnTo>
                  <a:lnTo>
                    <a:pt x="775" y="3471"/>
                  </a:lnTo>
                  <a:lnTo>
                    <a:pt x="747" y="3496"/>
                  </a:lnTo>
                  <a:lnTo>
                    <a:pt x="714" y="3516"/>
                  </a:lnTo>
                  <a:lnTo>
                    <a:pt x="679" y="3531"/>
                  </a:lnTo>
                  <a:lnTo>
                    <a:pt x="641" y="3540"/>
                  </a:lnTo>
                  <a:lnTo>
                    <a:pt x="601" y="3543"/>
                  </a:lnTo>
                  <a:lnTo>
                    <a:pt x="561" y="3540"/>
                  </a:lnTo>
                  <a:lnTo>
                    <a:pt x="523" y="3531"/>
                  </a:lnTo>
                  <a:lnTo>
                    <a:pt x="488" y="3516"/>
                  </a:lnTo>
                  <a:lnTo>
                    <a:pt x="455" y="3496"/>
                  </a:lnTo>
                  <a:lnTo>
                    <a:pt x="427" y="3471"/>
                  </a:lnTo>
                  <a:lnTo>
                    <a:pt x="402" y="3442"/>
                  </a:lnTo>
                  <a:lnTo>
                    <a:pt x="381" y="3410"/>
                  </a:lnTo>
                  <a:lnTo>
                    <a:pt x="367" y="3374"/>
                  </a:lnTo>
                  <a:lnTo>
                    <a:pt x="358" y="3337"/>
                  </a:lnTo>
                  <a:lnTo>
                    <a:pt x="354" y="3297"/>
                  </a:lnTo>
                  <a:lnTo>
                    <a:pt x="358" y="3256"/>
                  </a:lnTo>
                  <a:lnTo>
                    <a:pt x="367" y="3219"/>
                  </a:lnTo>
                  <a:lnTo>
                    <a:pt x="381" y="3183"/>
                  </a:lnTo>
                  <a:lnTo>
                    <a:pt x="402" y="3151"/>
                  </a:lnTo>
                  <a:lnTo>
                    <a:pt x="427" y="3122"/>
                  </a:lnTo>
                  <a:lnTo>
                    <a:pt x="455" y="3097"/>
                  </a:lnTo>
                  <a:lnTo>
                    <a:pt x="488" y="3077"/>
                  </a:lnTo>
                  <a:lnTo>
                    <a:pt x="523" y="3063"/>
                  </a:lnTo>
                  <a:lnTo>
                    <a:pt x="561" y="3053"/>
                  </a:lnTo>
                  <a:lnTo>
                    <a:pt x="601" y="3050"/>
                  </a:lnTo>
                  <a:close/>
                  <a:moveTo>
                    <a:pt x="0" y="2867"/>
                  </a:moveTo>
                  <a:lnTo>
                    <a:pt x="2460" y="2867"/>
                  </a:lnTo>
                  <a:lnTo>
                    <a:pt x="2460" y="3131"/>
                  </a:lnTo>
                  <a:lnTo>
                    <a:pt x="2456" y="3157"/>
                  </a:lnTo>
                  <a:lnTo>
                    <a:pt x="2447" y="3183"/>
                  </a:lnTo>
                  <a:lnTo>
                    <a:pt x="2434" y="3205"/>
                  </a:lnTo>
                  <a:lnTo>
                    <a:pt x="2415" y="3223"/>
                  </a:lnTo>
                  <a:lnTo>
                    <a:pt x="2393" y="3238"/>
                  </a:lnTo>
                  <a:lnTo>
                    <a:pt x="2368" y="3246"/>
                  </a:lnTo>
                  <a:lnTo>
                    <a:pt x="2341" y="3250"/>
                  </a:lnTo>
                  <a:lnTo>
                    <a:pt x="2214" y="3250"/>
                  </a:lnTo>
                  <a:lnTo>
                    <a:pt x="2205" y="3208"/>
                  </a:lnTo>
                  <a:lnTo>
                    <a:pt x="2191" y="3167"/>
                  </a:lnTo>
                  <a:lnTo>
                    <a:pt x="2172" y="3131"/>
                  </a:lnTo>
                  <a:lnTo>
                    <a:pt x="2148" y="3096"/>
                  </a:lnTo>
                  <a:lnTo>
                    <a:pt x="2121" y="3065"/>
                  </a:lnTo>
                  <a:lnTo>
                    <a:pt x="2090" y="3037"/>
                  </a:lnTo>
                  <a:lnTo>
                    <a:pt x="2054" y="3014"/>
                  </a:lnTo>
                  <a:lnTo>
                    <a:pt x="2017" y="2996"/>
                  </a:lnTo>
                  <a:lnTo>
                    <a:pt x="1977" y="2982"/>
                  </a:lnTo>
                  <a:lnTo>
                    <a:pt x="1935" y="2973"/>
                  </a:lnTo>
                  <a:lnTo>
                    <a:pt x="1891" y="2971"/>
                  </a:lnTo>
                  <a:lnTo>
                    <a:pt x="1847" y="2973"/>
                  </a:lnTo>
                  <a:lnTo>
                    <a:pt x="1805" y="2982"/>
                  </a:lnTo>
                  <a:lnTo>
                    <a:pt x="1765" y="2996"/>
                  </a:lnTo>
                  <a:lnTo>
                    <a:pt x="1727" y="3014"/>
                  </a:lnTo>
                  <a:lnTo>
                    <a:pt x="1693" y="3037"/>
                  </a:lnTo>
                  <a:lnTo>
                    <a:pt x="1662" y="3065"/>
                  </a:lnTo>
                  <a:lnTo>
                    <a:pt x="1634" y="3096"/>
                  </a:lnTo>
                  <a:lnTo>
                    <a:pt x="1611" y="3131"/>
                  </a:lnTo>
                  <a:lnTo>
                    <a:pt x="1592" y="3167"/>
                  </a:lnTo>
                  <a:lnTo>
                    <a:pt x="1577" y="3208"/>
                  </a:lnTo>
                  <a:lnTo>
                    <a:pt x="1569" y="3250"/>
                  </a:lnTo>
                  <a:lnTo>
                    <a:pt x="923" y="3250"/>
                  </a:lnTo>
                  <a:lnTo>
                    <a:pt x="914" y="3208"/>
                  </a:lnTo>
                  <a:lnTo>
                    <a:pt x="900" y="3167"/>
                  </a:lnTo>
                  <a:lnTo>
                    <a:pt x="881" y="3131"/>
                  </a:lnTo>
                  <a:lnTo>
                    <a:pt x="858" y="3096"/>
                  </a:lnTo>
                  <a:lnTo>
                    <a:pt x="830" y="3065"/>
                  </a:lnTo>
                  <a:lnTo>
                    <a:pt x="799" y="3037"/>
                  </a:lnTo>
                  <a:lnTo>
                    <a:pt x="764" y="3014"/>
                  </a:lnTo>
                  <a:lnTo>
                    <a:pt x="727" y="2996"/>
                  </a:lnTo>
                  <a:lnTo>
                    <a:pt x="687" y="2982"/>
                  </a:lnTo>
                  <a:lnTo>
                    <a:pt x="644" y="2973"/>
                  </a:lnTo>
                  <a:lnTo>
                    <a:pt x="601" y="2971"/>
                  </a:lnTo>
                  <a:lnTo>
                    <a:pt x="557" y="2973"/>
                  </a:lnTo>
                  <a:lnTo>
                    <a:pt x="514" y="2982"/>
                  </a:lnTo>
                  <a:lnTo>
                    <a:pt x="474" y="2996"/>
                  </a:lnTo>
                  <a:lnTo>
                    <a:pt x="438" y="3014"/>
                  </a:lnTo>
                  <a:lnTo>
                    <a:pt x="403" y="3037"/>
                  </a:lnTo>
                  <a:lnTo>
                    <a:pt x="371" y="3065"/>
                  </a:lnTo>
                  <a:lnTo>
                    <a:pt x="344" y="3096"/>
                  </a:lnTo>
                  <a:lnTo>
                    <a:pt x="320" y="3131"/>
                  </a:lnTo>
                  <a:lnTo>
                    <a:pt x="301" y="3167"/>
                  </a:lnTo>
                  <a:lnTo>
                    <a:pt x="288" y="3208"/>
                  </a:lnTo>
                  <a:lnTo>
                    <a:pt x="278" y="3250"/>
                  </a:lnTo>
                  <a:lnTo>
                    <a:pt x="119" y="3250"/>
                  </a:lnTo>
                  <a:lnTo>
                    <a:pt x="91" y="3246"/>
                  </a:lnTo>
                  <a:lnTo>
                    <a:pt x="67" y="3238"/>
                  </a:lnTo>
                  <a:lnTo>
                    <a:pt x="44" y="3223"/>
                  </a:lnTo>
                  <a:lnTo>
                    <a:pt x="27" y="3205"/>
                  </a:lnTo>
                  <a:lnTo>
                    <a:pt x="12" y="3183"/>
                  </a:lnTo>
                  <a:lnTo>
                    <a:pt x="3" y="3157"/>
                  </a:lnTo>
                  <a:lnTo>
                    <a:pt x="0" y="3131"/>
                  </a:lnTo>
                  <a:lnTo>
                    <a:pt x="0" y="2867"/>
                  </a:lnTo>
                  <a:close/>
                  <a:moveTo>
                    <a:pt x="1757" y="2230"/>
                  </a:moveTo>
                  <a:lnTo>
                    <a:pt x="1747" y="2233"/>
                  </a:lnTo>
                  <a:lnTo>
                    <a:pt x="1741" y="2240"/>
                  </a:lnTo>
                  <a:lnTo>
                    <a:pt x="1739" y="2249"/>
                  </a:lnTo>
                  <a:lnTo>
                    <a:pt x="1739" y="2598"/>
                  </a:lnTo>
                  <a:lnTo>
                    <a:pt x="1741" y="2608"/>
                  </a:lnTo>
                  <a:lnTo>
                    <a:pt x="1747" y="2615"/>
                  </a:lnTo>
                  <a:lnTo>
                    <a:pt x="1757" y="2617"/>
                  </a:lnTo>
                  <a:lnTo>
                    <a:pt x="2210" y="2617"/>
                  </a:lnTo>
                  <a:lnTo>
                    <a:pt x="2218" y="2615"/>
                  </a:lnTo>
                  <a:lnTo>
                    <a:pt x="2225" y="2609"/>
                  </a:lnTo>
                  <a:lnTo>
                    <a:pt x="2227" y="2601"/>
                  </a:lnTo>
                  <a:lnTo>
                    <a:pt x="2227" y="2592"/>
                  </a:lnTo>
                  <a:lnTo>
                    <a:pt x="2222" y="2586"/>
                  </a:lnTo>
                  <a:lnTo>
                    <a:pt x="1856" y="2235"/>
                  </a:lnTo>
                  <a:lnTo>
                    <a:pt x="1853" y="2233"/>
                  </a:lnTo>
                  <a:lnTo>
                    <a:pt x="1847" y="2231"/>
                  </a:lnTo>
                  <a:lnTo>
                    <a:pt x="1843" y="2230"/>
                  </a:lnTo>
                  <a:lnTo>
                    <a:pt x="1757" y="2230"/>
                  </a:lnTo>
                  <a:close/>
                  <a:moveTo>
                    <a:pt x="119" y="1886"/>
                  </a:moveTo>
                  <a:lnTo>
                    <a:pt x="1480" y="1886"/>
                  </a:lnTo>
                  <a:lnTo>
                    <a:pt x="1506" y="1888"/>
                  </a:lnTo>
                  <a:lnTo>
                    <a:pt x="1532" y="1897"/>
                  </a:lnTo>
                  <a:lnTo>
                    <a:pt x="1554" y="1912"/>
                  </a:lnTo>
                  <a:lnTo>
                    <a:pt x="1573" y="1931"/>
                  </a:lnTo>
                  <a:lnTo>
                    <a:pt x="1586" y="1952"/>
                  </a:lnTo>
                  <a:lnTo>
                    <a:pt x="1595" y="1977"/>
                  </a:lnTo>
                  <a:lnTo>
                    <a:pt x="1599" y="2005"/>
                  </a:lnTo>
                  <a:lnTo>
                    <a:pt x="1599" y="2093"/>
                  </a:lnTo>
                  <a:lnTo>
                    <a:pt x="1834" y="2093"/>
                  </a:lnTo>
                  <a:lnTo>
                    <a:pt x="1860" y="2095"/>
                  </a:lnTo>
                  <a:lnTo>
                    <a:pt x="1883" y="2101"/>
                  </a:lnTo>
                  <a:lnTo>
                    <a:pt x="1905" y="2110"/>
                  </a:lnTo>
                  <a:lnTo>
                    <a:pt x="1926" y="2123"/>
                  </a:lnTo>
                  <a:lnTo>
                    <a:pt x="1945" y="2139"/>
                  </a:lnTo>
                  <a:lnTo>
                    <a:pt x="2413" y="2601"/>
                  </a:lnTo>
                  <a:lnTo>
                    <a:pt x="2430" y="2620"/>
                  </a:lnTo>
                  <a:lnTo>
                    <a:pt x="2443" y="2641"/>
                  </a:lnTo>
                  <a:lnTo>
                    <a:pt x="2452" y="2665"/>
                  </a:lnTo>
                  <a:lnTo>
                    <a:pt x="2457" y="2689"/>
                  </a:lnTo>
                  <a:lnTo>
                    <a:pt x="2460" y="2715"/>
                  </a:lnTo>
                  <a:lnTo>
                    <a:pt x="2460" y="2802"/>
                  </a:lnTo>
                  <a:lnTo>
                    <a:pt x="0" y="2802"/>
                  </a:lnTo>
                  <a:lnTo>
                    <a:pt x="0" y="2005"/>
                  </a:lnTo>
                  <a:lnTo>
                    <a:pt x="3" y="1977"/>
                  </a:lnTo>
                  <a:lnTo>
                    <a:pt x="12" y="1952"/>
                  </a:lnTo>
                  <a:lnTo>
                    <a:pt x="26" y="1931"/>
                  </a:lnTo>
                  <a:lnTo>
                    <a:pt x="44" y="1912"/>
                  </a:lnTo>
                  <a:lnTo>
                    <a:pt x="67" y="1897"/>
                  </a:lnTo>
                  <a:lnTo>
                    <a:pt x="91" y="1888"/>
                  </a:lnTo>
                  <a:lnTo>
                    <a:pt x="119" y="1886"/>
                  </a:lnTo>
                  <a:close/>
                  <a:moveTo>
                    <a:pt x="2148" y="1419"/>
                  </a:moveTo>
                  <a:lnTo>
                    <a:pt x="2125" y="1422"/>
                  </a:lnTo>
                  <a:lnTo>
                    <a:pt x="2104" y="1429"/>
                  </a:lnTo>
                  <a:lnTo>
                    <a:pt x="2086" y="1441"/>
                  </a:lnTo>
                  <a:lnTo>
                    <a:pt x="2071" y="1457"/>
                  </a:lnTo>
                  <a:lnTo>
                    <a:pt x="2059" y="1475"/>
                  </a:lnTo>
                  <a:lnTo>
                    <a:pt x="2052" y="1496"/>
                  </a:lnTo>
                  <a:lnTo>
                    <a:pt x="2049" y="1519"/>
                  </a:lnTo>
                  <a:lnTo>
                    <a:pt x="2052" y="1541"/>
                  </a:lnTo>
                  <a:lnTo>
                    <a:pt x="2059" y="1562"/>
                  </a:lnTo>
                  <a:lnTo>
                    <a:pt x="2071" y="1581"/>
                  </a:lnTo>
                  <a:lnTo>
                    <a:pt x="2086" y="1597"/>
                  </a:lnTo>
                  <a:lnTo>
                    <a:pt x="2105" y="1608"/>
                  </a:lnTo>
                  <a:lnTo>
                    <a:pt x="2125" y="1616"/>
                  </a:lnTo>
                  <a:lnTo>
                    <a:pt x="2148" y="1618"/>
                  </a:lnTo>
                  <a:lnTo>
                    <a:pt x="2171" y="1616"/>
                  </a:lnTo>
                  <a:lnTo>
                    <a:pt x="2192" y="1608"/>
                  </a:lnTo>
                  <a:lnTo>
                    <a:pt x="2211" y="1597"/>
                  </a:lnTo>
                  <a:lnTo>
                    <a:pt x="2226" y="1581"/>
                  </a:lnTo>
                  <a:lnTo>
                    <a:pt x="2237" y="1562"/>
                  </a:lnTo>
                  <a:lnTo>
                    <a:pt x="2245" y="1541"/>
                  </a:lnTo>
                  <a:lnTo>
                    <a:pt x="2248" y="1519"/>
                  </a:lnTo>
                  <a:lnTo>
                    <a:pt x="2245" y="1496"/>
                  </a:lnTo>
                  <a:lnTo>
                    <a:pt x="2237" y="1475"/>
                  </a:lnTo>
                  <a:lnTo>
                    <a:pt x="2226" y="1457"/>
                  </a:lnTo>
                  <a:lnTo>
                    <a:pt x="2211" y="1441"/>
                  </a:lnTo>
                  <a:lnTo>
                    <a:pt x="2192" y="1429"/>
                  </a:lnTo>
                  <a:lnTo>
                    <a:pt x="2171" y="1422"/>
                  </a:lnTo>
                  <a:lnTo>
                    <a:pt x="2148" y="1419"/>
                  </a:lnTo>
                  <a:close/>
                  <a:moveTo>
                    <a:pt x="2386" y="408"/>
                  </a:moveTo>
                  <a:lnTo>
                    <a:pt x="2403" y="409"/>
                  </a:lnTo>
                  <a:lnTo>
                    <a:pt x="2405" y="410"/>
                  </a:lnTo>
                  <a:lnTo>
                    <a:pt x="2424" y="417"/>
                  </a:lnTo>
                  <a:lnTo>
                    <a:pt x="2438" y="429"/>
                  </a:lnTo>
                  <a:lnTo>
                    <a:pt x="2450" y="446"/>
                  </a:lnTo>
                  <a:lnTo>
                    <a:pt x="2455" y="463"/>
                  </a:lnTo>
                  <a:lnTo>
                    <a:pt x="2455" y="483"/>
                  </a:lnTo>
                  <a:lnTo>
                    <a:pt x="2307" y="1397"/>
                  </a:lnTo>
                  <a:lnTo>
                    <a:pt x="2326" y="1427"/>
                  </a:lnTo>
                  <a:lnTo>
                    <a:pt x="2340" y="1459"/>
                  </a:lnTo>
                  <a:lnTo>
                    <a:pt x="2347" y="1495"/>
                  </a:lnTo>
                  <a:lnTo>
                    <a:pt x="2841" y="1888"/>
                  </a:lnTo>
                  <a:lnTo>
                    <a:pt x="2852" y="1899"/>
                  </a:lnTo>
                  <a:lnTo>
                    <a:pt x="2861" y="1914"/>
                  </a:lnTo>
                  <a:lnTo>
                    <a:pt x="2865" y="1929"/>
                  </a:lnTo>
                  <a:lnTo>
                    <a:pt x="2865" y="1946"/>
                  </a:lnTo>
                  <a:lnTo>
                    <a:pt x="2863" y="1962"/>
                  </a:lnTo>
                  <a:lnTo>
                    <a:pt x="2855" y="1977"/>
                  </a:lnTo>
                  <a:lnTo>
                    <a:pt x="2854" y="1978"/>
                  </a:lnTo>
                  <a:lnTo>
                    <a:pt x="2843" y="1992"/>
                  </a:lnTo>
                  <a:lnTo>
                    <a:pt x="2829" y="2001"/>
                  </a:lnTo>
                  <a:lnTo>
                    <a:pt x="2815" y="2007"/>
                  </a:lnTo>
                  <a:lnTo>
                    <a:pt x="2798" y="2010"/>
                  </a:lnTo>
                  <a:lnTo>
                    <a:pt x="2783" y="2007"/>
                  </a:lnTo>
                  <a:lnTo>
                    <a:pt x="2766" y="2002"/>
                  </a:lnTo>
                  <a:lnTo>
                    <a:pt x="2207" y="1710"/>
                  </a:lnTo>
                  <a:lnTo>
                    <a:pt x="2178" y="1718"/>
                  </a:lnTo>
                  <a:lnTo>
                    <a:pt x="2148" y="1720"/>
                  </a:lnTo>
                  <a:lnTo>
                    <a:pt x="2112" y="1717"/>
                  </a:lnTo>
                  <a:lnTo>
                    <a:pt x="2079" y="1708"/>
                  </a:lnTo>
                  <a:lnTo>
                    <a:pt x="2046" y="1693"/>
                  </a:lnTo>
                  <a:lnTo>
                    <a:pt x="2019" y="1674"/>
                  </a:lnTo>
                  <a:lnTo>
                    <a:pt x="1994" y="1649"/>
                  </a:lnTo>
                  <a:lnTo>
                    <a:pt x="1974" y="1620"/>
                  </a:lnTo>
                  <a:lnTo>
                    <a:pt x="1960" y="1589"/>
                  </a:lnTo>
                  <a:lnTo>
                    <a:pt x="1950" y="1555"/>
                  </a:lnTo>
                  <a:lnTo>
                    <a:pt x="1946" y="1519"/>
                  </a:lnTo>
                  <a:lnTo>
                    <a:pt x="1950" y="1486"/>
                  </a:lnTo>
                  <a:lnTo>
                    <a:pt x="1957" y="1454"/>
                  </a:lnTo>
                  <a:lnTo>
                    <a:pt x="1970" y="1426"/>
                  </a:lnTo>
                  <a:lnTo>
                    <a:pt x="1986" y="1399"/>
                  </a:lnTo>
                  <a:lnTo>
                    <a:pt x="2007" y="1376"/>
                  </a:lnTo>
                  <a:lnTo>
                    <a:pt x="2032" y="1355"/>
                  </a:lnTo>
                  <a:lnTo>
                    <a:pt x="2059" y="1339"/>
                  </a:lnTo>
                  <a:lnTo>
                    <a:pt x="2326" y="455"/>
                  </a:lnTo>
                  <a:lnTo>
                    <a:pt x="2333" y="439"/>
                  </a:lnTo>
                  <a:lnTo>
                    <a:pt x="2343" y="427"/>
                  </a:lnTo>
                  <a:lnTo>
                    <a:pt x="2356" y="417"/>
                  </a:lnTo>
                  <a:lnTo>
                    <a:pt x="2371" y="410"/>
                  </a:lnTo>
                  <a:lnTo>
                    <a:pt x="2386" y="408"/>
                  </a:lnTo>
                  <a:close/>
                  <a:moveTo>
                    <a:pt x="2148" y="0"/>
                  </a:moveTo>
                  <a:lnTo>
                    <a:pt x="2252" y="3"/>
                  </a:lnTo>
                  <a:lnTo>
                    <a:pt x="2354" y="13"/>
                  </a:lnTo>
                  <a:lnTo>
                    <a:pt x="2454" y="30"/>
                  </a:lnTo>
                  <a:lnTo>
                    <a:pt x="2552" y="54"/>
                  </a:lnTo>
                  <a:lnTo>
                    <a:pt x="2646" y="83"/>
                  </a:lnTo>
                  <a:lnTo>
                    <a:pt x="2738" y="119"/>
                  </a:lnTo>
                  <a:lnTo>
                    <a:pt x="2827" y="160"/>
                  </a:lnTo>
                  <a:lnTo>
                    <a:pt x="2914" y="206"/>
                  </a:lnTo>
                  <a:lnTo>
                    <a:pt x="2996" y="259"/>
                  </a:lnTo>
                  <a:lnTo>
                    <a:pt x="3075" y="317"/>
                  </a:lnTo>
                  <a:lnTo>
                    <a:pt x="3151" y="378"/>
                  </a:lnTo>
                  <a:lnTo>
                    <a:pt x="3221" y="444"/>
                  </a:lnTo>
                  <a:lnTo>
                    <a:pt x="3287" y="516"/>
                  </a:lnTo>
                  <a:lnTo>
                    <a:pt x="3349" y="591"/>
                  </a:lnTo>
                  <a:lnTo>
                    <a:pt x="3406" y="670"/>
                  </a:lnTo>
                  <a:lnTo>
                    <a:pt x="3458" y="753"/>
                  </a:lnTo>
                  <a:lnTo>
                    <a:pt x="3505" y="838"/>
                  </a:lnTo>
                  <a:lnTo>
                    <a:pt x="3546" y="928"/>
                  </a:lnTo>
                  <a:lnTo>
                    <a:pt x="3582" y="1021"/>
                  </a:lnTo>
                  <a:lnTo>
                    <a:pt x="3612" y="1115"/>
                  </a:lnTo>
                  <a:lnTo>
                    <a:pt x="3635" y="1213"/>
                  </a:lnTo>
                  <a:lnTo>
                    <a:pt x="3653" y="1313"/>
                  </a:lnTo>
                  <a:lnTo>
                    <a:pt x="3663" y="1414"/>
                  </a:lnTo>
                  <a:lnTo>
                    <a:pt x="3666" y="1519"/>
                  </a:lnTo>
                  <a:lnTo>
                    <a:pt x="3663" y="1619"/>
                  </a:lnTo>
                  <a:lnTo>
                    <a:pt x="3653" y="1718"/>
                  </a:lnTo>
                  <a:lnTo>
                    <a:pt x="3637" y="1815"/>
                  </a:lnTo>
                  <a:lnTo>
                    <a:pt x="3615" y="1909"/>
                  </a:lnTo>
                  <a:lnTo>
                    <a:pt x="3587" y="2002"/>
                  </a:lnTo>
                  <a:lnTo>
                    <a:pt x="3554" y="2092"/>
                  </a:lnTo>
                  <a:lnTo>
                    <a:pt x="3515" y="2179"/>
                  </a:lnTo>
                  <a:lnTo>
                    <a:pt x="3472" y="2263"/>
                  </a:lnTo>
                  <a:lnTo>
                    <a:pt x="3422" y="2344"/>
                  </a:lnTo>
                  <a:lnTo>
                    <a:pt x="3368" y="2421"/>
                  </a:lnTo>
                  <a:lnTo>
                    <a:pt x="3309" y="2496"/>
                  </a:lnTo>
                  <a:lnTo>
                    <a:pt x="3247" y="2566"/>
                  </a:lnTo>
                  <a:lnTo>
                    <a:pt x="3181" y="2631"/>
                  </a:lnTo>
                  <a:lnTo>
                    <a:pt x="3109" y="2694"/>
                  </a:lnTo>
                  <a:lnTo>
                    <a:pt x="3035" y="2751"/>
                  </a:lnTo>
                  <a:lnTo>
                    <a:pt x="2957" y="2804"/>
                  </a:lnTo>
                  <a:lnTo>
                    <a:pt x="2875" y="2853"/>
                  </a:lnTo>
                  <a:lnTo>
                    <a:pt x="2791" y="2895"/>
                  </a:lnTo>
                  <a:lnTo>
                    <a:pt x="2703" y="2933"/>
                  </a:lnTo>
                  <a:lnTo>
                    <a:pt x="2613" y="2965"/>
                  </a:lnTo>
                  <a:lnTo>
                    <a:pt x="2613" y="2749"/>
                  </a:lnTo>
                  <a:lnTo>
                    <a:pt x="2694" y="2715"/>
                  </a:lnTo>
                  <a:lnTo>
                    <a:pt x="2773" y="2676"/>
                  </a:lnTo>
                  <a:lnTo>
                    <a:pt x="2848" y="2631"/>
                  </a:lnTo>
                  <a:lnTo>
                    <a:pt x="2919" y="2582"/>
                  </a:lnTo>
                  <a:lnTo>
                    <a:pt x="2988" y="2529"/>
                  </a:lnTo>
                  <a:lnTo>
                    <a:pt x="3053" y="2471"/>
                  </a:lnTo>
                  <a:lnTo>
                    <a:pt x="3114" y="2409"/>
                  </a:lnTo>
                  <a:lnTo>
                    <a:pt x="3171" y="2343"/>
                  </a:lnTo>
                  <a:lnTo>
                    <a:pt x="3224" y="2274"/>
                  </a:lnTo>
                  <a:lnTo>
                    <a:pt x="3272" y="2201"/>
                  </a:lnTo>
                  <a:lnTo>
                    <a:pt x="3314" y="2124"/>
                  </a:lnTo>
                  <a:lnTo>
                    <a:pt x="3352" y="2045"/>
                  </a:lnTo>
                  <a:lnTo>
                    <a:pt x="3385" y="1964"/>
                  </a:lnTo>
                  <a:lnTo>
                    <a:pt x="3412" y="1878"/>
                  </a:lnTo>
                  <a:lnTo>
                    <a:pt x="3434" y="1792"/>
                  </a:lnTo>
                  <a:lnTo>
                    <a:pt x="3449" y="1703"/>
                  </a:lnTo>
                  <a:lnTo>
                    <a:pt x="3458" y="1611"/>
                  </a:lnTo>
                  <a:lnTo>
                    <a:pt x="3462" y="1519"/>
                  </a:lnTo>
                  <a:lnTo>
                    <a:pt x="3458" y="1424"/>
                  </a:lnTo>
                  <a:lnTo>
                    <a:pt x="3449" y="1333"/>
                  </a:lnTo>
                  <a:lnTo>
                    <a:pt x="3433" y="1243"/>
                  </a:lnTo>
                  <a:lnTo>
                    <a:pt x="3410" y="1155"/>
                  </a:lnTo>
                  <a:lnTo>
                    <a:pt x="3383" y="1070"/>
                  </a:lnTo>
                  <a:lnTo>
                    <a:pt x="3349" y="987"/>
                  </a:lnTo>
                  <a:lnTo>
                    <a:pt x="3311" y="907"/>
                  </a:lnTo>
                  <a:lnTo>
                    <a:pt x="3267" y="830"/>
                  </a:lnTo>
                  <a:lnTo>
                    <a:pt x="3218" y="757"/>
                  </a:lnTo>
                  <a:lnTo>
                    <a:pt x="3165" y="687"/>
                  </a:lnTo>
                  <a:lnTo>
                    <a:pt x="3107" y="620"/>
                  </a:lnTo>
                  <a:lnTo>
                    <a:pt x="3045" y="559"/>
                  </a:lnTo>
                  <a:lnTo>
                    <a:pt x="2979" y="501"/>
                  </a:lnTo>
                  <a:lnTo>
                    <a:pt x="2909" y="447"/>
                  </a:lnTo>
                  <a:lnTo>
                    <a:pt x="2836" y="399"/>
                  </a:lnTo>
                  <a:lnTo>
                    <a:pt x="2759" y="354"/>
                  </a:lnTo>
                  <a:lnTo>
                    <a:pt x="2680" y="315"/>
                  </a:lnTo>
                  <a:lnTo>
                    <a:pt x="2597" y="282"/>
                  </a:lnTo>
                  <a:lnTo>
                    <a:pt x="2512" y="254"/>
                  </a:lnTo>
                  <a:lnTo>
                    <a:pt x="2424" y="232"/>
                  </a:lnTo>
                  <a:lnTo>
                    <a:pt x="2334" y="216"/>
                  </a:lnTo>
                  <a:lnTo>
                    <a:pt x="2242" y="206"/>
                  </a:lnTo>
                  <a:lnTo>
                    <a:pt x="2148" y="203"/>
                  </a:lnTo>
                  <a:lnTo>
                    <a:pt x="2055" y="206"/>
                  </a:lnTo>
                  <a:lnTo>
                    <a:pt x="1963" y="216"/>
                  </a:lnTo>
                  <a:lnTo>
                    <a:pt x="1873" y="232"/>
                  </a:lnTo>
                  <a:lnTo>
                    <a:pt x="1785" y="254"/>
                  </a:lnTo>
                  <a:lnTo>
                    <a:pt x="1700" y="282"/>
                  </a:lnTo>
                  <a:lnTo>
                    <a:pt x="1617" y="315"/>
                  </a:lnTo>
                  <a:lnTo>
                    <a:pt x="1537" y="354"/>
                  </a:lnTo>
                  <a:lnTo>
                    <a:pt x="1461" y="399"/>
                  </a:lnTo>
                  <a:lnTo>
                    <a:pt x="1388" y="447"/>
                  </a:lnTo>
                  <a:lnTo>
                    <a:pt x="1318" y="501"/>
                  </a:lnTo>
                  <a:lnTo>
                    <a:pt x="1252" y="559"/>
                  </a:lnTo>
                  <a:lnTo>
                    <a:pt x="1190" y="620"/>
                  </a:lnTo>
                  <a:lnTo>
                    <a:pt x="1132" y="687"/>
                  </a:lnTo>
                  <a:lnTo>
                    <a:pt x="1079" y="757"/>
                  </a:lnTo>
                  <a:lnTo>
                    <a:pt x="1030" y="830"/>
                  </a:lnTo>
                  <a:lnTo>
                    <a:pt x="985" y="907"/>
                  </a:lnTo>
                  <a:lnTo>
                    <a:pt x="946" y="987"/>
                  </a:lnTo>
                  <a:lnTo>
                    <a:pt x="913" y="1070"/>
                  </a:lnTo>
                  <a:lnTo>
                    <a:pt x="885" y="1155"/>
                  </a:lnTo>
                  <a:lnTo>
                    <a:pt x="864" y="1243"/>
                  </a:lnTo>
                  <a:lnTo>
                    <a:pt x="848" y="1333"/>
                  </a:lnTo>
                  <a:lnTo>
                    <a:pt x="838" y="1424"/>
                  </a:lnTo>
                  <a:lnTo>
                    <a:pt x="834" y="1519"/>
                  </a:lnTo>
                  <a:lnTo>
                    <a:pt x="837" y="1591"/>
                  </a:lnTo>
                  <a:lnTo>
                    <a:pt x="843" y="1662"/>
                  </a:lnTo>
                  <a:lnTo>
                    <a:pt x="852" y="1733"/>
                  </a:lnTo>
                  <a:lnTo>
                    <a:pt x="647" y="1733"/>
                  </a:lnTo>
                  <a:lnTo>
                    <a:pt x="638" y="1662"/>
                  </a:lnTo>
                  <a:lnTo>
                    <a:pt x="632" y="1591"/>
                  </a:lnTo>
                  <a:lnTo>
                    <a:pt x="631" y="1519"/>
                  </a:lnTo>
                  <a:lnTo>
                    <a:pt x="634" y="1414"/>
                  </a:lnTo>
                  <a:lnTo>
                    <a:pt x="644" y="1313"/>
                  </a:lnTo>
                  <a:lnTo>
                    <a:pt x="662" y="1213"/>
                  </a:lnTo>
                  <a:lnTo>
                    <a:pt x="685" y="1115"/>
                  </a:lnTo>
                  <a:lnTo>
                    <a:pt x="714" y="1021"/>
                  </a:lnTo>
                  <a:lnTo>
                    <a:pt x="750" y="928"/>
                  </a:lnTo>
                  <a:lnTo>
                    <a:pt x="791" y="838"/>
                  </a:lnTo>
                  <a:lnTo>
                    <a:pt x="839" y="753"/>
                  </a:lnTo>
                  <a:lnTo>
                    <a:pt x="890" y="670"/>
                  </a:lnTo>
                  <a:lnTo>
                    <a:pt x="948" y="591"/>
                  </a:lnTo>
                  <a:lnTo>
                    <a:pt x="1009" y="516"/>
                  </a:lnTo>
                  <a:lnTo>
                    <a:pt x="1075" y="444"/>
                  </a:lnTo>
                  <a:lnTo>
                    <a:pt x="1146" y="378"/>
                  </a:lnTo>
                  <a:lnTo>
                    <a:pt x="1222" y="317"/>
                  </a:lnTo>
                  <a:lnTo>
                    <a:pt x="1301" y="259"/>
                  </a:lnTo>
                  <a:lnTo>
                    <a:pt x="1383" y="206"/>
                  </a:lnTo>
                  <a:lnTo>
                    <a:pt x="1469" y="160"/>
                  </a:lnTo>
                  <a:lnTo>
                    <a:pt x="1559" y="119"/>
                  </a:lnTo>
                  <a:lnTo>
                    <a:pt x="1651" y="83"/>
                  </a:lnTo>
                  <a:lnTo>
                    <a:pt x="1745" y="54"/>
                  </a:lnTo>
                  <a:lnTo>
                    <a:pt x="1843" y="30"/>
                  </a:lnTo>
                  <a:lnTo>
                    <a:pt x="1943" y="13"/>
                  </a:lnTo>
                  <a:lnTo>
                    <a:pt x="2044" y="3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9E71896-2A8E-4A61-850D-6240B31688F8}"/>
              </a:ext>
            </a:extLst>
          </p:cNvPr>
          <p:cNvGrpSpPr/>
          <p:nvPr userDrawn="1"/>
        </p:nvGrpSpPr>
        <p:grpSpPr>
          <a:xfrm>
            <a:off x="4166902" y="1884376"/>
            <a:ext cx="1696842" cy="1684014"/>
            <a:chOff x="931942" y="1886953"/>
            <a:chExt cx="1696842" cy="1684014"/>
          </a:xfrm>
        </p:grpSpPr>
        <p:grpSp>
          <p:nvGrpSpPr>
            <p:cNvPr id="64" name="Grupo 140">
              <a:extLst>
                <a:ext uri="{FF2B5EF4-FFF2-40B4-BE49-F238E27FC236}">
                  <a16:creationId xmlns:a16="http://schemas.microsoft.com/office/drawing/2014/main" id="{5A9CC0B9-932D-4B30-8DE6-9A29F9F7F6B1}"/>
                </a:ext>
              </a:extLst>
            </p:cNvPr>
            <p:cNvGrpSpPr/>
            <p:nvPr/>
          </p:nvGrpSpPr>
          <p:grpSpPr>
            <a:xfrm>
              <a:off x="931942" y="1886953"/>
              <a:ext cx="1696842" cy="1684014"/>
              <a:chOff x="1484749" y="1460927"/>
              <a:chExt cx="1696842" cy="1684014"/>
            </a:xfrm>
            <a:effectLst/>
          </p:grpSpPr>
          <p:sp>
            <p:nvSpPr>
              <p:cNvPr id="66" name="Rectángulo 101">
                <a:extLst>
                  <a:ext uri="{FF2B5EF4-FFF2-40B4-BE49-F238E27FC236}">
                    <a16:creationId xmlns:a16="http://schemas.microsoft.com/office/drawing/2014/main" id="{D01016CA-CB9C-4665-9BEC-0D47B19CB19E}"/>
                  </a:ext>
                </a:extLst>
              </p:cNvPr>
              <p:cNvSpPr/>
              <p:nvPr/>
            </p:nvSpPr>
            <p:spPr>
              <a:xfrm>
                <a:off x="1523172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 Placeholder 23">
                <a:extLst>
                  <a:ext uri="{FF2B5EF4-FFF2-40B4-BE49-F238E27FC236}">
                    <a16:creationId xmlns:a16="http://schemas.microsoft.com/office/drawing/2014/main" id="{3B68E950-7186-4A39-9960-4DBC8950D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4749" y="2837039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PLANEACIÓN</a:t>
                </a:r>
              </a:p>
            </p:txBody>
          </p:sp>
        </p:grpSp>
        <p:sp>
          <p:nvSpPr>
            <p:cNvPr id="65" name="Shape 3696">
              <a:extLst>
                <a:ext uri="{FF2B5EF4-FFF2-40B4-BE49-F238E27FC236}">
                  <a16:creationId xmlns:a16="http://schemas.microsoft.com/office/drawing/2014/main" id="{8035ED6F-4A07-45D3-9BAD-8F0805E3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712" y="2056356"/>
              <a:ext cx="845302" cy="893214"/>
            </a:xfrm>
            <a:custGeom>
              <a:avLst/>
              <a:gdLst>
                <a:gd name="T0" fmla="*/ 308833397 w 21600"/>
                <a:gd name="T1" fmla="*/ 308836604 h 21600"/>
                <a:gd name="T2" fmla="*/ 308833397 w 21600"/>
                <a:gd name="T3" fmla="*/ 308836604 h 21600"/>
                <a:gd name="T4" fmla="*/ 308833397 w 21600"/>
                <a:gd name="T5" fmla="*/ 308836604 h 21600"/>
                <a:gd name="T6" fmla="*/ 308833397 w 21600"/>
                <a:gd name="T7" fmla="*/ 3088366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364" y="13255"/>
                  </a:moveTo>
                  <a:lnTo>
                    <a:pt x="5400" y="13255"/>
                  </a:lnTo>
                  <a:lnTo>
                    <a:pt x="5400" y="15218"/>
                  </a:lnTo>
                  <a:lnTo>
                    <a:pt x="7364" y="15218"/>
                  </a:lnTo>
                  <a:cubicBezTo>
                    <a:pt x="7364" y="15218"/>
                    <a:pt x="7364" y="13255"/>
                    <a:pt x="7364" y="13255"/>
                  </a:cubicBezTo>
                  <a:close/>
                  <a:moveTo>
                    <a:pt x="7364" y="16691"/>
                  </a:moveTo>
                  <a:lnTo>
                    <a:pt x="5400" y="16691"/>
                  </a:lnTo>
                  <a:lnTo>
                    <a:pt x="5400" y="18655"/>
                  </a:lnTo>
                  <a:lnTo>
                    <a:pt x="7364" y="18655"/>
                  </a:lnTo>
                  <a:cubicBezTo>
                    <a:pt x="7364" y="18655"/>
                    <a:pt x="7364" y="16691"/>
                    <a:pt x="7364" y="16691"/>
                  </a:cubicBezTo>
                  <a:close/>
                  <a:moveTo>
                    <a:pt x="7364" y="9818"/>
                  </a:moveTo>
                  <a:lnTo>
                    <a:pt x="5400" y="9818"/>
                  </a:lnTo>
                  <a:lnTo>
                    <a:pt x="5400" y="11782"/>
                  </a:lnTo>
                  <a:lnTo>
                    <a:pt x="7364" y="11782"/>
                  </a:lnTo>
                  <a:cubicBezTo>
                    <a:pt x="7364" y="11782"/>
                    <a:pt x="7364" y="9818"/>
                    <a:pt x="7364" y="9818"/>
                  </a:cubicBezTo>
                  <a:close/>
                  <a:moveTo>
                    <a:pt x="4418" y="16691"/>
                  </a:moveTo>
                  <a:lnTo>
                    <a:pt x="2455" y="16691"/>
                  </a:lnTo>
                  <a:lnTo>
                    <a:pt x="2455" y="18655"/>
                  </a:lnTo>
                  <a:lnTo>
                    <a:pt x="4418" y="18655"/>
                  </a:lnTo>
                  <a:cubicBezTo>
                    <a:pt x="4418" y="18655"/>
                    <a:pt x="4418" y="16691"/>
                    <a:pt x="4418" y="1669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6"/>
                    <a:pt x="1422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8" y="2945"/>
                    <a:pt x="20618" y="3386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1"/>
                    <a:pt x="17453" y="0"/>
                    <a:pt x="17182" y="0"/>
                  </a:cubicBezTo>
                  <a:cubicBezTo>
                    <a:pt x="16910" y="0"/>
                    <a:pt x="16691" y="221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1"/>
                    <a:pt x="4690" y="0"/>
                    <a:pt x="4418" y="0"/>
                  </a:cubicBezTo>
                  <a:cubicBezTo>
                    <a:pt x="4147" y="0"/>
                    <a:pt x="3927" y="221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  <a:moveTo>
                    <a:pt x="4418" y="9818"/>
                  </a:moveTo>
                  <a:lnTo>
                    <a:pt x="2455" y="9818"/>
                  </a:lnTo>
                  <a:lnTo>
                    <a:pt x="2455" y="11782"/>
                  </a:lnTo>
                  <a:lnTo>
                    <a:pt x="4418" y="11782"/>
                  </a:lnTo>
                  <a:cubicBezTo>
                    <a:pt x="4418" y="11782"/>
                    <a:pt x="4418" y="9818"/>
                    <a:pt x="4418" y="9818"/>
                  </a:cubicBezTo>
                  <a:close/>
                  <a:moveTo>
                    <a:pt x="4418" y="13255"/>
                  </a:moveTo>
                  <a:lnTo>
                    <a:pt x="2455" y="13255"/>
                  </a:lnTo>
                  <a:lnTo>
                    <a:pt x="2455" y="15218"/>
                  </a:lnTo>
                  <a:lnTo>
                    <a:pt x="4418" y="15218"/>
                  </a:lnTo>
                  <a:cubicBezTo>
                    <a:pt x="4418" y="15218"/>
                    <a:pt x="4418" y="13255"/>
                    <a:pt x="4418" y="13255"/>
                  </a:cubicBezTo>
                  <a:close/>
                  <a:moveTo>
                    <a:pt x="10309" y="16691"/>
                  </a:moveTo>
                  <a:lnTo>
                    <a:pt x="8345" y="16691"/>
                  </a:lnTo>
                  <a:lnTo>
                    <a:pt x="8345" y="18655"/>
                  </a:lnTo>
                  <a:lnTo>
                    <a:pt x="10309" y="18655"/>
                  </a:lnTo>
                  <a:cubicBezTo>
                    <a:pt x="10309" y="18655"/>
                    <a:pt x="10309" y="16691"/>
                    <a:pt x="10309" y="16691"/>
                  </a:cubicBezTo>
                  <a:close/>
                  <a:moveTo>
                    <a:pt x="10309" y="9818"/>
                  </a:moveTo>
                  <a:lnTo>
                    <a:pt x="8345" y="9818"/>
                  </a:lnTo>
                  <a:lnTo>
                    <a:pt x="8345" y="11782"/>
                  </a:lnTo>
                  <a:lnTo>
                    <a:pt x="10309" y="11782"/>
                  </a:lnTo>
                  <a:cubicBezTo>
                    <a:pt x="10309" y="11782"/>
                    <a:pt x="10309" y="9818"/>
                    <a:pt x="10309" y="9818"/>
                  </a:cubicBezTo>
                  <a:close/>
                  <a:moveTo>
                    <a:pt x="10309" y="13255"/>
                  </a:moveTo>
                  <a:lnTo>
                    <a:pt x="8345" y="13255"/>
                  </a:lnTo>
                  <a:lnTo>
                    <a:pt x="8345" y="15218"/>
                  </a:lnTo>
                  <a:lnTo>
                    <a:pt x="10309" y="15218"/>
                  </a:lnTo>
                  <a:cubicBezTo>
                    <a:pt x="10309" y="15218"/>
                    <a:pt x="10309" y="13255"/>
                    <a:pt x="10309" y="13255"/>
                  </a:cubicBezTo>
                  <a:close/>
                  <a:moveTo>
                    <a:pt x="19145" y="13255"/>
                  </a:moveTo>
                  <a:lnTo>
                    <a:pt x="17182" y="13255"/>
                  </a:lnTo>
                  <a:lnTo>
                    <a:pt x="17182" y="15218"/>
                  </a:lnTo>
                  <a:lnTo>
                    <a:pt x="19145" y="15218"/>
                  </a:lnTo>
                  <a:cubicBezTo>
                    <a:pt x="19145" y="15218"/>
                    <a:pt x="19145" y="13255"/>
                    <a:pt x="19145" y="13255"/>
                  </a:cubicBezTo>
                  <a:close/>
                  <a:moveTo>
                    <a:pt x="16200" y="13255"/>
                  </a:moveTo>
                  <a:lnTo>
                    <a:pt x="14236" y="13255"/>
                  </a:lnTo>
                  <a:lnTo>
                    <a:pt x="14236" y="15218"/>
                  </a:lnTo>
                  <a:lnTo>
                    <a:pt x="16200" y="15218"/>
                  </a:lnTo>
                  <a:cubicBezTo>
                    <a:pt x="16200" y="15218"/>
                    <a:pt x="16200" y="13255"/>
                    <a:pt x="16200" y="13255"/>
                  </a:cubicBezTo>
                  <a:close/>
                  <a:moveTo>
                    <a:pt x="19145" y="9818"/>
                  </a:moveTo>
                  <a:lnTo>
                    <a:pt x="17182" y="9818"/>
                  </a:lnTo>
                  <a:lnTo>
                    <a:pt x="17182" y="11782"/>
                  </a:lnTo>
                  <a:lnTo>
                    <a:pt x="19145" y="11782"/>
                  </a:lnTo>
                  <a:cubicBezTo>
                    <a:pt x="19145" y="11782"/>
                    <a:pt x="19145" y="9818"/>
                    <a:pt x="19145" y="9818"/>
                  </a:cubicBezTo>
                  <a:close/>
                  <a:moveTo>
                    <a:pt x="16200" y="9818"/>
                  </a:moveTo>
                  <a:lnTo>
                    <a:pt x="14236" y="9818"/>
                  </a:lnTo>
                  <a:lnTo>
                    <a:pt x="14236" y="11782"/>
                  </a:lnTo>
                  <a:lnTo>
                    <a:pt x="16200" y="11782"/>
                  </a:lnTo>
                  <a:cubicBezTo>
                    <a:pt x="16200" y="11782"/>
                    <a:pt x="16200" y="9818"/>
                    <a:pt x="16200" y="9818"/>
                  </a:cubicBezTo>
                  <a:close/>
                  <a:moveTo>
                    <a:pt x="13255" y="16691"/>
                  </a:moveTo>
                  <a:lnTo>
                    <a:pt x="11291" y="16691"/>
                  </a:lnTo>
                  <a:lnTo>
                    <a:pt x="11291" y="18655"/>
                  </a:lnTo>
                  <a:lnTo>
                    <a:pt x="13255" y="18655"/>
                  </a:lnTo>
                  <a:cubicBezTo>
                    <a:pt x="13255" y="18655"/>
                    <a:pt x="13255" y="16691"/>
                    <a:pt x="13255" y="16691"/>
                  </a:cubicBezTo>
                  <a:close/>
                  <a:moveTo>
                    <a:pt x="13255" y="9818"/>
                  </a:moveTo>
                  <a:lnTo>
                    <a:pt x="11291" y="9818"/>
                  </a:lnTo>
                  <a:lnTo>
                    <a:pt x="11291" y="11782"/>
                  </a:lnTo>
                  <a:lnTo>
                    <a:pt x="13255" y="11782"/>
                  </a:lnTo>
                  <a:cubicBezTo>
                    <a:pt x="13255" y="11782"/>
                    <a:pt x="13255" y="9818"/>
                    <a:pt x="13255" y="9818"/>
                  </a:cubicBezTo>
                  <a:close/>
                  <a:moveTo>
                    <a:pt x="13255" y="13255"/>
                  </a:moveTo>
                  <a:lnTo>
                    <a:pt x="11291" y="13255"/>
                  </a:lnTo>
                  <a:lnTo>
                    <a:pt x="11291" y="15218"/>
                  </a:lnTo>
                  <a:lnTo>
                    <a:pt x="13255" y="15218"/>
                  </a:lnTo>
                  <a:cubicBezTo>
                    <a:pt x="13255" y="15218"/>
                    <a:pt x="13255" y="13255"/>
                    <a:pt x="13255" y="132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  <a:headEnd/>
              <a:tailEnd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sp>
        <p:nvSpPr>
          <p:cNvPr id="68" name="Shape 3698">
            <a:extLst>
              <a:ext uri="{FF2B5EF4-FFF2-40B4-BE49-F238E27FC236}">
                <a16:creationId xmlns:a16="http://schemas.microsoft.com/office/drawing/2014/main" id="{75109A86-B0AD-4084-B513-23BB1E8E19AA}"/>
              </a:ext>
            </a:extLst>
          </p:cNvPr>
          <p:cNvSpPr>
            <a:spLocks/>
          </p:cNvSpPr>
          <p:nvPr userDrawn="1"/>
        </p:nvSpPr>
        <p:spPr bwMode="auto">
          <a:xfrm>
            <a:off x="2425753" y="2105643"/>
            <a:ext cx="955117" cy="840086"/>
          </a:xfrm>
          <a:custGeom>
            <a:avLst/>
            <a:gdLst>
              <a:gd name="T0" fmla="*/ 308833397 w 21600"/>
              <a:gd name="T1" fmla="*/ 138919822 h 21600"/>
              <a:gd name="T2" fmla="*/ 308833397 w 21600"/>
              <a:gd name="T3" fmla="*/ 138919822 h 21600"/>
              <a:gd name="T4" fmla="*/ 308833397 w 21600"/>
              <a:gd name="T5" fmla="*/ 138919822 h 21600"/>
              <a:gd name="T6" fmla="*/ 308833397 w 21600"/>
              <a:gd name="T7" fmla="*/ 13891982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4"/>
                  <a:pt x="9957" y="1784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5"/>
                  <a:pt x="11617" y="1719"/>
                </a:cubicBezTo>
                <a:cubicBezTo>
                  <a:pt x="11641" y="1793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1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s-ES" dirty="0"/>
          </a:p>
        </p:txBody>
      </p:sp>
      <p:grpSp>
        <p:nvGrpSpPr>
          <p:cNvPr id="62" name="Group 51">
            <a:extLst>
              <a:ext uri="{FF2B5EF4-FFF2-40B4-BE49-F238E27FC236}">
                <a16:creationId xmlns:a16="http://schemas.microsoft.com/office/drawing/2014/main" id="{6EF9DE8D-423F-4E9A-8852-7E9AED84F5A1}"/>
              </a:ext>
            </a:extLst>
          </p:cNvPr>
          <p:cNvGrpSpPr/>
          <p:nvPr userDrawn="1"/>
        </p:nvGrpSpPr>
        <p:grpSpPr>
          <a:xfrm>
            <a:off x="6253662" y="3874794"/>
            <a:ext cx="1696842" cy="1673302"/>
            <a:chOff x="7405397" y="3922314"/>
            <a:chExt cx="1696842" cy="1673302"/>
          </a:xfrm>
        </p:grpSpPr>
        <p:grpSp>
          <p:nvGrpSpPr>
            <p:cNvPr id="69" name="Grupo 152">
              <a:extLst>
                <a:ext uri="{FF2B5EF4-FFF2-40B4-BE49-F238E27FC236}">
                  <a16:creationId xmlns:a16="http://schemas.microsoft.com/office/drawing/2014/main" id="{487857F1-505E-46C2-A2A8-6983E08E9877}"/>
                </a:ext>
              </a:extLst>
            </p:cNvPr>
            <p:cNvGrpSpPr/>
            <p:nvPr/>
          </p:nvGrpSpPr>
          <p:grpSpPr>
            <a:xfrm>
              <a:off x="7405397" y="3922314"/>
              <a:ext cx="1696842" cy="1673302"/>
              <a:chOff x="7410784" y="3845046"/>
              <a:chExt cx="1696842" cy="1673302"/>
            </a:xfrm>
            <a:effectLst/>
          </p:grpSpPr>
          <p:sp>
            <p:nvSpPr>
              <p:cNvPr id="72" name="Rectángulo 149">
                <a:extLst>
                  <a:ext uri="{FF2B5EF4-FFF2-40B4-BE49-F238E27FC236}">
                    <a16:creationId xmlns:a16="http://schemas.microsoft.com/office/drawing/2014/main" id="{83F5561A-132E-4EBE-9C18-47FC1112F3E3}"/>
                  </a:ext>
                </a:extLst>
              </p:cNvPr>
              <p:cNvSpPr/>
              <p:nvPr/>
            </p:nvSpPr>
            <p:spPr>
              <a:xfrm>
                <a:off x="7449205" y="3845046"/>
                <a:ext cx="1620000" cy="1260000"/>
              </a:xfrm>
              <a:prstGeom prst="rect">
                <a:avLst/>
              </a:prstGeom>
              <a:solidFill>
                <a:srgbClr val="37706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 Placeholder 23">
                <a:extLst>
                  <a:ext uri="{FF2B5EF4-FFF2-40B4-BE49-F238E27FC236}">
                    <a16:creationId xmlns:a16="http://schemas.microsoft.com/office/drawing/2014/main" id="{40E971B9-5F79-4211-BF39-D498D1AD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0784" y="5210446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32811"/>
                    </a:solidFill>
                    <a:ea typeface="Lato" charset="0"/>
                    <a:cs typeface="Lato" charset="0"/>
                  </a:rPr>
                  <a:t>DESARROLLO HUMANO</a:t>
                </a:r>
              </a:p>
            </p:txBody>
          </p:sp>
        </p:grpSp>
        <p:sp>
          <p:nvSpPr>
            <p:cNvPr id="70" name="Shape 3689">
              <a:extLst>
                <a:ext uri="{FF2B5EF4-FFF2-40B4-BE49-F238E27FC236}">
                  <a16:creationId xmlns:a16="http://schemas.microsoft.com/office/drawing/2014/main" id="{CA7BD2A2-4869-492A-9FD6-AECCA2BD2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0007" y="4132192"/>
              <a:ext cx="937532" cy="770449"/>
            </a:xfrm>
            <a:custGeom>
              <a:avLst/>
              <a:gdLst>
                <a:gd name="T0" fmla="*/ 308833397 w 21600"/>
                <a:gd name="T1" fmla="*/ 211349847 h 21600"/>
                <a:gd name="T2" fmla="*/ 308833397 w 21600"/>
                <a:gd name="T3" fmla="*/ 211349847 h 21600"/>
                <a:gd name="T4" fmla="*/ 308833397 w 21600"/>
                <a:gd name="T5" fmla="*/ 211349847 h 21600"/>
                <a:gd name="T6" fmla="*/ 308833397 w 21600"/>
                <a:gd name="T7" fmla="*/ 21134984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16" y="20520"/>
                  </a:moveTo>
                  <a:cubicBezTo>
                    <a:pt x="1258" y="18675"/>
                    <a:pt x="2752" y="17922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09"/>
                    <a:pt x="6113" y="10507"/>
                    <a:pt x="5698" y="9969"/>
                  </a:cubicBezTo>
                  <a:cubicBezTo>
                    <a:pt x="5646" y="9901"/>
                    <a:pt x="5599" y="9842"/>
                    <a:pt x="5562" y="9785"/>
                  </a:cubicBezTo>
                  <a:cubicBezTo>
                    <a:pt x="5550" y="9768"/>
                    <a:pt x="5538" y="9751"/>
                    <a:pt x="5526" y="9734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1"/>
                  </a:cubicBezTo>
                  <a:cubicBezTo>
                    <a:pt x="5249" y="6721"/>
                    <a:pt x="4603" y="5151"/>
                    <a:pt x="5035" y="3987"/>
                  </a:cubicBezTo>
                  <a:cubicBezTo>
                    <a:pt x="5619" y="2410"/>
                    <a:pt x="6140" y="2098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1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3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5"/>
                  </a:cubicBezTo>
                  <a:cubicBezTo>
                    <a:pt x="11091" y="9842"/>
                    <a:pt x="11044" y="9901"/>
                    <a:pt x="10992" y="9969"/>
                  </a:cubicBezTo>
                  <a:cubicBezTo>
                    <a:pt x="10578" y="10507"/>
                    <a:pt x="9806" y="11509"/>
                    <a:pt x="9806" y="13567"/>
                  </a:cubicBezTo>
                  <a:cubicBezTo>
                    <a:pt x="9806" y="15971"/>
                    <a:pt x="11535" y="17087"/>
                    <a:pt x="12500" y="17361"/>
                  </a:cubicBezTo>
                  <a:cubicBezTo>
                    <a:pt x="13925" y="17915"/>
                    <a:pt x="15432" y="18664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39"/>
                    <a:pt x="12999" y="4821"/>
                    <a:pt x="12211" y="2789"/>
                  </a:cubicBezTo>
                  <a:cubicBezTo>
                    <a:pt x="11716" y="1513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6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6"/>
                    <a:pt x="12782" y="16326"/>
                  </a:cubicBezTo>
                  <a:moveTo>
                    <a:pt x="18035" y="15773"/>
                  </a:moveTo>
                  <a:cubicBezTo>
                    <a:pt x="18035" y="15773"/>
                    <a:pt x="16217" y="15311"/>
                    <a:pt x="16217" y="13290"/>
                  </a:cubicBezTo>
                  <a:cubicBezTo>
                    <a:pt x="16217" y="11514"/>
                    <a:pt x="17087" y="10889"/>
                    <a:pt x="17376" y="10458"/>
                  </a:cubicBezTo>
                  <a:cubicBezTo>
                    <a:pt x="17376" y="10458"/>
                    <a:pt x="17968" y="9905"/>
                    <a:pt x="17572" y="8122"/>
                  </a:cubicBezTo>
                  <a:cubicBezTo>
                    <a:pt x="18232" y="7145"/>
                    <a:pt x="18387" y="5419"/>
                    <a:pt x="17669" y="3589"/>
                  </a:cubicBezTo>
                  <a:cubicBezTo>
                    <a:pt x="17218" y="2442"/>
                    <a:pt x="16666" y="1814"/>
                    <a:pt x="16059" y="1448"/>
                  </a:cubicBezTo>
                  <a:cubicBezTo>
                    <a:pt x="15612" y="1179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3"/>
                  </a:cubicBezTo>
                  <a:cubicBezTo>
                    <a:pt x="12878" y="1781"/>
                    <a:pt x="12997" y="2064"/>
                    <a:pt x="13115" y="2365"/>
                  </a:cubicBezTo>
                  <a:cubicBezTo>
                    <a:pt x="13131" y="2408"/>
                    <a:pt x="13143" y="2453"/>
                    <a:pt x="13159" y="2496"/>
                  </a:cubicBezTo>
                  <a:cubicBezTo>
                    <a:pt x="13436" y="2360"/>
                    <a:pt x="13994" y="2159"/>
                    <a:pt x="14614" y="2159"/>
                  </a:cubicBezTo>
                  <a:cubicBezTo>
                    <a:pt x="15001" y="2159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8"/>
                  </a:cubicBezTo>
                  <a:cubicBezTo>
                    <a:pt x="17366" y="5540"/>
                    <a:pt x="17207" y="6853"/>
                    <a:pt x="16784" y="7478"/>
                  </a:cubicBezTo>
                  <a:cubicBezTo>
                    <a:pt x="16610" y="7736"/>
                    <a:pt x="16549" y="8066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3"/>
                    <a:pt x="16607" y="9785"/>
                    <a:pt x="16584" y="9819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7"/>
                    <a:pt x="15236" y="11418"/>
                    <a:pt x="15236" y="13290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6"/>
                    <a:pt x="20311" y="17925"/>
                    <a:pt x="20570" y="19439"/>
                  </a:cubicBezTo>
                  <a:lnTo>
                    <a:pt x="17464" y="19439"/>
                  </a:lnTo>
                  <a:cubicBezTo>
                    <a:pt x="17553" y="19773"/>
                    <a:pt x="17615" y="20131"/>
                    <a:pt x="17645" y="20519"/>
                  </a:cubicBezTo>
                  <a:lnTo>
                    <a:pt x="21152" y="20519"/>
                  </a:lnTo>
                  <a:cubicBezTo>
                    <a:pt x="21600" y="20519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  <p:sp>
          <p:nvSpPr>
            <p:cNvPr id="71" name="Shape 3654">
              <a:extLst>
                <a:ext uri="{FF2B5EF4-FFF2-40B4-BE49-F238E27FC236}">
                  <a16:creationId xmlns:a16="http://schemas.microsoft.com/office/drawing/2014/main" id="{588C933B-EDBC-4F67-9A34-5785D97F8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5055" y="4320223"/>
              <a:ext cx="458673" cy="464181"/>
            </a:xfrm>
            <a:custGeom>
              <a:avLst/>
              <a:gdLst>
                <a:gd name="T0" fmla="*/ 308836604 w 21600"/>
                <a:gd name="T1" fmla="*/ 308833397 h 21600"/>
                <a:gd name="T2" fmla="*/ 308836604 w 21600"/>
                <a:gd name="T3" fmla="*/ 308833397 h 21600"/>
                <a:gd name="T4" fmla="*/ 308836604 w 21600"/>
                <a:gd name="T5" fmla="*/ 308833397 h 21600"/>
                <a:gd name="T6" fmla="*/ 308836604 w 21600"/>
                <a:gd name="T7" fmla="*/ 30883339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33" y="11950"/>
                  </a:moveTo>
                  <a:lnTo>
                    <a:pt x="12831" y="14045"/>
                  </a:lnTo>
                  <a:lnTo>
                    <a:pt x="11135" y="12801"/>
                  </a:lnTo>
                  <a:lnTo>
                    <a:pt x="10555" y="12375"/>
                  </a:lnTo>
                  <a:lnTo>
                    <a:pt x="9974" y="12801"/>
                  </a:lnTo>
                  <a:lnTo>
                    <a:pt x="8277" y="14045"/>
                  </a:lnTo>
                  <a:lnTo>
                    <a:pt x="8976" y="11950"/>
                  </a:lnTo>
                  <a:lnTo>
                    <a:pt x="9195" y="11291"/>
                  </a:lnTo>
                  <a:lnTo>
                    <a:pt x="8647" y="10864"/>
                  </a:lnTo>
                  <a:lnTo>
                    <a:pt x="7280" y="9801"/>
                  </a:lnTo>
                  <a:lnTo>
                    <a:pt x="9560" y="9801"/>
                  </a:lnTo>
                  <a:lnTo>
                    <a:pt x="9799" y="9167"/>
                  </a:lnTo>
                  <a:lnTo>
                    <a:pt x="10555" y="7167"/>
                  </a:lnTo>
                  <a:lnTo>
                    <a:pt x="11310" y="9167"/>
                  </a:lnTo>
                  <a:lnTo>
                    <a:pt x="11549" y="9801"/>
                  </a:lnTo>
                  <a:lnTo>
                    <a:pt x="13829" y="9801"/>
                  </a:lnTo>
                  <a:lnTo>
                    <a:pt x="12462" y="10864"/>
                  </a:lnTo>
                  <a:lnTo>
                    <a:pt x="11914" y="11291"/>
                  </a:lnTo>
                  <a:cubicBezTo>
                    <a:pt x="11914" y="11291"/>
                    <a:pt x="12133" y="11950"/>
                    <a:pt x="12133" y="11950"/>
                  </a:cubicBezTo>
                  <a:close/>
                  <a:moveTo>
                    <a:pt x="12228" y="8820"/>
                  </a:moveTo>
                  <a:lnTo>
                    <a:pt x="10555" y="4388"/>
                  </a:lnTo>
                  <a:lnTo>
                    <a:pt x="8881" y="8820"/>
                  </a:lnTo>
                  <a:lnTo>
                    <a:pt x="4418" y="8820"/>
                  </a:lnTo>
                  <a:lnTo>
                    <a:pt x="8044" y="11639"/>
                  </a:lnTo>
                  <a:lnTo>
                    <a:pt x="6371" y="16660"/>
                  </a:lnTo>
                  <a:lnTo>
                    <a:pt x="10555" y="13592"/>
                  </a:lnTo>
                  <a:lnTo>
                    <a:pt x="14738" y="16660"/>
                  </a:lnTo>
                  <a:lnTo>
                    <a:pt x="13065" y="11639"/>
                  </a:lnTo>
                  <a:lnTo>
                    <a:pt x="16691" y="8820"/>
                  </a:lnTo>
                  <a:cubicBezTo>
                    <a:pt x="16691" y="8820"/>
                    <a:pt x="12228" y="8820"/>
                    <a:pt x="12228" y="8820"/>
                  </a:cubicBezTo>
                  <a:close/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grpSp>
        <p:nvGrpSpPr>
          <p:cNvPr id="75" name="Group 46">
            <a:extLst>
              <a:ext uri="{FF2B5EF4-FFF2-40B4-BE49-F238E27FC236}">
                <a16:creationId xmlns:a16="http://schemas.microsoft.com/office/drawing/2014/main" id="{D0972EBD-DC4F-44D3-9A39-99CE5F63A572}"/>
              </a:ext>
            </a:extLst>
          </p:cNvPr>
          <p:cNvGrpSpPr/>
          <p:nvPr userDrawn="1"/>
        </p:nvGrpSpPr>
        <p:grpSpPr>
          <a:xfrm>
            <a:off x="8389634" y="3874794"/>
            <a:ext cx="1696842" cy="1673302"/>
            <a:chOff x="5247579" y="3922314"/>
            <a:chExt cx="1696842" cy="1673302"/>
          </a:xfrm>
        </p:grpSpPr>
        <p:grpSp>
          <p:nvGrpSpPr>
            <p:cNvPr id="76" name="Grupo 151">
              <a:extLst>
                <a:ext uri="{FF2B5EF4-FFF2-40B4-BE49-F238E27FC236}">
                  <a16:creationId xmlns:a16="http://schemas.microsoft.com/office/drawing/2014/main" id="{226D9EC0-9AFB-42CE-9AA2-D76E663B2F36}"/>
                </a:ext>
              </a:extLst>
            </p:cNvPr>
            <p:cNvGrpSpPr/>
            <p:nvPr/>
          </p:nvGrpSpPr>
          <p:grpSpPr>
            <a:xfrm>
              <a:off x="5247579" y="3922314"/>
              <a:ext cx="1696842" cy="1673302"/>
              <a:chOff x="5197525" y="3845046"/>
              <a:chExt cx="1696842" cy="1673302"/>
            </a:xfrm>
            <a:effectLst/>
          </p:grpSpPr>
          <p:sp>
            <p:nvSpPr>
              <p:cNvPr id="78" name="Rectángulo 147">
                <a:extLst>
                  <a:ext uri="{FF2B5EF4-FFF2-40B4-BE49-F238E27FC236}">
                    <a16:creationId xmlns:a16="http://schemas.microsoft.com/office/drawing/2014/main" id="{33DE793C-CF50-4B26-BEE3-F9DCBB24D8F3}"/>
                  </a:ext>
                </a:extLst>
              </p:cNvPr>
              <p:cNvSpPr/>
              <p:nvPr/>
            </p:nvSpPr>
            <p:spPr>
              <a:xfrm>
                <a:off x="5235946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Text Placeholder 23">
                <a:extLst>
                  <a:ext uri="{FF2B5EF4-FFF2-40B4-BE49-F238E27FC236}">
                    <a16:creationId xmlns:a16="http://schemas.microsoft.com/office/drawing/2014/main" id="{8C403C20-67D2-4FCF-90BE-8FF572E01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7525" y="521044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DHG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77" name="Freeform 264">
              <a:extLst>
                <a:ext uri="{FF2B5EF4-FFF2-40B4-BE49-F238E27FC236}">
                  <a16:creationId xmlns:a16="http://schemas.microsoft.com/office/drawing/2014/main" id="{BBC67E9D-AB7E-49D7-9328-E37AD1476C59}"/>
                </a:ext>
              </a:extLst>
            </p:cNvPr>
            <p:cNvSpPr/>
            <p:nvPr/>
          </p:nvSpPr>
          <p:spPr>
            <a:xfrm>
              <a:off x="5644817" y="4120664"/>
              <a:ext cx="902366" cy="813101"/>
            </a:xfrm>
            <a:custGeom>
              <a:avLst/>
              <a:gdLst>
                <a:gd name="connsiteX0" fmla="*/ 97472 w 576943"/>
                <a:gd name="connsiteY0" fmla="*/ 198324 h 432707"/>
                <a:gd name="connsiteX1" fmla="*/ 108459 w 576943"/>
                <a:gd name="connsiteY1" fmla="*/ 203113 h 432707"/>
                <a:gd name="connsiteX2" fmla="*/ 151983 w 576943"/>
                <a:gd name="connsiteY2" fmla="*/ 228890 h 432707"/>
                <a:gd name="connsiteX3" fmla="*/ 198325 w 576943"/>
                <a:gd name="connsiteY3" fmla="*/ 237482 h 432707"/>
                <a:gd name="connsiteX4" fmla="*/ 244666 w 576943"/>
                <a:gd name="connsiteY4" fmla="*/ 228890 h 432707"/>
                <a:gd name="connsiteX5" fmla="*/ 288190 w 576943"/>
                <a:gd name="connsiteY5" fmla="*/ 203113 h 432707"/>
                <a:gd name="connsiteX6" fmla="*/ 299177 w 576943"/>
                <a:gd name="connsiteY6" fmla="*/ 198324 h 432707"/>
                <a:gd name="connsiteX7" fmla="*/ 360308 w 576943"/>
                <a:gd name="connsiteY7" fmla="*/ 225368 h 432707"/>
                <a:gd name="connsiteX8" fmla="*/ 297487 w 576943"/>
                <a:gd name="connsiteY8" fmla="*/ 225368 h 432707"/>
                <a:gd name="connsiteX9" fmla="*/ 272132 w 576943"/>
                <a:gd name="connsiteY9" fmla="*/ 236073 h 432707"/>
                <a:gd name="connsiteX10" fmla="*/ 261428 w 576943"/>
                <a:gd name="connsiteY10" fmla="*/ 261427 h 432707"/>
                <a:gd name="connsiteX11" fmla="*/ 261428 w 576943"/>
                <a:gd name="connsiteY11" fmla="*/ 315515 h 432707"/>
                <a:gd name="connsiteX12" fmla="*/ 272132 w 576943"/>
                <a:gd name="connsiteY12" fmla="*/ 340869 h 432707"/>
                <a:gd name="connsiteX13" fmla="*/ 297487 w 576943"/>
                <a:gd name="connsiteY13" fmla="*/ 351574 h 432707"/>
                <a:gd name="connsiteX14" fmla="*/ 369604 w 576943"/>
                <a:gd name="connsiteY14" fmla="*/ 351574 h 432707"/>
                <a:gd name="connsiteX15" fmla="*/ 369604 w 576943"/>
                <a:gd name="connsiteY15" fmla="*/ 418622 h 432707"/>
                <a:gd name="connsiteX16" fmla="*/ 321432 w 576943"/>
                <a:gd name="connsiteY16" fmla="*/ 432707 h 432707"/>
                <a:gd name="connsiteX17" fmla="*/ 75217 w 576943"/>
                <a:gd name="connsiteY17" fmla="*/ 432707 h 432707"/>
                <a:gd name="connsiteX18" fmla="*/ 20565 w 576943"/>
                <a:gd name="connsiteY18" fmla="*/ 413269 h 432707"/>
                <a:gd name="connsiteX19" fmla="*/ 0 w 576943"/>
                <a:gd name="connsiteY19" fmla="*/ 359744 h 432707"/>
                <a:gd name="connsiteX20" fmla="*/ 986 w 576943"/>
                <a:gd name="connsiteY20" fmla="*/ 330587 h 432707"/>
                <a:gd name="connsiteX21" fmla="*/ 4930 w 576943"/>
                <a:gd name="connsiteY21" fmla="*/ 299881 h 432707"/>
                <a:gd name="connsiteX22" fmla="*/ 12395 w 576943"/>
                <a:gd name="connsiteY22" fmla="*/ 269315 h 432707"/>
                <a:gd name="connsiteX23" fmla="*/ 24509 w 576943"/>
                <a:gd name="connsiteY23" fmla="*/ 241848 h 432707"/>
                <a:gd name="connsiteX24" fmla="*/ 41975 w 576943"/>
                <a:gd name="connsiteY24" fmla="*/ 219030 h 432707"/>
                <a:gd name="connsiteX25" fmla="*/ 66062 w 576943"/>
                <a:gd name="connsiteY25" fmla="*/ 203958 h 432707"/>
                <a:gd name="connsiteX26" fmla="*/ 97472 w 576943"/>
                <a:gd name="connsiteY26" fmla="*/ 198324 h 432707"/>
                <a:gd name="connsiteX27" fmla="*/ 405663 w 576943"/>
                <a:gd name="connsiteY27" fmla="*/ 144236 h 432707"/>
                <a:gd name="connsiteX28" fmla="*/ 459752 w 576943"/>
                <a:gd name="connsiteY28" fmla="*/ 144236 h 432707"/>
                <a:gd name="connsiteX29" fmla="*/ 466090 w 576943"/>
                <a:gd name="connsiteY29" fmla="*/ 146912 h 432707"/>
                <a:gd name="connsiteX30" fmla="*/ 468766 w 576943"/>
                <a:gd name="connsiteY30" fmla="*/ 153250 h 432707"/>
                <a:gd name="connsiteX31" fmla="*/ 468766 w 576943"/>
                <a:gd name="connsiteY31" fmla="*/ 252412 h 432707"/>
                <a:gd name="connsiteX32" fmla="*/ 567928 w 576943"/>
                <a:gd name="connsiteY32" fmla="*/ 252412 h 432707"/>
                <a:gd name="connsiteX33" fmla="*/ 574267 w 576943"/>
                <a:gd name="connsiteY33" fmla="*/ 255089 h 432707"/>
                <a:gd name="connsiteX34" fmla="*/ 576943 w 576943"/>
                <a:gd name="connsiteY34" fmla="*/ 261427 h 432707"/>
                <a:gd name="connsiteX35" fmla="*/ 576943 w 576943"/>
                <a:gd name="connsiteY35" fmla="*/ 315515 h 432707"/>
                <a:gd name="connsiteX36" fmla="*/ 574267 w 576943"/>
                <a:gd name="connsiteY36" fmla="*/ 321854 h 432707"/>
                <a:gd name="connsiteX37" fmla="*/ 567928 w 576943"/>
                <a:gd name="connsiteY37" fmla="*/ 324530 h 432707"/>
                <a:gd name="connsiteX38" fmla="*/ 468766 w 576943"/>
                <a:gd name="connsiteY38" fmla="*/ 324530 h 432707"/>
                <a:gd name="connsiteX39" fmla="*/ 468766 w 576943"/>
                <a:gd name="connsiteY39" fmla="*/ 423692 h 432707"/>
                <a:gd name="connsiteX40" fmla="*/ 466090 w 576943"/>
                <a:gd name="connsiteY40" fmla="*/ 430031 h 432707"/>
                <a:gd name="connsiteX41" fmla="*/ 459752 w 576943"/>
                <a:gd name="connsiteY41" fmla="*/ 432707 h 432707"/>
                <a:gd name="connsiteX42" fmla="*/ 405663 w 576943"/>
                <a:gd name="connsiteY42" fmla="*/ 432707 h 432707"/>
                <a:gd name="connsiteX43" fmla="*/ 399325 w 576943"/>
                <a:gd name="connsiteY43" fmla="*/ 430031 h 432707"/>
                <a:gd name="connsiteX44" fmla="*/ 396649 w 576943"/>
                <a:gd name="connsiteY44" fmla="*/ 423692 h 432707"/>
                <a:gd name="connsiteX45" fmla="*/ 396649 w 576943"/>
                <a:gd name="connsiteY45" fmla="*/ 324530 h 432707"/>
                <a:gd name="connsiteX46" fmla="*/ 297487 w 576943"/>
                <a:gd name="connsiteY46" fmla="*/ 324530 h 432707"/>
                <a:gd name="connsiteX47" fmla="*/ 291148 w 576943"/>
                <a:gd name="connsiteY47" fmla="*/ 321854 h 432707"/>
                <a:gd name="connsiteX48" fmla="*/ 288472 w 576943"/>
                <a:gd name="connsiteY48" fmla="*/ 315515 h 432707"/>
                <a:gd name="connsiteX49" fmla="*/ 288472 w 576943"/>
                <a:gd name="connsiteY49" fmla="*/ 261427 h 432707"/>
                <a:gd name="connsiteX50" fmla="*/ 291148 w 576943"/>
                <a:gd name="connsiteY50" fmla="*/ 255089 h 432707"/>
                <a:gd name="connsiteX51" fmla="*/ 297487 w 576943"/>
                <a:gd name="connsiteY51" fmla="*/ 252412 h 432707"/>
                <a:gd name="connsiteX52" fmla="*/ 396649 w 576943"/>
                <a:gd name="connsiteY52" fmla="*/ 252412 h 432707"/>
                <a:gd name="connsiteX53" fmla="*/ 396649 w 576943"/>
                <a:gd name="connsiteY53" fmla="*/ 153250 h 432707"/>
                <a:gd name="connsiteX54" fmla="*/ 399325 w 576943"/>
                <a:gd name="connsiteY54" fmla="*/ 146912 h 432707"/>
                <a:gd name="connsiteX55" fmla="*/ 405663 w 576943"/>
                <a:gd name="connsiteY55" fmla="*/ 144236 h 432707"/>
                <a:gd name="connsiteX56" fmla="*/ 198325 w 576943"/>
                <a:gd name="connsiteY56" fmla="*/ 0 h 432707"/>
                <a:gd name="connsiteX57" fmla="*/ 274809 w 576943"/>
                <a:gd name="connsiteY57" fmla="*/ 31692 h 432707"/>
                <a:gd name="connsiteX58" fmla="*/ 306501 w 576943"/>
                <a:gd name="connsiteY58" fmla="*/ 108177 h 432707"/>
                <a:gd name="connsiteX59" fmla="*/ 274809 w 576943"/>
                <a:gd name="connsiteY59" fmla="*/ 184661 h 432707"/>
                <a:gd name="connsiteX60" fmla="*/ 198325 w 576943"/>
                <a:gd name="connsiteY60" fmla="*/ 216353 h 432707"/>
                <a:gd name="connsiteX61" fmla="*/ 121840 w 576943"/>
                <a:gd name="connsiteY61" fmla="*/ 184661 h 432707"/>
                <a:gd name="connsiteX62" fmla="*/ 90148 w 576943"/>
                <a:gd name="connsiteY62" fmla="*/ 108177 h 432707"/>
                <a:gd name="connsiteX63" fmla="*/ 121840 w 576943"/>
                <a:gd name="connsiteY63" fmla="*/ 31692 h 432707"/>
                <a:gd name="connsiteX64" fmla="*/ 198325 w 576943"/>
                <a:gd name="connsiteY64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76943" h="432707">
                  <a:moveTo>
                    <a:pt x="97472" y="198324"/>
                  </a:moveTo>
                  <a:cubicBezTo>
                    <a:pt x="101041" y="198324"/>
                    <a:pt x="104703" y="199920"/>
                    <a:pt x="108459" y="203113"/>
                  </a:cubicBezTo>
                  <a:cubicBezTo>
                    <a:pt x="123296" y="214569"/>
                    <a:pt x="137804" y="223162"/>
                    <a:pt x="151983" y="228890"/>
                  </a:cubicBezTo>
                  <a:cubicBezTo>
                    <a:pt x="166162" y="234618"/>
                    <a:pt x="181609" y="237482"/>
                    <a:pt x="198325" y="237482"/>
                  </a:cubicBezTo>
                  <a:cubicBezTo>
                    <a:pt x="215039" y="237482"/>
                    <a:pt x="230487" y="234618"/>
                    <a:pt x="244666" y="228890"/>
                  </a:cubicBezTo>
                  <a:cubicBezTo>
                    <a:pt x="258845" y="223162"/>
                    <a:pt x="273353" y="214569"/>
                    <a:pt x="288190" y="203113"/>
                  </a:cubicBezTo>
                  <a:cubicBezTo>
                    <a:pt x="291946" y="199920"/>
                    <a:pt x="295609" y="198324"/>
                    <a:pt x="299177" y="198324"/>
                  </a:cubicBezTo>
                  <a:cubicBezTo>
                    <a:pt x="323967" y="198324"/>
                    <a:pt x="344344" y="207339"/>
                    <a:pt x="360308" y="225368"/>
                  </a:cubicBezTo>
                  <a:lnTo>
                    <a:pt x="297487" y="225368"/>
                  </a:lnTo>
                  <a:cubicBezTo>
                    <a:pt x="287721" y="225368"/>
                    <a:pt x="279269" y="228937"/>
                    <a:pt x="272132" y="236073"/>
                  </a:cubicBezTo>
                  <a:cubicBezTo>
                    <a:pt x="264996" y="243210"/>
                    <a:pt x="261428" y="251661"/>
                    <a:pt x="261428" y="261427"/>
                  </a:cubicBezTo>
                  <a:lnTo>
                    <a:pt x="261428" y="315515"/>
                  </a:lnTo>
                  <a:cubicBezTo>
                    <a:pt x="261428" y="325281"/>
                    <a:pt x="264996" y="333733"/>
                    <a:pt x="272132" y="340869"/>
                  </a:cubicBezTo>
                  <a:cubicBezTo>
                    <a:pt x="279269" y="348006"/>
                    <a:pt x="287721" y="351574"/>
                    <a:pt x="297487" y="351574"/>
                  </a:cubicBezTo>
                  <a:lnTo>
                    <a:pt x="369604" y="351574"/>
                  </a:lnTo>
                  <a:lnTo>
                    <a:pt x="369604" y="418622"/>
                  </a:lnTo>
                  <a:cubicBezTo>
                    <a:pt x="356834" y="428012"/>
                    <a:pt x="340776" y="432707"/>
                    <a:pt x="321432" y="432707"/>
                  </a:cubicBezTo>
                  <a:lnTo>
                    <a:pt x="75217" y="432707"/>
                  </a:lnTo>
                  <a:cubicBezTo>
                    <a:pt x="52492" y="432707"/>
                    <a:pt x="34275" y="426228"/>
                    <a:pt x="20565" y="413269"/>
                  </a:cubicBezTo>
                  <a:cubicBezTo>
                    <a:pt x="6855" y="400310"/>
                    <a:pt x="0" y="382469"/>
                    <a:pt x="0" y="359744"/>
                  </a:cubicBezTo>
                  <a:cubicBezTo>
                    <a:pt x="0" y="349790"/>
                    <a:pt x="329" y="340071"/>
                    <a:pt x="986" y="330587"/>
                  </a:cubicBezTo>
                  <a:cubicBezTo>
                    <a:pt x="1643" y="321103"/>
                    <a:pt x="2958" y="310867"/>
                    <a:pt x="4930" y="299881"/>
                  </a:cubicBezTo>
                  <a:cubicBezTo>
                    <a:pt x="6902" y="288894"/>
                    <a:pt x="9390" y="278705"/>
                    <a:pt x="12395" y="269315"/>
                  </a:cubicBezTo>
                  <a:cubicBezTo>
                    <a:pt x="15401" y="259925"/>
                    <a:pt x="19439" y="250769"/>
                    <a:pt x="24509" y="241848"/>
                  </a:cubicBezTo>
                  <a:cubicBezTo>
                    <a:pt x="29580" y="232927"/>
                    <a:pt x="35402" y="225321"/>
                    <a:pt x="41975" y="219030"/>
                  </a:cubicBezTo>
                  <a:cubicBezTo>
                    <a:pt x="48548" y="212738"/>
                    <a:pt x="56577" y="207714"/>
                    <a:pt x="66062" y="203958"/>
                  </a:cubicBezTo>
                  <a:cubicBezTo>
                    <a:pt x="75546" y="200202"/>
                    <a:pt x="86016" y="198324"/>
                    <a:pt x="97472" y="198324"/>
                  </a:cubicBezTo>
                  <a:close/>
                  <a:moveTo>
                    <a:pt x="405663" y="144236"/>
                  </a:moveTo>
                  <a:lnTo>
                    <a:pt x="459752" y="144236"/>
                  </a:lnTo>
                  <a:cubicBezTo>
                    <a:pt x="462193" y="144236"/>
                    <a:pt x="464306" y="145128"/>
                    <a:pt x="466090" y="146912"/>
                  </a:cubicBezTo>
                  <a:cubicBezTo>
                    <a:pt x="467874" y="148696"/>
                    <a:pt x="468766" y="150809"/>
                    <a:pt x="468766" y="153250"/>
                  </a:cubicBezTo>
                  <a:lnTo>
                    <a:pt x="468766" y="252412"/>
                  </a:lnTo>
                  <a:lnTo>
                    <a:pt x="567928" y="252412"/>
                  </a:lnTo>
                  <a:cubicBezTo>
                    <a:pt x="570370" y="252412"/>
                    <a:pt x="572483" y="253304"/>
                    <a:pt x="574267" y="255089"/>
                  </a:cubicBezTo>
                  <a:cubicBezTo>
                    <a:pt x="576051" y="256873"/>
                    <a:pt x="576943" y="258986"/>
                    <a:pt x="576943" y="261427"/>
                  </a:cubicBezTo>
                  <a:lnTo>
                    <a:pt x="576943" y="315515"/>
                  </a:lnTo>
                  <a:cubicBezTo>
                    <a:pt x="576943" y="317957"/>
                    <a:pt x="576051" y="320070"/>
                    <a:pt x="574267" y="321854"/>
                  </a:cubicBezTo>
                  <a:cubicBezTo>
                    <a:pt x="572483" y="323638"/>
                    <a:pt x="570370" y="324530"/>
                    <a:pt x="567928" y="324530"/>
                  </a:cubicBezTo>
                  <a:lnTo>
                    <a:pt x="468766" y="324530"/>
                  </a:lnTo>
                  <a:lnTo>
                    <a:pt x="468766" y="423692"/>
                  </a:lnTo>
                  <a:cubicBezTo>
                    <a:pt x="468766" y="426134"/>
                    <a:pt x="467874" y="428247"/>
                    <a:pt x="466090" y="430031"/>
                  </a:cubicBezTo>
                  <a:cubicBezTo>
                    <a:pt x="464306" y="431815"/>
                    <a:pt x="462193" y="432707"/>
                    <a:pt x="459752" y="432707"/>
                  </a:cubicBezTo>
                  <a:lnTo>
                    <a:pt x="405663" y="432707"/>
                  </a:lnTo>
                  <a:cubicBezTo>
                    <a:pt x="403222" y="432707"/>
                    <a:pt x="401109" y="431815"/>
                    <a:pt x="399325" y="430031"/>
                  </a:cubicBezTo>
                  <a:cubicBezTo>
                    <a:pt x="397541" y="428247"/>
                    <a:pt x="396649" y="426134"/>
                    <a:pt x="396649" y="423692"/>
                  </a:cubicBezTo>
                  <a:lnTo>
                    <a:pt x="396649" y="324530"/>
                  </a:lnTo>
                  <a:lnTo>
                    <a:pt x="297487" y="324530"/>
                  </a:lnTo>
                  <a:cubicBezTo>
                    <a:pt x="295045" y="324530"/>
                    <a:pt x="292932" y="323638"/>
                    <a:pt x="291148" y="321854"/>
                  </a:cubicBezTo>
                  <a:cubicBezTo>
                    <a:pt x="289364" y="320070"/>
                    <a:pt x="288472" y="317957"/>
                    <a:pt x="288472" y="315515"/>
                  </a:cubicBezTo>
                  <a:lnTo>
                    <a:pt x="288472" y="261427"/>
                  </a:lnTo>
                  <a:cubicBezTo>
                    <a:pt x="288472" y="258986"/>
                    <a:pt x="289364" y="256873"/>
                    <a:pt x="291148" y="255089"/>
                  </a:cubicBezTo>
                  <a:cubicBezTo>
                    <a:pt x="292932" y="253304"/>
                    <a:pt x="295045" y="252412"/>
                    <a:pt x="297487" y="252412"/>
                  </a:cubicBezTo>
                  <a:lnTo>
                    <a:pt x="396649" y="252412"/>
                  </a:lnTo>
                  <a:lnTo>
                    <a:pt x="396649" y="153250"/>
                  </a:lnTo>
                  <a:cubicBezTo>
                    <a:pt x="396649" y="150809"/>
                    <a:pt x="397541" y="148696"/>
                    <a:pt x="399325" y="146912"/>
                  </a:cubicBezTo>
                  <a:cubicBezTo>
                    <a:pt x="401109" y="145128"/>
                    <a:pt x="403222" y="144236"/>
                    <a:pt x="405663" y="144236"/>
                  </a:cubicBezTo>
                  <a:close/>
                  <a:moveTo>
                    <a:pt x="198325" y="0"/>
                  </a:moveTo>
                  <a:cubicBezTo>
                    <a:pt x="228186" y="0"/>
                    <a:pt x="253681" y="10564"/>
                    <a:pt x="274809" y="31692"/>
                  </a:cubicBezTo>
                  <a:cubicBezTo>
                    <a:pt x="295937" y="52821"/>
                    <a:pt x="306501" y="78315"/>
                    <a:pt x="306501" y="108177"/>
                  </a:cubicBezTo>
                  <a:cubicBezTo>
                    <a:pt x="306501" y="138038"/>
                    <a:pt x="295937" y="163533"/>
                    <a:pt x="274809" y="184661"/>
                  </a:cubicBezTo>
                  <a:cubicBezTo>
                    <a:pt x="253681" y="205789"/>
                    <a:pt x="228186" y="216353"/>
                    <a:pt x="198325" y="216353"/>
                  </a:cubicBezTo>
                  <a:cubicBezTo>
                    <a:pt x="168463" y="216353"/>
                    <a:pt x="142968" y="205789"/>
                    <a:pt x="121840" y="184661"/>
                  </a:cubicBezTo>
                  <a:cubicBezTo>
                    <a:pt x="100712" y="163533"/>
                    <a:pt x="90148" y="138038"/>
                    <a:pt x="90148" y="108177"/>
                  </a:cubicBezTo>
                  <a:cubicBezTo>
                    <a:pt x="90148" y="78315"/>
                    <a:pt x="100712" y="52821"/>
                    <a:pt x="121840" y="31692"/>
                  </a:cubicBezTo>
                  <a:cubicBezTo>
                    <a:pt x="142968" y="10564"/>
                    <a:pt x="168463" y="0"/>
                    <a:pt x="198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F224564-D180-455A-9FB7-48FD93BDD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6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60BCC89-1D73-4031-AC17-9EC4FFA76F03}"/>
              </a:ext>
            </a:extLst>
          </p:cNvPr>
          <p:cNvSpPr/>
          <p:nvPr userDrawn="1"/>
        </p:nvSpPr>
        <p:spPr>
          <a:xfrm>
            <a:off x="6224588" y="5676050"/>
            <a:ext cx="5776415" cy="756000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1E75D-E527-4FBC-8A22-B1DE98FA9A58}"/>
              </a:ext>
            </a:extLst>
          </p:cNvPr>
          <p:cNvSpPr/>
          <p:nvPr userDrawn="1"/>
        </p:nvSpPr>
        <p:spPr>
          <a:xfrm>
            <a:off x="10058400" y="6052457"/>
            <a:ext cx="2058562" cy="805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55E4782-B91C-4685-9039-CF95CF46E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749" y="550936"/>
            <a:ext cx="7845213" cy="43331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ángulo 58">
            <a:extLst>
              <a:ext uri="{FF2B5EF4-FFF2-40B4-BE49-F238E27FC236}">
                <a16:creationId xmlns:a16="http://schemas.microsoft.com/office/drawing/2014/main" id="{FAD03E50-A4EC-4C15-82E5-E10A05595DA6}"/>
              </a:ext>
            </a:extLst>
          </p:cNvPr>
          <p:cNvSpPr/>
          <p:nvPr userDrawn="1"/>
        </p:nvSpPr>
        <p:spPr>
          <a:xfrm>
            <a:off x="145204" y="1150141"/>
            <a:ext cx="5868000" cy="532800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58">
            <a:extLst>
              <a:ext uri="{FF2B5EF4-FFF2-40B4-BE49-F238E27FC236}">
                <a16:creationId xmlns:a16="http://schemas.microsoft.com/office/drawing/2014/main" id="{857D15C8-C661-4A9D-8028-B915C72142CB}"/>
              </a:ext>
            </a:extLst>
          </p:cNvPr>
          <p:cNvSpPr/>
          <p:nvPr userDrawn="1"/>
        </p:nvSpPr>
        <p:spPr>
          <a:xfrm>
            <a:off x="6178796" y="1150142"/>
            <a:ext cx="5868000" cy="5328000"/>
          </a:xfrm>
          <a:prstGeom prst="rect">
            <a:avLst/>
          </a:prstGeom>
          <a:solidFill>
            <a:schemeClr val="bg1">
              <a:lumMod val="8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81FF57-1715-4BF0-ABA3-8E130349A536}"/>
              </a:ext>
            </a:extLst>
          </p:cNvPr>
          <p:cNvSpPr/>
          <p:nvPr userDrawn="1"/>
        </p:nvSpPr>
        <p:spPr>
          <a:xfrm>
            <a:off x="172074" y="1206868"/>
            <a:ext cx="5796000" cy="820800"/>
          </a:xfrm>
          <a:prstGeom prst="rect">
            <a:avLst/>
          </a:prstGeom>
          <a:noFill/>
          <a:ln>
            <a:solidFill>
              <a:srgbClr val="032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rgbClr val="37706D"/>
                </a:solidFill>
              </a:rPr>
              <a:t>RESPONSABLES:</a:t>
            </a:r>
          </a:p>
          <a:p>
            <a:pPr marL="360363" indent="-180975">
              <a:buFont typeface="Arial" panose="020B0604020202020204" pitchFamily="34" charset="0"/>
              <a:buChar char="•"/>
            </a:pPr>
            <a:endParaRPr lang="es-MX" sz="1200" dirty="0"/>
          </a:p>
          <a:p>
            <a:pPr marL="360363" indent="-180975">
              <a:buFont typeface="Arial" panose="020B0604020202020204" pitchFamily="34" charset="0"/>
              <a:buChar char="•"/>
            </a:pPr>
            <a:endParaRPr lang="es-MX" sz="1200" dirty="0"/>
          </a:p>
          <a:p>
            <a:pPr marL="360363" indent="-180975">
              <a:buFont typeface="Arial" panose="020B0604020202020204" pitchFamily="34" charset="0"/>
              <a:buChar char="•"/>
            </a:pPr>
            <a:endParaRPr lang="es-MX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224F84-C9D4-4926-BC45-8A3E73E68311}"/>
              </a:ext>
            </a:extLst>
          </p:cNvPr>
          <p:cNvSpPr/>
          <p:nvPr userDrawn="1"/>
        </p:nvSpPr>
        <p:spPr>
          <a:xfrm>
            <a:off x="6214796" y="1206868"/>
            <a:ext cx="5796000" cy="8216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000"/>
              </a:lnSpc>
            </a:pPr>
            <a:endParaRPr lang="es-MX" sz="1200" b="1" dirty="0"/>
          </a:p>
          <a:p>
            <a:pPr>
              <a:lnSpc>
                <a:spcPts val="1000"/>
              </a:lnSpc>
            </a:pPr>
            <a:endParaRPr lang="es-MX" sz="1200" b="1" dirty="0"/>
          </a:p>
          <a:p>
            <a:pPr>
              <a:lnSpc>
                <a:spcPts val="1000"/>
              </a:lnSpc>
            </a:pPr>
            <a:endParaRPr lang="es-MX" sz="1200" b="1" dirty="0"/>
          </a:p>
          <a:p>
            <a:pPr>
              <a:lnSpc>
                <a:spcPts val="1000"/>
              </a:lnSpc>
            </a:pPr>
            <a:endParaRPr lang="es-MX" sz="1200" b="1" dirty="0"/>
          </a:p>
          <a:p>
            <a:pPr>
              <a:lnSpc>
                <a:spcPts val="1000"/>
              </a:lnSpc>
            </a:pPr>
            <a:endParaRPr lang="es-MX" sz="1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36445A-569B-45B1-9524-A41C6CE18FE8}"/>
              </a:ext>
            </a:extLst>
          </p:cNvPr>
          <p:cNvSpPr/>
          <p:nvPr userDrawn="1"/>
        </p:nvSpPr>
        <p:spPr>
          <a:xfrm>
            <a:off x="6214796" y="5396169"/>
            <a:ext cx="5796000" cy="271855"/>
          </a:xfrm>
          <a:prstGeom prst="rect">
            <a:avLst/>
          </a:prstGeom>
          <a:solidFill>
            <a:srgbClr val="286043"/>
          </a:solidFill>
          <a:ln>
            <a:solidFill>
              <a:srgbClr val="032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/>
              <a:t>PUNTOS CRÍTICOS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E5391-52D0-4F24-AB63-5C50421C4B29}"/>
              </a:ext>
            </a:extLst>
          </p:cNvPr>
          <p:cNvSpPr/>
          <p:nvPr userDrawn="1"/>
        </p:nvSpPr>
        <p:spPr>
          <a:xfrm>
            <a:off x="6214796" y="5668886"/>
            <a:ext cx="5796000" cy="75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146F58-7A34-420D-8579-BCAA785DE3EE}"/>
              </a:ext>
            </a:extLst>
          </p:cNvPr>
          <p:cNvSpPr/>
          <p:nvPr userDrawn="1"/>
        </p:nvSpPr>
        <p:spPr>
          <a:xfrm>
            <a:off x="172074" y="2081027"/>
            <a:ext cx="5796000" cy="271855"/>
          </a:xfrm>
          <a:prstGeom prst="rect">
            <a:avLst/>
          </a:prstGeom>
          <a:solidFill>
            <a:srgbClr val="286043"/>
          </a:solidFill>
          <a:ln>
            <a:solidFill>
              <a:srgbClr val="032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chemeClr val="bg1"/>
                </a:solidFill>
              </a:rPr>
              <a:t>ACTIVIDADES REALIZADAS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D4BB2A-293B-4334-A5CD-5B172A77348F}"/>
              </a:ext>
            </a:extLst>
          </p:cNvPr>
          <p:cNvSpPr/>
          <p:nvPr userDrawn="1"/>
        </p:nvSpPr>
        <p:spPr>
          <a:xfrm>
            <a:off x="6214796" y="2080693"/>
            <a:ext cx="5796000" cy="271855"/>
          </a:xfrm>
          <a:prstGeom prst="rect">
            <a:avLst/>
          </a:prstGeom>
          <a:solidFill>
            <a:srgbClr val="286043"/>
          </a:solidFill>
          <a:ln>
            <a:solidFill>
              <a:srgbClr val="032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chemeClr val="bg1"/>
                </a:solidFill>
              </a:rPr>
              <a:t>PASOS A SEGUIR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D07020-C017-40BC-BC03-1939B6502321}"/>
              </a:ext>
            </a:extLst>
          </p:cNvPr>
          <p:cNvGrpSpPr/>
          <p:nvPr userDrawn="1"/>
        </p:nvGrpSpPr>
        <p:grpSpPr>
          <a:xfrm>
            <a:off x="172074" y="5396166"/>
            <a:ext cx="5796000" cy="1028717"/>
            <a:chOff x="172074" y="5574291"/>
            <a:chExt cx="5796000" cy="102871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5A56C7-D5BD-4DE8-845C-C88AAD85EB67}"/>
                </a:ext>
              </a:extLst>
            </p:cNvPr>
            <p:cNvSpPr/>
            <p:nvPr/>
          </p:nvSpPr>
          <p:spPr>
            <a:xfrm>
              <a:off x="172074" y="5574291"/>
              <a:ext cx="5796000" cy="271855"/>
            </a:xfrm>
            <a:prstGeom prst="rect">
              <a:avLst/>
            </a:prstGeom>
            <a:solidFill>
              <a:srgbClr val="286043"/>
            </a:solidFill>
            <a:ln>
              <a:solidFill>
                <a:srgbClr val="032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b="1" dirty="0"/>
                <a:t>AVANCE DEL PROYECTO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12D48F0-1F2B-42EE-8519-FB8EBE2DCDAD}"/>
                </a:ext>
              </a:extLst>
            </p:cNvPr>
            <p:cNvSpPr/>
            <p:nvPr/>
          </p:nvSpPr>
          <p:spPr>
            <a:xfrm>
              <a:off x="172074" y="5847008"/>
              <a:ext cx="5796000" cy="756000"/>
            </a:xfrm>
            <a:prstGeom prst="rect">
              <a:avLst/>
            </a:prstGeom>
            <a:noFill/>
            <a:ln>
              <a:solidFill>
                <a:srgbClr val="032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200" dirty="0"/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389A3FF-9189-4AA5-BF49-91570B5423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223" y="1428526"/>
            <a:ext cx="2844000" cy="599142"/>
          </a:xfrm>
          <a:prstGeom prst="rect">
            <a:avLst/>
          </a:prstGeom>
        </p:spPr>
        <p:txBody>
          <a:bodyPr/>
          <a:lstStyle>
            <a:lvl1pPr marL="261938" indent="-173038"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8BD7B595-07F7-41F2-AC25-9B7AB790D1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86764" y="1428526"/>
            <a:ext cx="2844000" cy="599142"/>
          </a:xfrm>
          <a:prstGeom prst="rect">
            <a:avLst/>
          </a:prstGeom>
        </p:spPr>
        <p:txBody>
          <a:bodyPr/>
          <a:lstStyle>
            <a:lvl1pPr marL="261938" indent="-173038"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3A222BED-382C-4E14-941F-62828B0E6A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2074" y="2383418"/>
            <a:ext cx="5796000" cy="29880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rgbClr val="032811"/>
            </a:solidFill>
          </a:ln>
        </p:spPr>
        <p:txBody>
          <a:bodyPr/>
          <a:lstStyle>
            <a:lvl1pPr marL="266700" indent="-177800">
              <a:spcBef>
                <a:spcPts val="1200"/>
              </a:spcBef>
              <a:buClr>
                <a:srgbClr val="082280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F6387BA6-0278-4D97-8D56-FE91684177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4796" y="2388314"/>
            <a:ext cx="5796000" cy="29880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rgbClr val="032811"/>
            </a:solidFill>
          </a:ln>
        </p:spPr>
        <p:txBody>
          <a:bodyPr/>
          <a:lstStyle>
            <a:lvl1pPr marL="266700" indent="-177800">
              <a:spcBef>
                <a:spcPts val="1200"/>
              </a:spcBef>
              <a:buClr>
                <a:srgbClr val="082280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C457F680-1305-4F4E-9853-448B59620F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24589" y="1206500"/>
            <a:ext cx="5786208" cy="820738"/>
          </a:xfrm>
          <a:prstGeom prst="rect">
            <a:avLst/>
          </a:prstGeom>
          <a:ln>
            <a:solidFill>
              <a:srgbClr val="032811"/>
            </a:solidFill>
          </a:ln>
        </p:spPr>
        <p:txBody>
          <a:bodyPr/>
          <a:lstStyle>
            <a:lvl1pPr marL="0" indent="0">
              <a:buNone/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D0C365F9-F6A9-4BD1-9552-9B761B1E89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14796" y="5676050"/>
            <a:ext cx="5786208" cy="748833"/>
          </a:xfrm>
          <a:prstGeom prst="rect">
            <a:avLst/>
          </a:prstGeom>
          <a:ln>
            <a:solidFill>
              <a:srgbClr val="032811"/>
            </a:solidFill>
          </a:ln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0F4133-79F5-4540-A2AD-368C7C0BFB46}"/>
              </a:ext>
            </a:extLst>
          </p:cNvPr>
          <p:cNvSpPr txBox="1"/>
          <p:nvPr userDrawn="1"/>
        </p:nvSpPr>
        <p:spPr>
          <a:xfrm>
            <a:off x="3930317" y="0"/>
            <a:ext cx="8186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 dirty="0">
                <a:solidFill>
                  <a:schemeClr val="bg1"/>
                </a:solidFill>
              </a:rPr>
              <a:t>JUNTA S</a:t>
            </a:r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JUNTA SEMANAL DE AVANCE</a:t>
            </a:r>
          </a:p>
          <a:p>
            <a:pPr algn="r"/>
            <a:r>
              <a:rPr lang="es-MX" sz="3200" b="1" dirty="0">
                <a:solidFill>
                  <a:schemeClr val="bg1"/>
                </a:solidFill>
              </a:rPr>
              <a:t>ANAL DE AVANCE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0EEA7-2850-4038-89B8-ED35097AD0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01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arátula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5F43D-7DA7-4662-80EE-B648CC95462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5" y="1327166"/>
            <a:ext cx="12192000" cy="465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7F5C381-02F1-4956-9647-731D928D0675}"/>
              </a:ext>
            </a:extLst>
          </p:cNvPr>
          <p:cNvSpPr txBox="1">
            <a:spLocks/>
          </p:cNvSpPr>
          <p:nvPr userDrawn="1"/>
        </p:nvSpPr>
        <p:spPr>
          <a:xfrm>
            <a:off x="6279896" y="45945"/>
            <a:ext cx="5837066" cy="496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JUNTA SEMANAL DE AVANCE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AA8701E-10BD-48CA-AD74-50B4709BC57D}"/>
              </a:ext>
            </a:extLst>
          </p:cNvPr>
          <p:cNvSpPr txBox="1">
            <a:spLocks/>
          </p:cNvSpPr>
          <p:nvPr userDrawn="1"/>
        </p:nvSpPr>
        <p:spPr>
          <a:xfrm>
            <a:off x="6305931" y="491006"/>
            <a:ext cx="5811031" cy="47244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Agenda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65103C-05A9-4EED-A8E9-458A0F2C76AB}"/>
              </a:ext>
            </a:extLst>
          </p:cNvPr>
          <p:cNvGrpSpPr/>
          <p:nvPr userDrawn="1"/>
        </p:nvGrpSpPr>
        <p:grpSpPr>
          <a:xfrm>
            <a:off x="4166902" y="3913550"/>
            <a:ext cx="1696842" cy="1673302"/>
            <a:chOff x="3089761" y="3922314"/>
            <a:chExt cx="1696842" cy="1673302"/>
          </a:xfrm>
        </p:grpSpPr>
        <p:grpSp>
          <p:nvGrpSpPr>
            <p:cNvPr id="12" name="Grupo 146">
              <a:extLst>
                <a:ext uri="{FF2B5EF4-FFF2-40B4-BE49-F238E27FC236}">
                  <a16:creationId xmlns:a16="http://schemas.microsoft.com/office/drawing/2014/main" id="{9CE0DA67-D0D0-4C9F-A89F-83681493D7FD}"/>
                </a:ext>
              </a:extLst>
            </p:cNvPr>
            <p:cNvGrpSpPr/>
            <p:nvPr/>
          </p:nvGrpSpPr>
          <p:grpSpPr>
            <a:xfrm>
              <a:off x="3089761" y="3922314"/>
              <a:ext cx="1696842" cy="1673302"/>
              <a:chOff x="6501853" y="3979156"/>
              <a:chExt cx="1696842" cy="1673302"/>
            </a:xfrm>
            <a:effectLst/>
          </p:grpSpPr>
          <p:sp>
            <p:nvSpPr>
              <p:cNvPr id="14" name="Rectángulo 117">
                <a:extLst>
                  <a:ext uri="{FF2B5EF4-FFF2-40B4-BE49-F238E27FC236}">
                    <a16:creationId xmlns:a16="http://schemas.microsoft.com/office/drawing/2014/main" id="{6641FD3D-BD98-45D9-9FAF-96DAD807D8E5}"/>
                  </a:ext>
                </a:extLst>
              </p:cNvPr>
              <p:cNvSpPr/>
              <p:nvPr/>
            </p:nvSpPr>
            <p:spPr>
              <a:xfrm>
                <a:off x="6540274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 Placeholder 23">
                <a:extLst>
                  <a:ext uri="{FF2B5EF4-FFF2-40B4-BE49-F238E27FC236}">
                    <a16:creationId xmlns:a16="http://schemas.microsoft.com/office/drawing/2014/main" id="{D7DDDE84-CF9E-474F-ADA3-7D9A5ABC66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534455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ESTRUCTURA ORGANIZACIONAL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13" name="Shape 3767">
              <a:extLst>
                <a:ext uri="{FF2B5EF4-FFF2-40B4-BE49-F238E27FC236}">
                  <a16:creationId xmlns:a16="http://schemas.microsoft.com/office/drawing/2014/main" id="{38FFCC9C-4675-4E36-8249-B177D2EAF995}"/>
                </a:ext>
              </a:extLst>
            </p:cNvPr>
            <p:cNvSpPr/>
            <p:nvPr/>
          </p:nvSpPr>
          <p:spPr>
            <a:xfrm>
              <a:off x="3453161" y="4132193"/>
              <a:ext cx="970042" cy="80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8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8"/>
                    <a:pt x="10529" y="14727"/>
                    <a:pt x="10800" y="14727"/>
                  </a:cubicBezTo>
                  <a:cubicBezTo>
                    <a:pt x="11071" y="14727"/>
                    <a:pt x="11291" y="14508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8"/>
                    <a:pt x="18384" y="14727"/>
                    <a:pt x="18655" y="14727"/>
                  </a:cubicBezTo>
                  <a:cubicBezTo>
                    <a:pt x="18926" y="14727"/>
                    <a:pt x="19145" y="14508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8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o 140">
            <a:extLst>
              <a:ext uri="{FF2B5EF4-FFF2-40B4-BE49-F238E27FC236}">
                <a16:creationId xmlns:a16="http://schemas.microsoft.com/office/drawing/2014/main" id="{75570552-06F1-4212-9EBD-7569D848435E}"/>
              </a:ext>
            </a:extLst>
          </p:cNvPr>
          <p:cNvGrpSpPr/>
          <p:nvPr/>
        </p:nvGrpSpPr>
        <p:grpSpPr>
          <a:xfrm>
            <a:off x="2054891" y="1886953"/>
            <a:ext cx="1696842" cy="1684014"/>
            <a:chOff x="1484749" y="1460927"/>
            <a:chExt cx="1696842" cy="1684014"/>
          </a:xfrm>
          <a:effectLst/>
        </p:grpSpPr>
        <p:sp>
          <p:nvSpPr>
            <p:cNvPr id="24" name="Rectángulo 101">
              <a:extLst>
                <a:ext uri="{FF2B5EF4-FFF2-40B4-BE49-F238E27FC236}">
                  <a16:creationId xmlns:a16="http://schemas.microsoft.com/office/drawing/2014/main" id="{3C333570-6DF7-4ADF-A6D0-EC7EEFD2D340}"/>
                </a:ext>
              </a:extLst>
            </p:cNvPr>
            <p:cNvSpPr/>
            <p:nvPr/>
          </p:nvSpPr>
          <p:spPr>
            <a:xfrm>
              <a:off x="1523172" y="1460927"/>
              <a:ext cx="1620000" cy="12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 Placeholder 23">
              <a:extLst>
                <a:ext uri="{FF2B5EF4-FFF2-40B4-BE49-F238E27FC236}">
                  <a16:creationId xmlns:a16="http://schemas.microsoft.com/office/drawing/2014/main" id="{24BC4553-C05D-45E1-B5F7-0D0857DF8C30}"/>
                </a:ext>
              </a:extLst>
            </p:cNvPr>
            <p:cNvSpPr txBox="1">
              <a:spLocks/>
            </p:cNvSpPr>
            <p:nvPr/>
          </p:nvSpPr>
          <p:spPr>
            <a:xfrm>
              <a:off x="1484749" y="2837039"/>
              <a:ext cx="1696842" cy="3079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r>
                <a: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rPr>
                <a:t>GENERALES</a:t>
              </a:r>
            </a:p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endParaRPr lang="en-US" sz="1600" b="1" dirty="0">
                <a:solidFill>
                  <a:schemeClr val="bg1"/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E3D619-B4BB-420F-BC48-9E6A28269FBA}"/>
              </a:ext>
            </a:extLst>
          </p:cNvPr>
          <p:cNvGrpSpPr/>
          <p:nvPr userDrawn="1"/>
        </p:nvGrpSpPr>
        <p:grpSpPr>
          <a:xfrm>
            <a:off x="6281871" y="1884376"/>
            <a:ext cx="1696842" cy="1684014"/>
            <a:chOff x="3089761" y="1886953"/>
            <a:chExt cx="1696842" cy="1684014"/>
          </a:xfrm>
        </p:grpSpPr>
        <p:grpSp>
          <p:nvGrpSpPr>
            <p:cNvPr id="27" name="Grupo 141">
              <a:extLst>
                <a:ext uri="{FF2B5EF4-FFF2-40B4-BE49-F238E27FC236}">
                  <a16:creationId xmlns:a16="http://schemas.microsoft.com/office/drawing/2014/main" id="{2AA60A5C-23E8-4FE5-9613-2F1F2CB2568D}"/>
                </a:ext>
              </a:extLst>
            </p:cNvPr>
            <p:cNvGrpSpPr/>
            <p:nvPr/>
          </p:nvGrpSpPr>
          <p:grpSpPr>
            <a:xfrm>
              <a:off x="3089761" y="1886953"/>
              <a:ext cx="1696842" cy="1684014"/>
              <a:chOff x="3993301" y="1460927"/>
              <a:chExt cx="1696842" cy="1684014"/>
            </a:xfrm>
            <a:effectLst/>
          </p:grpSpPr>
          <p:sp>
            <p:nvSpPr>
              <p:cNvPr id="30" name="Rectángulo 110">
                <a:extLst>
                  <a:ext uri="{FF2B5EF4-FFF2-40B4-BE49-F238E27FC236}">
                    <a16:creationId xmlns:a16="http://schemas.microsoft.com/office/drawing/2014/main" id="{05A77AA1-F1DA-4F17-B106-CD583DCE9192}"/>
                  </a:ext>
                </a:extLst>
              </p:cNvPr>
              <p:cNvSpPr/>
              <p:nvPr/>
            </p:nvSpPr>
            <p:spPr>
              <a:xfrm>
                <a:off x="4031724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 Placeholder 23">
                <a:extLst>
                  <a:ext uri="{FF2B5EF4-FFF2-40B4-BE49-F238E27FC236}">
                    <a16:creationId xmlns:a16="http://schemas.microsoft.com/office/drawing/2014/main" id="{0E2D5F9D-E4EE-4FBA-84E5-7DA39B9B8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2837039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ABASTECIMIENTO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D0D894AC-5E36-4752-A042-B43C9748F674}"/>
                </a:ext>
              </a:extLst>
            </p:cNvPr>
            <p:cNvSpPr>
              <a:spLocks noEditPoints="1"/>
            </p:cNvSpPr>
            <p:nvPr/>
          </p:nvSpPr>
          <p:spPr bwMode="auto">
            <a:xfrm rot="1357491">
              <a:off x="3385707" y="1980224"/>
              <a:ext cx="519949" cy="499479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4BB93850-EB7F-4DD6-8A1F-E56C05D83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4809" y="2273332"/>
              <a:ext cx="828689" cy="801571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0BCFBB-0AA5-4065-88E8-4E6320C5D58B}"/>
              </a:ext>
            </a:extLst>
          </p:cNvPr>
          <p:cNvGrpSpPr/>
          <p:nvPr userDrawn="1"/>
        </p:nvGrpSpPr>
        <p:grpSpPr>
          <a:xfrm>
            <a:off x="2015014" y="3859921"/>
            <a:ext cx="1696842" cy="1680727"/>
            <a:chOff x="5247580" y="1886953"/>
            <a:chExt cx="1696842" cy="1680727"/>
          </a:xfrm>
        </p:grpSpPr>
        <p:grpSp>
          <p:nvGrpSpPr>
            <p:cNvPr id="33" name="Grupo 142">
              <a:extLst>
                <a:ext uri="{FF2B5EF4-FFF2-40B4-BE49-F238E27FC236}">
                  <a16:creationId xmlns:a16="http://schemas.microsoft.com/office/drawing/2014/main" id="{91C7E66F-9579-490B-8187-797342A469A2}"/>
                </a:ext>
              </a:extLst>
            </p:cNvPr>
            <p:cNvGrpSpPr/>
            <p:nvPr/>
          </p:nvGrpSpPr>
          <p:grpSpPr>
            <a:xfrm>
              <a:off x="5247580" y="1886953"/>
              <a:ext cx="1696842" cy="1680727"/>
              <a:chOff x="6501853" y="1460927"/>
              <a:chExt cx="1696842" cy="1680727"/>
            </a:xfrm>
            <a:effectLst/>
          </p:grpSpPr>
          <p:sp>
            <p:nvSpPr>
              <p:cNvPr id="35" name="Rectángulo 111">
                <a:extLst>
                  <a:ext uri="{FF2B5EF4-FFF2-40B4-BE49-F238E27FC236}">
                    <a16:creationId xmlns:a16="http://schemas.microsoft.com/office/drawing/2014/main" id="{596D23F0-147A-482C-A6DD-F355D40DCF75}"/>
                  </a:ext>
                </a:extLst>
              </p:cNvPr>
              <p:cNvSpPr/>
              <p:nvPr/>
            </p:nvSpPr>
            <p:spPr>
              <a:xfrm>
                <a:off x="6540276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 Placeholder 23">
                <a:extLst>
                  <a:ext uri="{FF2B5EF4-FFF2-40B4-BE49-F238E27FC236}">
                    <a16:creationId xmlns:a16="http://schemas.microsoft.com/office/drawing/2014/main" id="{911F2956-3F5D-410D-8E3F-6A874E2C9D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2833752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GASTOS</a:t>
                </a:r>
              </a:p>
            </p:txBody>
          </p:sp>
        </p:grpSp>
        <p:sp>
          <p:nvSpPr>
            <p:cNvPr id="34" name="Freeform 245">
              <a:extLst>
                <a:ext uri="{FF2B5EF4-FFF2-40B4-BE49-F238E27FC236}">
                  <a16:creationId xmlns:a16="http://schemas.microsoft.com/office/drawing/2014/main" id="{85453E0C-9489-4ACD-A93C-F1113E421939}"/>
                </a:ext>
              </a:extLst>
            </p:cNvPr>
            <p:cNvSpPr/>
            <p:nvPr/>
          </p:nvSpPr>
          <p:spPr>
            <a:xfrm>
              <a:off x="5542503" y="2087260"/>
              <a:ext cx="1106993" cy="862310"/>
            </a:xfrm>
            <a:custGeom>
              <a:avLst/>
              <a:gdLst>
                <a:gd name="connsiteX0" fmla="*/ 409325 w 576943"/>
                <a:gd name="connsiteY0" fmla="*/ 36059 h 432707"/>
                <a:gd name="connsiteX1" fmla="*/ 531870 w 576943"/>
                <a:gd name="connsiteY1" fmla="*/ 36059 h 432707"/>
                <a:gd name="connsiteX2" fmla="*/ 538349 w 576943"/>
                <a:gd name="connsiteY2" fmla="*/ 38594 h 432707"/>
                <a:gd name="connsiteX3" fmla="*/ 540884 w 576943"/>
                <a:gd name="connsiteY3" fmla="*/ 45074 h 432707"/>
                <a:gd name="connsiteX4" fmla="*/ 540884 w 576943"/>
                <a:gd name="connsiteY4" fmla="*/ 167618 h 432707"/>
                <a:gd name="connsiteX5" fmla="*/ 535391 w 576943"/>
                <a:gd name="connsiteY5" fmla="*/ 175928 h 432707"/>
                <a:gd name="connsiteX6" fmla="*/ 525390 w 576943"/>
                <a:gd name="connsiteY6" fmla="*/ 173815 h 432707"/>
                <a:gd name="connsiteX7" fmla="*/ 491304 w 576943"/>
                <a:gd name="connsiteY7" fmla="*/ 139728 h 432707"/>
                <a:gd name="connsiteX8" fmla="*/ 312981 w 576943"/>
                <a:gd name="connsiteY8" fmla="*/ 318051 h 432707"/>
                <a:gd name="connsiteX9" fmla="*/ 306501 w 576943"/>
                <a:gd name="connsiteY9" fmla="*/ 320868 h 432707"/>
                <a:gd name="connsiteX10" fmla="*/ 300022 w 576943"/>
                <a:gd name="connsiteY10" fmla="*/ 318051 h 432707"/>
                <a:gd name="connsiteX11" fmla="*/ 234384 w 576943"/>
                <a:gd name="connsiteY11" fmla="*/ 252412 h 432707"/>
                <a:gd name="connsiteX12" fmla="*/ 117192 w 576943"/>
                <a:gd name="connsiteY12" fmla="*/ 369604 h 432707"/>
                <a:gd name="connsiteX13" fmla="*/ 63104 w 576943"/>
                <a:gd name="connsiteY13" fmla="*/ 315515 h 432707"/>
                <a:gd name="connsiteX14" fmla="*/ 227904 w 576943"/>
                <a:gd name="connsiteY14" fmla="*/ 150715 h 432707"/>
                <a:gd name="connsiteX15" fmla="*/ 234384 w 576943"/>
                <a:gd name="connsiteY15" fmla="*/ 147898 h 432707"/>
                <a:gd name="connsiteX16" fmla="*/ 240863 w 576943"/>
                <a:gd name="connsiteY16" fmla="*/ 150715 h 432707"/>
                <a:gd name="connsiteX17" fmla="*/ 306501 w 576943"/>
                <a:gd name="connsiteY17" fmla="*/ 216353 h 432707"/>
                <a:gd name="connsiteX18" fmla="*/ 437215 w 576943"/>
                <a:gd name="connsiteY18" fmla="*/ 85640 h 432707"/>
                <a:gd name="connsiteX19" fmla="*/ 403128 w 576943"/>
                <a:gd name="connsiteY19" fmla="*/ 51553 h 432707"/>
                <a:gd name="connsiteX20" fmla="*/ 401015 w 576943"/>
                <a:gd name="connsiteY20" fmla="*/ 41552 h 432707"/>
                <a:gd name="connsiteX21" fmla="*/ 409325 w 576943"/>
                <a:gd name="connsiteY21" fmla="*/ 36059 h 432707"/>
                <a:gd name="connsiteX22" fmla="*/ 0 w 576943"/>
                <a:gd name="connsiteY22" fmla="*/ 0 h 432707"/>
                <a:gd name="connsiteX23" fmla="*/ 36059 w 576943"/>
                <a:gd name="connsiteY23" fmla="*/ 0 h 432707"/>
                <a:gd name="connsiteX24" fmla="*/ 36059 w 576943"/>
                <a:gd name="connsiteY24" fmla="*/ 396648 h 432707"/>
                <a:gd name="connsiteX25" fmla="*/ 576943 w 576943"/>
                <a:gd name="connsiteY25" fmla="*/ 396648 h 432707"/>
                <a:gd name="connsiteX26" fmla="*/ 576943 w 576943"/>
                <a:gd name="connsiteY26" fmla="*/ 432707 h 432707"/>
                <a:gd name="connsiteX27" fmla="*/ 0 w 576943"/>
                <a:gd name="connsiteY27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43" h="432707">
                  <a:moveTo>
                    <a:pt x="409325" y="36059"/>
                  </a:moveTo>
                  <a:lnTo>
                    <a:pt x="531870" y="36059"/>
                  </a:lnTo>
                  <a:cubicBezTo>
                    <a:pt x="534499" y="36059"/>
                    <a:pt x="536659" y="36904"/>
                    <a:pt x="538349" y="38594"/>
                  </a:cubicBezTo>
                  <a:cubicBezTo>
                    <a:pt x="540039" y="40284"/>
                    <a:pt x="540884" y="42444"/>
                    <a:pt x="540884" y="45074"/>
                  </a:cubicBezTo>
                  <a:lnTo>
                    <a:pt x="540884" y="167618"/>
                  </a:lnTo>
                  <a:cubicBezTo>
                    <a:pt x="540884" y="171562"/>
                    <a:pt x="539054" y="174332"/>
                    <a:pt x="535391" y="175928"/>
                  </a:cubicBezTo>
                  <a:cubicBezTo>
                    <a:pt x="531729" y="177524"/>
                    <a:pt x="528395" y="176820"/>
                    <a:pt x="525390" y="173815"/>
                  </a:cubicBezTo>
                  <a:lnTo>
                    <a:pt x="491304" y="139728"/>
                  </a:lnTo>
                  <a:lnTo>
                    <a:pt x="312981" y="318051"/>
                  </a:lnTo>
                  <a:cubicBezTo>
                    <a:pt x="311103" y="319929"/>
                    <a:pt x="308943" y="320868"/>
                    <a:pt x="306501" y="320868"/>
                  </a:cubicBezTo>
                  <a:cubicBezTo>
                    <a:pt x="304060" y="320868"/>
                    <a:pt x="301900" y="319929"/>
                    <a:pt x="300022" y="318051"/>
                  </a:cubicBezTo>
                  <a:lnTo>
                    <a:pt x="234384" y="252412"/>
                  </a:lnTo>
                  <a:lnTo>
                    <a:pt x="117192" y="369604"/>
                  </a:lnTo>
                  <a:lnTo>
                    <a:pt x="63104" y="315515"/>
                  </a:lnTo>
                  <a:lnTo>
                    <a:pt x="227904" y="150715"/>
                  </a:lnTo>
                  <a:cubicBezTo>
                    <a:pt x="229783" y="148837"/>
                    <a:pt x="231942" y="147898"/>
                    <a:pt x="234384" y="147898"/>
                  </a:cubicBezTo>
                  <a:cubicBezTo>
                    <a:pt x="236825" y="147898"/>
                    <a:pt x="238985" y="148837"/>
                    <a:pt x="240863" y="150715"/>
                  </a:cubicBezTo>
                  <a:lnTo>
                    <a:pt x="306501" y="216353"/>
                  </a:lnTo>
                  <a:lnTo>
                    <a:pt x="437215" y="85640"/>
                  </a:lnTo>
                  <a:lnTo>
                    <a:pt x="403128" y="51553"/>
                  </a:lnTo>
                  <a:cubicBezTo>
                    <a:pt x="400123" y="48548"/>
                    <a:pt x="399419" y="45214"/>
                    <a:pt x="401015" y="41552"/>
                  </a:cubicBezTo>
                  <a:cubicBezTo>
                    <a:pt x="402611" y="37890"/>
                    <a:pt x="405382" y="36059"/>
                    <a:pt x="409325" y="36059"/>
                  </a:cubicBezTo>
                  <a:close/>
                  <a:moveTo>
                    <a:pt x="0" y="0"/>
                  </a:moveTo>
                  <a:lnTo>
                    <a:pt x="36059" y="0"/>
                  </a:lnTo>
                  <a:lnTo>
                    <a:pt x="36059" y="396648"/>
                  </a:lnTo>
                  <a:lnTo>
                    <a:pt x="576943" y="396648"/>
                  </a:lnTo>
                  <a:lnTo>
                    <a:pt x="576943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1A60A3-E95C-4FC7-B367-C321DF8ADA4A}"/>
              </a:ext>
            </a:extLst>
          </p:cNvPr>
          <p:cNvGrpSpPr/>
          <p:nvPr userDrawn="1"/>
        </p:nvGrpSpPr>
        <p:grpSpPr>
          <a:xfrm>
            <a:off x="8423364" y="1875427"/>
            <a:ext cx="1696842" cy="1676589"/>
            <a:chOff x="931942" y="3922314"/>
            <a:chExt cx="1696842" cy="1676589"/>
          </a:xfrm>
        </p:grpSpPr>
        <p:grpSp>
          <p:nvGrpSpPr>
            <p:cNvPr id="43" name="Grupo 145">
              <a:extLst>
                <a:ext uri="{FF2B5EF4-FFF2-40B4-BE49-F238E27FC236}">
                  <a16:creationId xmlns:a16="http://schemas.microsoft.com/office/drawing/2014/main" id="{F8C0BF6F-98CB-41B4-BB2F-975B1AB1A610}"/>
                </a:ext>
              </a:extLst>
            </p:cNvPr>
            <p:cNvGrpSpPr/>
            <p:nvPr/>
          </p:nvGrpSpPr>
          <p:grpSpPr>
            <a:xfrm>
              <a:off x="931942" y="3922314"/>
              <a:ext cx="1696842" cy="1676589"/>
              <a:chOff x="3993301" y="3979156"/>
              <a:chExt cx="1696842" cy="1676589"/>
            </a:xfrm>
            <a:effectLst/>
          </p:grpSpPr>
          <p:sp>
            <p:nvSpPr>
              <p:cNvPr id="45" name="Rectángulo 116">
                <a:extLst>
                  <a:ext uri="{FF2B5EF4-FFF2-40B4-BE49-F238E27FC236}">
                    <a16:creationId xmlns:a16="http://schemas.microsoft.com/office/drawing/2014/main" id="{B0B42590-AB09-4BD7-AAD4-348CCD02ED41}"/>
                  </a:ext>
                </a:extLst>
              </p:cNvPr>
              <p:cNvSpPr/>
              <p:nvPr/>
            </p:nvSpPr>
            <p:spPr>
              <a:xfrm>
                <a:off x="4031722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 Placeholder 23">
                <a:extLst>
                  <a:ext uri="{FF2B5EF4-FFF2-40B4-BE49-F238E27FC236}">
                    <a16:creationId xmlns:a16="http://schemas.microsoft.com/office/drawing/2014/main" id="{BC362490-DAF6-48FA-8F46-CB4E65A6E5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5347843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LOGÍSTICA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44" name="Freeform 107">
              <a:extLst>
                <a:ext uri="{FF2B5EF4-FFF2-40B4-BE49-F238E27FC236}">
                  <a16:creationId xmlns:a16="http://schemas.microsoft.com/office/drawing/2014/main" id="{FDA28907-7F6C-46B6-BBF6-C1F0BBEA2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6138" y="4120664"/>
              <a:ext cx="988450" cy="824630"/>
            </a:xfrm>
            <a:custGeom>
              <a:avLst/>
              <a:gdLst>
                <a:gd name="T0" fmla="*/ 1767 w 3666"/>
                <a:gd name="T1" fmla="*/ 3297 h 3543"/>
                <a:gd name="T2" fmla="*/ 1920 w 3666"/>
                <a:gd name="T3" fmla="*/ 3417 h 3543"/>
                <a:gd name="T4" fmla="*/ 2002 w 3666"/>
                <a:gd name="T5" fmla="*/ 3242 h 3543"/>
                <a:gd name="T6" fmla="*/ 547 w 3666"/>
                <a:gd name="T7" fmla="*/ 3185 h 3543"/>
                <a:gd name="T8" fmla="*/ 504 w 3666"/>
                <a:gd name="T9" fmla="*/ 3374 h 3543"/>
                <a:gd name="T10" fmla="*/ 697 w 3666"/>
                <a:gd name="T11" fmla="*/ 3374 h 3543"/>
                <a:gd name="T12" fmla="*/ 655 w 3666"/>
                <a:gd name="T13" fmla="*/ 3185 h 3543"/>
                <a:gd name="T14" fmla="*/ 2065 w 3666"/>
                <a:gd name="T15" fmla="*/ 3122 h 3543"/>
                <a:gd name="T16" fmla="*/ 2110 w 3666"/>
                <a:gd name="T17" fmla="*/ 3410 h 3543"/>
                <a:gd name="T18" fmla="*/ 1851 w 3666"/>
                <a:gd name="T19" fmla="*/ 3540 h 3543"/>
                <a:gd name="T20" fmla="*/ 1647 w 3666"/>
                <a:gd name="T21" fmla="*/ 3337 h 3543"/>
                <a:gd name="T22" fmla="*/ 1777 w 3666"/>
                <a:gd name="T23" fmla="*/ 3077 h 3543"/>
                <a:gd name="T24" fmla="*/ 747 w 3666"/>
                <a:gd name="T25" fmla="*/ 3097 h 3543"/>
                <a:gd name="T26" fmla="*/ 834 w 3666"/>
                <a:gd name="T27" fmla="*/ 3374 h 3543"/>
                <a:gd name="T28" fmla="*/ 601 w 3666"/>
                <a:gd name="T29" fmla="*/ 3543 h 3543"/>
                <a:gd name="T30" fmla="*/ 367 w 3666"/>
                <a:gd name="T31" fmla="*/ 3374 h 3543"/>
                <a:gd name="T32" fmla="*/ 455 w 3666"/>
                <a:gd name="T33" fmla="*/ 3097 h 3543"/>
                <a:gd name="T34" fmla="*/ 2456 w 3666"/>
                <a:gd name="T35" fmla="*/ 3157 h 3543"/>
                <a:gd name="T36" fmla="*/ 2205 w 3666"/>
                <a:gd name="T37" fmla="*/ 3208 h 3543"/>
                <a:gd name="T38" fmla="*/ 1977 w 3666"/>
                <a:gd name="T39" fmla="*/ 2982 h 3543"/>
                <a:gd name="T40" fmla="*/ 1662 w 3666"/>
                <a:gd name="T41" fmla="*/ 3065 h 3543"/>
                <a:gd name="T42" fmla="*/ 900 w 3666"/>
                <a:gd name="T43" fmla="*/ 3167 h 3543"/>
                <a:gd name="T44" fmla="*/ 644 w 3666"/>
                <a:gd name="T45" fmla="*/ 2973 h 3543"/>
                <a:gd name="T46" fmla="*/ 344 w 3666"/>
                <a:gd name="T47" fmla="*/ 3096 h 3543"/>
                <a:gd name="T48" fmla="*/ 44 w 3666"/>
                <a:gd name="T49" fmla="*/ 3223 h 3543"/>
                <a:gd name="T50" fmla="*/ 1741 w 3666"/>
                <a:gd name="T51" fmla="*/ 2240 h 3543"/>
                <a:gd name="T52" fmla="*/ 2225 w 3666"/>
                <a:gd name="T53" fmla="*/ 2609 h 3543"/>
                <a:gd name="T54" fmla="*/ 1757 w 3666"/>
                <a:gd name="T55" fmla="*/ 2230 h 3543"/>
                <a:gd name="T56" fmla="*/ 1595 w 3666"/>
                <a:gd name="T57" fmla="*/ 1977 h 3543"/>
                <a:gd name="T58" fmla="*/ 1945 w 3666"/>
                <a:gd name="T59" fmla="*/ 2139 h 3543"/>
                <a:gd name="T60" fmla="*/ 0 w 3666"/>
                <a:gd name="T61" fmla="*/ 2802 h 3543"/>
                <a:gd name="T62" fmla="*/ 119 w 3666"/>
                <a:gd name="T63" fmla="*/ 1886 h 3543"/>
                <a:gd name="T64" fmla="*/ 2049 w 3666"/>
                <a:gd name="T65" fmla="*/ 1519 h 3543"/>
                <a:gd name="T66" fmla="*/ 2171 w 3666"/>
                <a:gd name="T67" fmla="*/ 1616 h 3543"/>
                <a:gd name="T68" fmla="*/ 2237 w 3666"/>
                <a:gd name="T69" fmla="*/ 1475 h 3543"/>
                <a:gd name="T70" fmla="*/ 2405 w 3666"/>
                <a:gd name="T71" fmla="*/ 410 h 3543"/>
                <a:gd name="T72" fmla="*/ 2340 w 3666"/>
                <a:gd name="T73" fmla="*/ 1459 h 3543"/>
                <a:gd name="T74" fmla="*/ 2855 w 3666"/>
                <a:gd name="T75" fmla="*/ 1977 h 3543"/>
                <a:gd name="T76" fmla="*/ 2207 w 3666"/>
                <a:gd name="T77" fmla="*/ 1710 h 3543"/>
                <a:gd name="T78" fmla="*/ 1974 w 3666"/>
                <a:gd name="T79" fmla="*/ 1620 h 3543"/>
                <a:gd name="T80" fmla="*/ 2007 w 3666"/>
                <a:gd name="T81" fmla="*/ 1376 h 3543"/>
                <a:gd name="T82" fmla="*/ 2386 w 3666"/>
                <a:gd name="T83" fmla="*/ 408 h 3543"/>
                <a:gd name="T84" fmla="*/ 2827 w 3666"/>
                <a:gd name="T85" fmla="*/ 160 h 3543"/>
                <a:gd name="T86" fmla="*/ 3406 w 3666"/>
                <a:gd name="T87" fmla="*/ 670 h 3543"/>
                <a:gd name="T88" fmla="*/ 3663 w 3666"/>
                <a:gd name="T89" fmla="*/ 1414 h 3543"/>
                <a:gd name="T90" fmla="*/ 3515 w 3666"/>
                <a:gd name="T91" fmla="*/ 2179 h 3543"/>
                <a:gd name="T92" fmla="*/ 3035 w 3666"/>
                <a:gd name="T93" fmla="*/ 2751 h 3543"/>
                <a:gd name="T94" fmla="*/ 2773 w 3666"/>
                <a:gd name="T95" fmla="*/ 2676 h 3543"/>
                <a:gd name="T96" fmla="*/ 3272 w 3666"/>
                <a:gd name="T97" fmla="*/ 2201 h 3543"/>
                <a:gd name="T98" fmla="*/ 3462 w 3666"/>
                <a:gd name="T99" fmla="*/ 1519 h 3543"/>
                <a:gd name="T100" fmla="*/ 3267 w 3666"/>
                <a:gd name="T101" fmla="*/ 830 h 3543"/>
                <a:gd name="T102" fmla="*/ 2759 w 3666"/>
                <a:gd name="T103" fmla="*/ 354 h 3543"/>
                <a:gd name="T104" fmla="*/ 2055 w 3666"/>
                <a:gd name="T105" fmla="*/ 206 h 3543"/>
                <a:gd name="T106" fmla="*/ 1388 w 3666"/>
                <a:gd name="T107" fmla="*/ 447 h 3543"/>
                <a:gd name="T108" fmla="*/ 946 w 3666"/>
                <a:gd name="T109" fmla="*/ 987 h 3543"/>
                <a:gd name="T110" fmla="*/ 843 w 3666"/>
                <a:gd name="T111" fmla="*/ 1662 h 3543"/>
                <a:gd name="T112" fmla="*/ 662 w 3666"/>
                <a:gd name="T113" fmla="*/ 1213 h 3543"/>
                <a:gd name="T114" fmla="*/ 1009 w 3666"/>
                <a:gd name="T115" fmla="*/ 516 h 3543"/>
                <a:gd name="T116" fmla="*/ 1651 w 3666"/>
                <a:gd name="T117" fmla="*/ 8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6" h="3543">
                  <a:moveTo>
                    <a:pt x="1891" y="3173"/>
                  </a:moveTo>
                  <a:lnTo>
                    <a:pt x="1863" y="3176"/>
                  </a:lnTo>
                  <a:lnTo>
                    <a:pt x="1836" y="3185"/>
                  </a:lnTo>
                  <a:lnTo>
                    <a:pt x="1814" y="3200"/>
                  </a:lnTo>
                  <a:lnTo>
                    <a:pt x="1795" y="3220"/>
                  </a:lnTo>
                  <a:lnTo>
                    <a:pt x="1781" y="3242"/>
                  </a:lnTo>
                  <a:lnTo>
                    <a:pt x="1771" y="3269"/>
                  </a:lnTo>
                  <a:lnTo>
                    <a:pt x="1767" y="3297"/>
                  </a:lnTo>
                  <a:lnTo>
                    <a:pt x="1771" y="3325"/>
                  </a:lnTo>
                  <a:lnTo>
                    <a:pt x="1781" y="3351"/>
                  </a:lnTo>
                  <a:lnTo>
                    <a:pt x="1795" y="3374"/>
                  </a:lnTo>
                  <a:lnTo>
                    <a:pt x="1814" y="3393"/>
                  </a:lnTo>
                  <a:lnTo>
                    <a:pt x="1836" y="3408"/>
                  </a:lnTo>
                  <a:lnTo>
                    <a:pt x="1863" y="3417"/>
                  </a:lnTo>
                  <a:lnTo>
                    <a:pt x="1891" y="3420"/>
                  </a:lnTo>
                  <a:lnTo>
                    <a:pt x="1920" y="3417"/>
                  </a:lnTo>
                  <a:lnTo>
                    <a:pt x="1945" y="3408"/>
                  </a:lnTo>
                  <a:lnTo>
                    <a:pt x="1969" y="3393"/>
                  </a:lnTo>
                  <a:lnTo>
                    <a:pt x="1987" y="3374"/>
                  </a:lnTo>
                  <a:lnTo>
                    <a:pt x="2002" y="3351"/>
                  </a:lnTo>
                  <a:lnTo>
                    <a:pt x="2011" y="3325"/>
                  </a:lnTo>
                  <a:lnTo>
                    <a:pt x="2014" y="3297"/>
                  </a:lnTo>
                  <a:lnTo>
                    <a:pt x="2011" y="3269"/>
                  </a:lnTo>
                  <a:lnTo>
                    <a:pt x="2002" y="3242"/>
                  </a:lnTo>
                  <a:lnTo>
                    <a:pt x="1987" y="3220"/>
                  </a:lnTo>
                  <a:lnTo>
                    <a:pt x="1969" y="3200"/>
                  </a:lnTo>
                  <a:lnTo>
                    <a:pt x="1945" y="3185"/>
                  </a:lnTo>
                  <a:lnTo>
                    <a:pt x="1920" y="3176"/>
                  </a:lnTo>
                  <a:lnTo>
                    <a:pt x="1891" y="3173"/>
                  </a:lnTo>
                  <a:close/>
                  <a:moveTo>
                    <a:pt x="601" y="3173"/>
                  </a:moveTo>
                  <a:lnTo>
                    <a:pt x="572" y="3176"/>
                  </a:lnTo>
                  <a:lnTo>
                    <a:pt x="547" y="3185"/>
                  </a:lnTo>
                  <a:lnTo>
                    <a:pt x="523" y="3200"/>
                  </a:lnTo>
                  <a:lnTo>
                    <a:pt x="504" y="3220"/>
                  </a:lnTo>
                  <a:lnTo>
                    <a:pt x="490" y="3242"/>
                  </a:lnTo>
                  <a:lnTo>
                    <a:pt x="481" y="3269"/>
                  </a:lnTo>
                  <a:lnTo>
                    <a:pt x="478" y="3297"/>
                  </a:lnTo>
                  <a:lnTo>
                    <a:pt x="481" y="3325"/>
                  </a:lnTo>
                  <a:lnTo>
                    <a:pt x="490" y="3351"/>
                  </a:lnTo>
                  <a:lnTo>
                    <a:pt x="504" y="3374"/>
                  </a:lnTo>
                  <a:lnTo>
                    <a:pt x="523" y="3393"/>
                  </a:lnTo>
                  <a:lnTo>
                    <a:pt x="547" y="3408"/>
                  </a:lnTo>
                  <a:lnTo>
                    <a:pt x="572" y="3417"/>
                  </a:lnTo>
                  <a:lnTo>
                    <a:pt x="601" y="3420"/>
                  </a:lnTo>
                  <a:lnTo>
                    <a:pt x="629" y="3417"/>
                  </a:lnTo>
                  <a:lnTo>
                    <a:pt x="655" y="3408"/>
                  </a:lnTo>
                  <a:lnTo>
                    <a:pt x="678" y="3393"/>
                  </a:lnTo>
                  <a:lnTo>
                    <a:pt x="697" y="3374"/>
                  </a:lnTo>
                  <a:lnTo>
                    <a:pt x="712" y="3351"/>
                  </a:lnTo>
                  <a:lnTo>
                    <a:pt x="721" y="3325"/>
                  </a:lnTo>
                  <a:lnTo>
                    <a:pt x="724" y="3297"/>
                  </a:lnTo>
                  <a:lnTo>
                    <a:pt x="721" y="3269"/>
                  </a:lnTo>
                  <a:lnTo>
                    <a:pt x="712" y="3242"/>
                  </a:lnTo>
                  <a:lnTo>
                    <a:pt x="697" y="3220"/>
                  </a:lnTo>
                  <a:lnTo>
                    <a:pt x="678" y="3200"/>
                  </a:lnTo>
                  <a:lnTo>
                    <a:pt x="655" y="3185"/>
                  </a:lnTo>
                  <a:lnTo>
                    <a:pt x="629" y="3176"/>
                  </a:lnTo>
                  <a:lnTo>
                    <a:pt x="601" y="3173"/>
                  </a:lnTo>
                  <a:close/>
                  <a:moveTo>
                    <a:pt x="1891" y="3050"/>
                  </a:moveTo>
                  <a:lnTo>
                    <a:pt x="1931" y="3053"/>
                  </a:lnTo>
                  <a:lnTo>
                    <a:pt x="1969" y="3063"/>
                  </a:lnTo>
                  <a:lnTo>
                    <a:pt x="2004" y="3077"/>
                  </a:lnTo>
                  <a:lnTo>
                    <a:pt x="2036" y="3097"/>
                  </a:lnTo>
                  <a:lnTo>
                    <a:pt x="2065" y="3122"/>
                  </a:lnTo>
                  <a:lnTo>
                    <a:pt x="2090" y="3151"/>
                  </a:lnTo>
                  <a:lnTo>
                    <a:pt x="2110" y="3183"/>
                  </a:lnTo>
                  <a:lnTo>
                    <a:pt x="2125" y="3219"/>
                  </a:lnTo>
                  <a:lnTo>
                    <a:pt x="2134" y="3256"/>
                  </a:lnTo>
                  <a:lnTo>
                    <a:pt x="2137" y="3297"/>
                  </a:lnTo>
                  <a:lnTo>
                    <a:pt x="2134" y="3337"/>
                  </a:lnTo>
                  <a:lnTo>
                    <a:pt x="2125" y="3374"/>
                  </a:lnTo>
                  <a:lnTo>
                    <a:pt x="2110" y="3410"/>
                  </a:lnTo>
                  <a:lnTo>
                    <a:pt x="2090" y="3442"/>
                  </a:lnTo>
                  <a:lnTo>
                    <a:pt x="2065" y="3471"/>
                  </a:lnTo>
                  <a:lnTo>
                    <a:pt x="2036" y="3496"/>
                  </a:lnTo>
                  <a:lnTo>
                    <a:pt x="2004" y="3516"/>
                  </a:lnTo>
                  <a:lnTo>
                    <a:pt x="1969" y="3531"/>
                  </a:lnTo>
                  <a:lnTo>
                    <a:pt x="1931" y="3540"/>
                  </a:lnTo>
                  <a:lnTo>
                    <a:pt x="1891" y="3543"/>
                  </a:lnTo>
                  <a:lnTo>
                    <a:pt x="1851" y="3540"/>
                  </a:lnTo>
                  <a:lnTo>
                    <a:pt x="1813" y="3531"/>
                  </a:lnTo>
                  <a:lnTo>
                    <a:pt x="1777" y="3516"/>
                  </a:lnTo>
                  <a:lnTo>
                    <a:pt x="1745" y="3496"/>
                  </a:lnTo>
                  <a:lnTo>
                    <a:pt x="1716" y="3471"/>
                  </a:lnTo>
                  <a:lnTo>
                    <a:pt x="1692" y="3442"/>
                  </a:lnTo>
                  <a:lnTo>
                    <a:pt x="1672" y="3410"/>
                  </a:lnTo>
                  <a:lnTo>
                    <a:pt x="1656" y="3374"/>
                  </a:lnTo>
                  <a:lnTo>
                    <a:pt x="1647" y="3337"/>
                  </a:lnTo>
                  <a:lnTo>
                    <a:pt x="1644" y="3297"/>
                  </a:lnTo>
                  <a:lnTo>
                    <a:pt x="1647" y="3256"/>
                  </a:lnTo>
                  <a:lnTo>
                    <a:pt x="1656" y="3219"/>
                  </a:lnTo>
                  <a:lnTo>
                    <a:pt x="1672" y="3183"/>
                  </a:lnTo>
                  <a:lnTo>
                    <a:pt x="1692" y="3151"/>
                  </a:lnTo>
                  <a:lnTo>
                    <a:pt x="1716" y="3122"/>
                  </a:lnTo>
                  <a:lnTo>
                    <a:pt x="1745" y="3097"/>
                  </a:lnTo>
                  <a:lnTo>
                    <a:pt x="1777" y="3077"/>
                  </a:lnTo>
                  <a:lnTo>
                    <a:pt x="1813" y="3063"/>
                  </a:lnTo>
                  <a:lnTo>
                    <a:pt x="1851" y="3053"/>
                  </a:lnTo>
                  <a:lnTo>
                    <a:pt x="1891" y="3050"/>
                  </a:lnTo>
                  <a:close/>
                  <a:moveTo>
                    <a:pt x="601" y="3050"/>
                  </a:moveTo>
                  <a:lnTo>
                    <a:pt x="641" y="3053"/>
                  </a:lnTo>
                  <a:lnTo>
                    <a:pt x="679" y="3063"/>
                  </a:lnTo>
                  <a:lnTo>
                    <a:pt x="714" y="3077"/>
                  </a:lnTo>
                  <a:lnTo>
                    <a:pt x="747" y="3097"/>
                  </a:lnTo>
                  <a:lnTo>
                    <a:pt x="775" y="3122"/>
                  </a:lnTo>
                  <a:lnTo>
                    <a:pt x="800" y="3151"/>
                  </a:lnTo>
                  <a:lnTo>
                    <a:pt x="820" y="3183"/>
                  </a:lnTo>
                  <a:lnTo>
                    <a:pt x="834" y="3219"/>
                  </a:lnTo>
                  <a:lnTo>
                    <a:pt x="844" y="3256"/>
                  </a:lnTo>
                  <a:lnTo>
                    <a:pt x="848" y="3297"/>
                  </a:lnTo>
                  <a:lnTo>
                    <a:pt x="844" y="3337"/>
                  </a:lnTo>
                  <a:lnTo>
                    <a:pt x="834" y="3374"/>
                  </a:lnTo>
                  <a:lnTo>
                    <a:pt x="820" y="3410"/>
                  </a:lnTo>
                  <a:lnTo>
                    <a:pt x="800" y="3442"/>
                  </a:lnTo>
                  <a:lnTo>
                    <a:pt x="775" y="3471"/>
                  </a:lnTo>
                  <a:lnTo>
                    <a:pt x="747" y="3496"/>
                  </a:lnTo>
                  <a:lnTo>
                    <a:pt x="714" y="3516"/>
                  </a:lnTo>
                  <a:lnTo>
                    <a:pt x="679" y="3531"/>
                  </a:lnTo>
                  <a:lnTo>
                    <a:pt x="641" y="3540"/>
                  </a:lnTo>
                  <a:lnTo>
                    <a:pt x="601" y="3543"/>
                  </a:lnTo>
                  <a:lnTo>
                    <a:pt x="561" y="3540"/>
                  </a:lnTo>
                  <a:lnTo>
                    <a:pt x="523" y="3531"/>
                  </a:lnTo>
                  <a:lnTo>
                    <a:pt x="488" y="3516"/>
                  </a:lnTo>
                  <a:lnTo>
                    <a:pt x="455" y="3496"/>
                  </a:lnTo>
                  <a:lnTo>
                    <a:pt x="427" y="3471"/>
                  </a:lnTo>
                  <a:lnTo>
                    <a:pt x="402" y="3442"/>
                  </a:lnTo>
                  <a:lnTo>
                    <a:pt x="381" y="3410"/>
                  </a:lnTo>
                  <a:lnTo>
                    <a:pt x="367" y="3374"/>
                  </a:lnTo>
                  <a:lnTo>
                    <a:pt x="358" y="3337"/>
                  </a:lnTo>
                  <a:lnTo>
                    <a:pt x="354" y="3297"/>
                  </a:lnTo>
                  <a:lnTo>
                    <a:pt x="358" y="3256"/>
                  </a:lnTo>
                  <a:lnTo>
                    <a:pt x="367" y="3219"/>
                  </a:lnTo>
                  <a:lnTo>
                    <a:pt x="381" y="3183"/>
                  </a:lnTo>
                  <a:lnTo>
                    <a:pt x="402" y="3151"/>
                  </a:lnTo>
                  <a:lnTo>
                    <a:pt x="427" y="3122"/>
                  </a:lnTo>
                  <a:lnTo>
                    <a:pt x="455" y="3097"/>
                  </a:lnTo>
                  <a:lnTo>
                    <a:pt x="488" y="3077"/>
                  </a:lnTo>
                  <a:lnTo>
                    <a:pt x="523" y="3063"/>
                  </a:lnTo>
                  <a:lnTo>
                    <a:pt x="561" y="3053"/>
                  </a:lnTo>
                  <a:lnTo>
                    <a:pt x="601" y="3050"/>
                  </a:lnTo>
                  <a:close/>
                  <a:moveTo>
                    <a:pt x="0" y="2867"/>
                  </a:moveTo>
                  <a:lnTo>
                    <a:pt x="2460" y="2867"/>
                  </a:lnTo>
                  <a:lnTo>
                    <a:pt x="2460" y="3131"/>
                  </a:lnTo>
                  <a:lnTo>
                    <a:pt x="2456" y="3157"/>
                  </a:lnTo>
                  <a:lnTo>
                    <a:pt x="2447" y="3183"/>
                  </a:lnTo>
                  <a:lnTo>
                    <a:pt x="2434" y="3205"/>
                  </a:lnTo>
                  <a:lnTo>
                    <a:pt x="2415" y="3223"/>
                  </a:lnTo>
                  <a:lnTo>
                    <a:pt x="2393" y="3238"/>
                  </a:lnTo>
                  <a:lnTo>
                    <a:pt x="2368" y="3246"/>
                  </a:lnTo>
                  <a:lnTo>
                    <a:pt x="2341" y="3250"/>
                  </a:lnTo>
                  <a:lnTo>
                    <a:pt x="2214" y="3250"/>
                  </a:lnTo>
                  <a:lnTo>
                    <a:pt x="2205" y="3208"/>
                  </a:lnTo>
                  <a:lnTo>
                    <a:pt x="2191" y="3167"/>
                  </a:lnTo>
                  <a:lnTo>
                    <a:pt x="2172" y="3131"/>
                  </a:lnTo>
                  <a:lnTo>
                    <a:pt x="2148" y="3096"/>
                  </a:lnTo>
                  <a:lnTo>
                    <a:pt x="2121" y="3065"/>
                  </a:lnTo>
                  <a:lnTo>
                    <a:pt x="2090" y="3037"/>
                  </a:lnTo>
                  <a:lnTo>
                    <a:pt x="2054" y="3014"/>
                  </a:lnTo>
                  <a:lnTo>
                    <a:pt x="2017" y="2996"/>
                  </a:lnTo>
                  <a:lnTo>
                    <a:pt x="1977" y="2982"/>
                  </a:lnTo>
                  <a:lnTo>
                    <a:pt x="1935" y="2973"/>
                  </a:lnTo>
                  <a:lnTo>
                    <a:pt x="1891" y="2971"/>
                  </a:lnTo>
                  <a:lnTo>
                    <a:pt x="1847" y="2973"/>
                  </a:lnTo>
                  <a:lnTo>
                    <a:pt x="1805" y="2982"/>
                  </a:lnTo>
                  <a:lnTo>
                    <a:pt x="1765" y="2996"/>
                  </a:lnTo>
                  <a:lnTo>
                    <a:pt x="1727" y="3014"/>
                  </a:lnTo>
                  <a:lnTo>
                    <a:pt x="1693" y="3037"/>
                  </a:lnTo>
                  <a:lnTo>
                    <a:pt x="1662" y="3065"/>
                  </a:lnTo>
                  <a:lnTo>
                    <a:pt x="1634" y="3096"/>
                  </a:lnTo>
                  <a:lnTo>
                    <a:pt x="1611" y="3131"/>
                  </a:lnTo>
                  <a:lnTo>
                    <a:pt x="1592" y="3167"/>
                  </a:lnTo>
                  <a:lnTo>
                    <a:pt x="1577" y="3208"/>
                  </a:lnTo>
                  <a:lnTo>
                    <a:pt x="1569" y="3250"/>
                  </a:lnTo>
                  <a:lnTo>
                    <a:pt x="923" y="3250"/>
                  </a:lnTo>
                  <a:lnTo>
                    <a:pt x="914" y="3208"/>
                  </a:lnTo>
                  <a:lnTo>
                    <a:pt x="900" y="3167"/>
                  </a:lnTo>
                  <a:lnTo>
                    <a:pt x="881" y="3131"/>
                  </a:lnTo>
                  <a:lnTo>
                    <a:pt x="858" y="3096"/>
                  </a:lnTo>
                  <a:lnTo>
                    <a:pt x="830" y="3065"/>
                  </a:lnTo>
                  <a:lnTo>
                    <a:pt x="799" y="3037"/>
                  </a:lnTo>
                  <a:lnTo>
                    <a:pt x="764" y="3014"/>
                  </a:lnTo>
                  <a:lnTo>
                    <a:pt x="727" y="2996"/>
                  </a:lnTo>
                  <a:lnTo>
                    <a:pt x="687" y="2982"/>
                  </a:lnTo>
                  <a:lnTo>
                    <a:pt x="644" y="2973"/>
                  </a:lnTo>
                  <a:lnTo>
                    <a:pt x="601" y="2971"/>
                  </a:lnTo>
                  <a:lnTo>
                    <a:pt x="557" y="2973"/>
                  </a:lnTo>
                  <a:lnTo>
                    <a:pt x="514" y="2982"/>
                  </a:lnTo>
                  <a:lnTo>
                    <a:pt x="474" y="2996"/>
                  </a:lnTo>
                  <a:lnTo>
                    <a:pt x="438" y="3014"/>
                  </a:lnTo>
                  <a:lnTo>
                    <a:pt x="403" y="3037"/>
                  </a:lnTo>
                  <a:lnTo>
                    <a:pt x="371" y="3065"/>
                  </a:lnTo>
                  <a:lnTo>
                    <a:pt x="344" y="3096"/>
                  </a:lnTo>
                  <a:lnTo>
                    <a:pt x="320" y="3131"/>
                  </a:lnTo>
                  <a:lnTo>
                    <a:pt x="301" y="3167"/>
                  </a:lnTo>
                  <a:lnTo>
                    <a:pt x="288" y="3208"/>
                  </a:lnTo>
                  <a:lnTo>
                    <a:pt x="278" y="3250"/>
                  </a:lnTo>
                  <a:lnTo>
                    <a:pt x="119" y="3250"/>
                  </a:lnTo>
                  <a:lnTo>
                    <a:pt x="91" y="3246"/>
                  </a:lnTo>
                  <a:lnTo>
                    <a:pt x="67" y="3238"/>
                  </a:lnTo>
                  <a:lnTo>
                    <a:pt x="44" y="3223"/>
                  </a:lnTo>
                  <a:lnTo>
                    <a:pt x="27" y="3205"/>
                  </a:lnTo>
                  <a:lnTo>
                    <a:pt x="12" y="3183"/>
                  </a:lnTo>
                  <a:lnTo>
                    <a:pt x="3" y="3157"/>
                  </a:lnTo>
                  <a:lnTo>
                    <a:pt x="0" y="3131"/>
                  </a:lnTo>
                  <a:lnTo>
                    <a:pt x="0" y="2867"/>
                  </a:lnTo>
                  <a:close/>
                  <a:moveTo>
                    <a:pt x="1757" y="2230"/>
                  </a:moveTo>
                  <a:lnTo>
                    <a:pt x="1747" y="2233"/>
                  </a:lnTo>
                  <a:lnTo>
                    <a:pt x="1741" y="2240"/>
                  </a:lnTo>
                  <a:lnTo>
                    <a:pt x="1739" y="2249"/>
                  </a:lnTo>
                  <a:lnTo>
                    <a:pt x="1739" y="2598"/>
                  </a:lnTo>
                  <a:lnTo>
                    <a:pt x="1741" y="2608"/>
                  </a:lnTo>
                  <a:lnTo>
                    <a:pt x="1747" y="2615"/>
                  </a:lnTo>
                  <a:lnTo>
                    <a:pt x="1757" y="2617"/>
                  </a:lnTo>
                  <a:lnTo>
                    <a:pt x="2210" y="2617"/>
                  </a:lnTo>
                  <a:lnTo>
                    <a:pt x="2218" y="2615"/>
                  </a:lnTo>
                  <a:lnTo>
                    <a:pt x="2225" y="2609"/>
                  </a:lnTo>
                  <a:lnTo>
                    <a:pt x="2227" y="2601"/>
                  </a:lnTo>
                  <a:lnTo>
                    <a:pt x="2227" y="2592"/>
                  </a:lnTo>
                  <a:lnTo>
                    <a:pt x="2222" y="2586"/>
                  </a:lnTo>
                  <a:lnTo>
                    <a:pt x="1856" y="2235"/>
                  </a:lnTo>
                  <a:lnTo>
                    <a:pt x="1853" y="2233"/>
                  </a:lnTo>
                  <a:lnTo>
                    <a:pt x="1847" y="2231"/>
                  </a:lnTo>
                  <a:lnTo>
                    <a:pt x="1843" y="2230"/>
                  </a:lnTo>
                  <a:lnTo>
                    <a:pt x="1757" y="2230"/>
                  </a:lnTo>
                  <a:close/>
                  <a:moveTo>
                    <a:pt x="119" y="1886"/>
                  </a:moveTo>
                  <a:lnTo>
                    <a:pt x="1480" y="1886"/>
                  </a:lnTo>
                  <a:lnTo>
                    <a:pt x="1506" y="1888"/>
                  </a:lnTo>
                  <a:lnTo>
                    <a:pt x="1532" y="1897"/>
                  </a:lnTo>
                  <a:lnTo>
                    <a:pt x="1554" y="1912"/>
                  </a:lnTo>
                  <a:lnTo>
                    <a:pt x="1573" y="1931"/>
                  </a:lnTo>
                  <a:lnTo>
                    <a:pt x="1586" y="1952"/>
                  </a:lnTo>
                  <a:lnTo>
                    <a:pt x="1595" y="1977"/>
                  </a:lnTo>
                  <a:lnTo>
                    <a:pt x="1599" y="2005"/>
                  </a:lnTo>
                  <a:lnTo>
                    <a:pt x="1599" y="2093"/>
                  </a:lnTo>
                  <a:lnTo>
                    <a:pt x="1834" y="2093"/>
                  </a:lnTo>
                  <a:lnTo>
                    <a:pt x="1860" y="2095"/>
                  </a:lnTo>
                  <a:lnTo>
                    <a:pt x="1883" y="2101"/>
                  </a:lnTo>
                  <a:lnTo>
                    <a:pt x="1905" y="2110"/>
                  </a:lnTo>
                  <a:lnTo>
                    <a:pt x="1926" y="2123"/>
                  </a:lnTo>
                  <a:lnTo>
                    <a:pt x="1945" y="2139"/>
                  </a:lnTo>
                  <a:lnTo>
                    <a:pt x="2413" y="2601"/>
                  </a:lnTo>
                  <a:lnTo>
                    <a:pt x="2430" y="2620"/>
                  </a:lnTo>
                  <a:lnTo>
                    <a:pt x="2443" y="2641"/>
                  </a:lnTo>
                  <a:lnTo>
                    <a:pt x="2452" y="2665"/>
                  </a:lnTo>
                  <a:lnTo>
                    <a:pt x="2457" y="2689"/>
                  </a:lnTo>
                  <a:lnTo>
                    <a:pt x="2460" y="2715"/>
                  </a:lnTo>
                  <a:lnTo>
                    <a:pt x="2460" y="2802"/>
                  </a:lnTo>
                  <a:lnTo>
                    <a:pt x="0" y="2802"/>
                  </a:lnTo>
                  <a:lnTo>
                    <a:pt x="0" y="2005"/>
                  </a:lnTo>
                  <a:lnTo>
                    <a:pt x="3" y="1977"/>
                  </a:lnTo>
                  <a:lnTo>
                    <a:pt x="12" y="1952"/>
                  </a:lnTo>
                  <a:lnTo>
                    <a:pt x="26" y="1931"/>
                  </a:lnTo>
                  <a:lnTo>
                    <a:pt x="44" y="1912"/>
                  </a:lnTo>
                  <a:lnTo>
                    <a:pt x="67" y="1897"/>
                  </a:lnTo>
                  <a:lnTo>
                    <a:pt x="91" y="1888"/>
                  </a:lnTo>
                  <a:lnTo>
                    <a:pt x="119" y="1886"/>
                  </a:lnTo>
                  <a:close/>
                  <a:moveTo>
                    <a:pt x="2148" y="1419"/>
                  </a:moveTo>
                  <a:lnTo>
                    <a:pt x="2125" y="1422"/>
                  </a:lnTo>
                  <a:lnTo>
                    <a:pt x="2104" y="1429"/>
                  </a:lnTo>
                  <a:lnTo>
                    <a:pt x="2086" y="1441"/>
                  </a:lnTo>
                  <a:lnTo>
                    <a:pt x="2071" y="1457"/>
                  </a:lnTo>
                  <a:lnTo>
                    <a:pt x="2059" y="1475"/>
                  </a:lnTo>
                  <a:lnTo>
                    <a:pt x="2052" y="1496"/>
                  </a:lnTo>
                  <a:lnTo>
                    <a:pt x="2049" y="1519"/>
                  </a:lnTo>
                  <a:lnTo>
                    <a:pt x="2052" y="1541"/>
                  </a:lnTo>
                  <a:lnTo>
                    <a:pt x="2059" y="1562"/>
                  </a:lnTo>
                  <a:lnTo>
                    <a:pt x="2071" y="1581"/>
                  </a:lnTo>
                  <a:lnTo>
                    <a:pt x="2086" y="1597"/>
                  </a:lnTo>
                  <a:lnTo>
                    <a:pt x="2105" y="1608"/>
                  </a:lnTo>
                  <a:lnTo>
                    <a:pt x="2125" y="1616"/>
                  </a:lnTo>
                  <a:lnTo>
                    <a:pt x="2148" y="1618"/>
                  </a:lnTo>
                  <a:lnTo>
                    <a:pt x="2171" y="1616"/>
                  </a:lnTo>
                  <a:lnTo>
                    <a:pt x="2192" y="1608"/>
                  </a:lnTo>
                  <a:lnTo>
                    <a:pt x="2211" y="1597"/>
                  </a:lnTo>
                  <a:lnTo>
                    <a:pt x="2226" y="1581"/>
                  </a:lnTo>
                  <a:lnTo>
                    <a:pt x="2237" y="1562"/>
                  </a:lnTo>
                  <a:lnTo>
                    <a:pt x="2245" y="1541"/>
                  </a:lnTo>
                  <a:lnTo>
                    <a:pt x="2248" y="1519"/>
                  </a:lnTo>
                  <a:lnTo>
                    <a:pt x="2245" y="1496"/>
                  </a:lnTo>
                  <a:lnTo>
                    <a:pt x="2237" y="1475"/>
                  </a:lnTo>
                  <a:lnTo>
                    <a:pt x="2226" y="1457"/>
                  </a:lnTo>
                  <a:lnTo>
                    <a:pt x="2211" y="1441"/>
                  </a:lnTo>
                  <a:lnTo>
                    <a:pt x="2192" y="1429"/>
                  </a:lnTo>
                  <a:lnTo>
                    <a:pt x="2171" y="1422"/>
                  </a:lnTo>
                  <a:lnTo>
                    <a:pt x="2148" y="1419"/>
                  </a:lnTo>
                  <a:close/>
                  <a:moveTo>
                    <a:pt x="2386" y="408"/>
                  </a:moveTo>
                  <a:lnTo>
                    <a:pt x="2403" y="409"/>
                  </a:lnTo>
                  <a:lnTo>
                    <a:pt x="2405" y="410"/>
                  </a:lnTo>
                  <a:lnTo>
                    <a:pt x="2424" y="417"/>
                  </a:lnTo>
                  <a:lnTo>
                    <a:pt x="2438" y="429"/>
                  </a:lnTo>
                  <a:lnTo>
                    <a:pt x="2450" y="446"/>
                  </a:lnTo>
                  <a:lnTo>
                    <a:pt x="2455" y="463"/>
                  </a:lnTo>
                  <a:lnTo>
                    <a:pt x="2455" y="483"/>
                  </a:lnTo>
                  <a:lnTo>
                    <a:pt x="2307" y="1397"/>
                  </a:lnTo>
                  <a:lnTo>
                    <a:pt x="2326" y="1427"/>
                  </a:lnTo>
                  <a:lnTo>
                    <a:pt x="2340" y="1459"/>
                  </a:lnTo>
                  <a:lnTo>
                    <a:pt x="2347" y="1495"/>
                  </a:lnTo>
                  <a:lnTo>
                    <a:pt x="2841" y="1888"/>
                  </a:lnTo>
                  <a:lnTo>
                    <a:pt x="2852" y="1899"/>
                  </a:lnTo>
                  <a:lnTo>
                    <a:pt x="2861" y="1914"/>
                  </a:lnTo>
                  <a:lnTo>
                    <a:pt x="2865" y="1929"/>
                  </a:lnTo>
                  <a:lnTo>
                    <a:pt x="2865" y="1946"/>
                  </a:lnTo>
                  <a:lnTo>
                    <a:pt x="2863" y="1962"/>
                  </a:lnTo>
                  <a:lnTo>
                    <a:pt x="2855" y="1977"/>
                  </a:lnTo>
                  <a:lnTo>
                    <a:pt x="2854" y="1978"/>
                  </a:lnTo>
                  <a:lnTo>
                    <a:pt x="2843" y="1992"/>
                  </a:lnTo>
                  <a:lnTo>
                    <a:pt x="2829" y="2001"/>
                  </a:lnTo>
                  <a:lnTo>
                    <a:pt x="2815" y="2007"/>
                  </a:lnTo>
                  <a:lnTo>
                    <a:pt x="2798" y="2010"/>
                  </a:lnTo>
                  <a:lnTo>
                    <a:pt x="2783" y="2007"/>
                  </a:lnTo>
                  <a:lnTo>
                    <a:pt x="2766" y="2002"/>
                  </a:lnTo>
                  <a:lnTo>
                    <a:pt x="2207" y="1710"/>
                  </a:lnTo>
                  <a:lnTo>
                    <a:pt x="2178" y="1718"/>
                  </a:lnTo>
                  <a:lnTo>
                    <a:pt x="2148" y="1720"/>
                  </a:lnTo>
                  <a:lnTo>
                    <a:pt x="2112" y="1717"/>
                  </a:lnTo>
                  <a:lnTo>
                    <a:pt x="2079" y="1708"/>
                  </a:lnTo>
                  <a:lnTo>
                    <a:pt x="2046" y="1693"/>
                  </a:lnTo>
                  <a:lnTo>
                    <a:pt x="2019" y="1674"/>
                  </a:lnTo>
                  <a:lnTo>
                    <a:pt x="1994" y="1649"/>
                  </a:lnTo>
                  <a:lnTo>
                    <a:pt x="1974" y="1620"/>
                  </a:lnTo>
                  <a:lnTo>
                    <a:pt x="1960" y="1589"/>
                  </a:lnTo>
                  <a:lnTo>
                    <a:pt x="1950" y="1555"/>
                  </a:lnTo>
                  <a:lnTo>
                    <a:pt x="1946" y="1519"/>
                  </a:lnTo>
                  <a:lnTo>
                    <a:pt x="1950" y="1486"/>
                  </a:lnTo>
                  <a:lnTo>
                    <a:pt x="1957" y="1454"/>
                  </a:lnTo>
                  <a:lnTo>
                    <a:pt x="1970" y="1426"/>
                  </a:lnTo>
                  <a:lnTo>
                    <a:pt x="1986" y="1399"/>
                  </a:lnTo>
                  <a:lnTo>
                    <a:pt x="2007" y="1376"/>
                  </a:lnTo>
                  <a:lnTo>
                    <a:pt x="2032" y="1355"/>
                  </a:lnTo>
                  <a:lnTo>
                    <a:pt x="2059" y="1339"/>
                  </a:lnTo>
                  <a:lnTo>
                    <a:pt x="2326" y="455"/>
                  </a:lnTo>
                  <a:lnTo>
                    <a:pt x="2333" y="439"/>
                  </a:lnTo>
                  <a:lnTo>
                    <a:pt x="2343" y="427"/>
                  </a:lnTo>
                  <a:lnTo>
                    <a:pt x="2356" y="417"/>
                  </a:lnTo>
                  <a:lnTo>
                    <a:pt x="2371" y="410"/>
                  </a:lnTo>
                  <a:lnTo>
                    <a:pt x="2386" y="408"/>
                  </a:lnTo>
                  <a:close/>
                  <a:moveTo>
                    <a:pt x="2148" y="0"/>
                  </a:moveTo>
                  <a:lnTo>
                    <a:pt x="2252" y="3"/>
                  </a:lnTo>
                  <a:lnTo>
                    <a:pt x="2354" y="13"/>
                  </a:lnTo>
                  <a:lnTo>
                    <a:pt x="2454" y="30"/>
                  </a:lnTo>
                  <a:lnTo>
                    <a:pt x="2552" y="54"/>
                  </a:lnTo>
                  <a:lnTo>
                    <a:pt x="2646" y="83"/>
                  </a:lnTo>
                  <a:lnTo>
                    <a:pt x="2738" y="119"/>
                  </a:lnTo>
                  <a:lnTo>
                    <a:pt x="2827" y="160"/>
                  </a:lnTo>
                  <a:lnTo>
                    <a:pt x="2914" y="206"/>
                  </a:lnTo>
                  <a:lnTo>
                    <a:pt x="2996" y="259"/>
                  </a:lnTo>
                  <a:lnTo>
                    <a:pt x="3075" y="317"/>
                  </a:lnTo>
                  <a:lnTo>
                    <a:pt x="3151" y="378"/>
                  </a:lnTo>
                  <a:lnTo>
                    <a:pt x="3221" y="444"/>
                  </a:lnTo>
                  <a:lnTo>
                    <a:pt x="3287" y="516"/>
                  </a:lnTo>
                  <a:lnTo>
                    <a:pt x="3349" y="591"/>
                  </a:lnTo>
                  <a:lnTo>
                    <a:pt x="3406" y="670"/>
                  </a:lnTo>
                  <a:lnTo>
                    <a:pt x="3458" y="753"/>
                  </a:lnTo>
                  <a:lnTo>
                    <a:pt x="3505" y="838"/>
                  </a:lnTo>
                  <a:lnTo>
                    <a:pt x="3546" y="928"/>
                  </a:lnTo>
                  <a:lnTo>
                    <a:pt x="3582" y="1021"/>
                  </a:lnTo>
                  <a:lnTo>
                    <a:pt x="3612" y="1115"/>
                  </a:lnTo>
                  <a:lnTo>
                    <a:pt x="3635" y="1213"/>
                  </a:lnTo>
                  <a:lnTo>
                    <a:pt x="3653" y="1313"/>
                  </a:lnTo>
                  <a:lnTo>
                    <a:pt x="3663" y="1414"/>
                  </a:lnTo>
                  <a:lnTo>
                    <a:pt x="3666" y="1519"/>
                  </a:lnTo>
                  <a:lnTo>
                    <a:pt x="3663" y="1619"/>
                  </a:lnTo>
                  <a:lnTo>
                    <a:pt x="3653" y="1718"/>
                  </a:lnTo>
                  <a:lnTo>
                    <a:pt x="3637" y="1815"/>
                  </a:lnTo>
                  <a:lnTo>
                    <a:pt x="3615" y="1909"/>
                  </a:lnTo>
                  <a:lnTo>
                    <a:pt x="3587" y="2002"/>
                  </a:lnTo>
                  <a:lnTo>
                    <a:pt x="3554" y="2092"/>
                  </a:lnTo>
                  <a:lnTo>
                    <a:pt x="3515" y="2179"/>
                  </a:lnTo>
                  <a:lnTo>
                    <a:pt x="3472" y="2263"/>
                  </a:lnTo>
                  <a:lnTo>
                    <a:pt x="3422" y="2344"/>
                  </a:lnTo>
                  <a:lnTo>
                    <a:pt x="3368" y="2421"/>
                  </a:lnTo>
                  <a:lnTo>
                    <a:pt x="3309" y="2496"/>
                  </a:lnTo>
                  <a:lnTo>
                    <a:pt x="3247" y="2566"/>
                  </a:lnTo>
                  <a:lnTo>
                    <a:pt x="3181" y="2631"/>
                  </a:lnTo>
                  <a:lnTo>
                    <a:pt x="3109" y="2694"/>
                  </a:lnTo>
                  <a:lnTo>
                    <a:pt x="3035" y="2751"/>
                  </a:lnTo>
                  <a:lnTo>
                    <a:pt x="2957" y="2804"/>
                  </a:lnTo>
                  <a:lnTo>
                    <a:pt x="2875" y="2853"/>
                  </a:lnTo>
                  <a:lnTo>
                    <a:pt x="2791" y="2895"/>
                  </a:lnTo>
                  <a:lnTo>
                    <a:pt x="2703" y="2933"/>
                  </a:lnTo>
                  <a:lnTo>
                    <a:pt x="2613" y="2965"/>
                  </a:lnTo>
                  <a:lnTo>
                    <a:pt x="2613" y="2749"/>
                  </a:lnTo>
                  <a:lnTo>
                    <a:pt x="2694" y="2715"/>
                  </a:lnTo>
                  <a:lnTo>
                    <a:pt x="2773" y="2676"/>
                  </a:lnTo>
                  <a:lnTo>
                    <a:pt x="2848" y="2631"/>
                  </a:lnTo>
                  <a:lnTo>
                    <a:pt x="2919" y="2582"/>
                  </a:lnTo>
                  <a:lnTo>
                    <a:pt x="2988" y="2529"/>
                  </a:lnTo>
                  <a:lnTo>
                    <a:pt x="3053" y="2471"/>
                  </a:lnTo>
                  <a:lnTo>
                    <a:pt x="3114" y="2409"/>
                  </a:lnTo>
                  <a:lnTo>
                    <a:pt x="3171" y="2343"/>
                  </a:lnTo>
                  <a:lnTo>
                    <a:pt x="3224" y="2274"/>
                  </a:lnTo>
                  <a:lnTo>
                    <a:pt x="3272" y="2201"/>
                  </a:lnTo>
                  <a:lnTo>
                    <a:pt x="3314" y="2124"/>
                  </a:lnTo>
                  <a:lnTo>
                    <a:pt x="3352" y="2045"/>
                  </a:lnTo>
                  <a:lnTo>
                    <a:pt x="3385" y="1964"/>
                  </a:lnTo>
                  <a:lnTo>
                    <a:pt x="3412" y="1878"/>
                  </a:lnTo>
                  <a:lnTo>
                    <a:pt x="3434" y="1792"/>
                  </a:lnTo>
                  <a:lnTo>
                    <a:pt x="3449" y="1703"/>
                  </a:lnTo>
                  <a:lnTo>
                    <a:pt x="3458" y="1611"/>
                  </a:lnTo>
                  <a:lnTo>
                    <a:pt x="3462" y="1519"/>
                  </a:lnTo>
                  <a:lnTo>
                    <a:pt x="3458" y="1424"/>
                  </a:lnTo>
                  <a:lnTo>
                    <a:pt x="3449" y="1333"/>
                  </a:lnTo>
                  <a:lnTo>
                    <a:pt x="3433" y="1243"/>
                  </a:lnTo>
                  <a:lnTo>
                    <a:pt x="3410" y="1155"/>
                  </a:lnTo>
                  <a:lnTo>
                    <a:pt x="3383" y="1070"/>
                  </a:lnTo>
                  <a:lnTo>
                    <a:pt x="3349" y="987"/>
                  </a:lnTo>
                  <a:lnTo>
                    <a:pt x="3311" y="907"/>
                  </a:lnTo>
                  <a:lnTo>
                    <a:pt x="3267" y="830"/>
                  </a:lnTo>
                  <a:lnTo>
                    <a:pt x="3218" y="757"/>
                  </a:lnTo>
                  <a:lnTo>
                    <a:pt x="3165" y="687"/>
                  </a:lnTo>
                  <a:lnTo>
                    <a:pt x="3107" y="620"/>
                  </a:lnTo>
                  <a:lnTo>
                    <a:pt x="3045" y="559"/>
                  </a:lnTo>
                  <a:lnTo>
                    <a:pt x="2979" y="501"/>
                  </a:lnTo>
                  <a:lnTo>
                    <a:pt x="2909" y="447"/>
                  </a:lnTo>
                  <a:lnTo>
                    <a:pt x="2836" y="399"/>
                  </a:lnTo>
                  <a:lnTo>
                    <a:pt x="2759" y="354"/>
                  </a:lnTo>
                  <a:lnTo>
                    <a:pt x="2680" y="315"/>
                  </a:lnTo>
                  <a:lnTo>
                    <a:pt x="2597" y="282"/>
                  </a:lnTo>
                  <a:lnTo>
                    <a:pt x="2512" y="254"/>
                  </a:lnTo>
                  <a:lnTo>
                    <a:pt x="2424" y="232"/>
                  </a:lnTo>
                  <a:lnTo>
                    <a:pt x="2334" y="216"/>
                  </a:lnTo>
                  <a:lnTo>
                    <a:pt x="2242" y="206"/>
                  </a:lnTo>
                  <a:lnTo>
                    <a:pt x="2148" y="203"/>
                  </a:lnTo>
                  <a:lnTo>
                    <a:pt x="2055" y="206"/>
                  </a:lnTo>
                  <a:lnTo>
                    <a:pt x="1963" y="216"/>
                  </a:lnTo>
                  <a:lnTo>
                    <a:pt x="1873" y="232"/>
                  </a:lnTo>
                  <a:lnTo>
                    <a:pt x="1785" y="254"/>
                  </a:lnTo>
                  <a:lnTo>
                    <a:pt x="1700" y="282"/>
                  </a:lnTo>
                  <a:lnTo>
                    <a:pt x="1617" y="315"/>
                  </a:lnTo>
                  <a:lnTo>
                    <a:pt x="1537" y="354"/>
                  </a:lnTo>
                  <a:lnTo>
                    <a:pt x="1461" y="399"/>
                  </a:lnTo>
                  <a:lnTo>
                    <a:pt x="1388" y="447"/>
                  </a:lnTo>
                  <a:lnTo>
                    <a:pt x="1318" y="501"/>
                  </a:lnTo>
                  <a:lnTo>
                    <a:pt x="1252" y="559"/>
                  </a:lnTo>
                  <a:lnTo>
                    <a:pt x="1190" y="620"/>
                  </a:lnTo>
                  <a:lnTo>
                    <a:pt x="1132" y="687"/>
                  </a:lnTo>
                  <a:lnTo>
                    <a:pt x="1079" y="757"/>
                  </a:lnTo>
                  <a:lnTo>
                    <a:pt x="1030" y="830"/>
                  </a:lnTo>
                  <a:lnTo>
                    <a:pt x="985" y="907"/>
                  </a:lnTo>
                  <a:lnTo>
                    <a:pt x="946" y="987"/>
                  </a:lnTo>
                  <a:lnTo>
                    <a:pt x="913" y="1070"/>
                  </a:lnTo>
                  <a:lnTo>
                    <a:pt x="885" y="1155"/>
                  </a:lnTo>
                  <a:lnTo>
                    <a:pt x="864" y="1243"/>
                  </a:lnTo>
                  <a:lnTo>
                    <a:pt x="848" y="1333"/>
                  </a:lnTo>
                  <a:lnTo>
                    <a:pt x="838" y="1424"/>
                  </a:lnTo>
                  <a:lnTo>
                    <a:pt x="834" y="1519"/>
                  </a:lnTo>
                  <a:lnTo>
                    <a:pt x="837" y="1591"/>
                  </a:lnTo>
                  <a:lnTo>
                    <a:pt x="843" y="1662"/>
                  </a:lnTo>
                  <a:lnTo>
                    <a:pt x="852" y="1733"/>
                  </a:lnTo>
                  <a:lnTo>
                    <a:pt x="647" y="1733"/>
                  </a:lnTo>
                  <a:lnTo>
                    <a:pt x="638" y="1662"/>
                  </a:lnTo>
                  <a:lnTo>
                    <a:pt x="632" y="1591"/>
                  </a:lnTo>
                  <a:lnTo>
                    <a:pt x="631" y="1519"/>
                  </a:lnTo>
                  <a:lnTo>
                    <a:pt x="634" y="1414"/>
                  </a:lnTo>
                  <a:lnTo>
                    <a:pt x="644" y="1313"/>
                  </a:lnTo>
                  <a:lnTo>
                    <a:pt x="662" y="1213"/>
                  </a:lnTo>
                  <a:lnTo>
                    <a:pt x="685" y="1115"/>
                  </a:lnTo>
                  <a:lnTo>
                    <a:pt x="714" y="1021"/>
                  </a:lnTo>
                  <a:lnTo>
                    <a:pt x="750" y="928"/>
                  </a:lnTo>
                  <a:lnTo>
                    <a:pt x="791" y="838"/>
                  </a:lnTo>
                  <a:lnTo>
                    <a:pt x="839" y="753"/>
                  </a:lnTo>
                  <a:lnTo>
                    <a:pt x="890" y="670"/>
                  </a:lnTo>
                  <a:lnTo>
                    <a:pt x="948" y="591"/>
                  </a:lnTo>
                  <a:lnTo>
                    <a:pt x="1009" y="516"/>
                  </a:lnTo>
                  <a:lnTo>
                    <a:pt x="1075" y="444"/>
                  </a:lnTo>
                  <a:lnTo>
                    <a:pt x="1146" y="378"/>
                  </a:lnTo>
                  <a:lnTo>
                    <a:pt x="1222" y="317"/>
                  </a:lnTo>
                  <a:lnTo>
                    <a:pt x="1301" y="259"/>
                  </a:lnTo>
                  <a:lnTo>
                    <a:pt x="1383" y="206"/>
                  </a:lnTo>
                  <a:lnTo>
                    <a:pt x="1469" y="160"/>
                  </a:lnTo>
                  <a:lnTo>
                    <a:pt x="1559" y="119"/>
                  </a:lnTo>
                  <a:lnTo>
                    <a:pt x="1651" y="83"/>
                  </a:lnTo>
                  <a:lnTo>
                    <a:pt x="1745" y="54"/>
                  </a:lnTo>
                  <a:lnTo>
                    <a:pt x="1843" y="30"/>
                  </a:lnTo>
                  <a:lnTo>
                    <a:pt x="1943" y="13"/>
                  </a:lnTo>
                  <a:lnTo>
                    <a:pt x="2044" y="3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9E71896-2A8E-4A61-850D-6240B31688F8}"/>
              </a:ext>
            </a:extLst>
          </p:cNvPr>
          <p:cNvGrpSpPr/>
          <p:nvPr userDrawn="1"/>
        </p:nvGrpSpPr>
        <p:grpSpPr>
          <a:xfrm>
            <a:off x="4166902" y="1884376"/>
            <a:ext cx="1696842" cy="1684014"/>
            <a:chOff x="931942" y="1886953"/>
            <a:chExt cx="1696842" cy="1684014"/>
          </a:xfrm>
        </p:grpSpPr>
        <p:grpSp>
          <p:nvGrpSpPr>
            <p:cNvPr id="64" name="Grupo 140">
              <a:extLst>
                <a:ext uri="{FF2B5EF4-FFF2-40B4-BE49-F238E27FC236}">
                  <a16:creationId xmlns:a16="http://schemas.microsoft.com/office/drawing/2014/main" id="{5A9CC0B9-932D-4B30-8DE6-9A29F9F7F6B1}"/>
                </a:ext>
              </a:extLst>
            </p:cNvPr>
            <p:cNvGrpSpPr/>
            <p:nvPr/>
          </p:nvGrpSpPr>
          <p:grpSpPr>
            <a:xfrm>
              <a:off x="931942" y="1886953"/>
              <a:ext cx="1696842" cy="1684014"/>
              <a:chOff x="1484749" y="1460927"/>
              <a:chExt cx="1696842" cy="1684014"/>
            </a:xfrm>
            <a:effectLst/>
          </p:grpSpPr>
          <p:sp>
            <p:nvSpPr>
              <p:cNvPr id="66" name="Rectángulo 101">
                <a:extLst>
                  <a:ext uri="{FF2B5EF4-FFF2-40B4-BE49-F238E27FC236}">
                    <a16:creationId xmlns:a16="http://schemas.microsoft.com/office/drawing/2014/main" id="{D01016CA-CB9C-4665-9BEC-0D47B19CB19E}"/>
                  </a:ext>
                </a:extLst>
              </p:cNvPr>
              <p:cNvSpPr/>
              <p:nvPr/>
            </p:nvSpPr>
            <p:spPr>
              <a:xfrm>
                <a:off x="1523172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 Placeholder 23">
                <a:extLst>
                  <a:ext uri="{FF2B5EF4-FFF2-40B4-BE49-F238E27FC236}">
                    <a16:creationId xmlns:a16="http://schemas.microsoft.com/office/drawing/2014/main" id="{3B68E950-7186-4A39-9960-4DBC8950D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4749" y="2837039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PLANEACIÓN</a:t>
                </a:r>
              </a:p>
            </p:txBody>
          </p:sp>
        </p:grpSp>
        <p:sp>
          <p:nvSpPr>
            <p:cNvPr id="65" name="Shape 3696">
              <a:extLst>
                <a:ext uri="{FF2B5EF4-FFF2-40B4-BE49-F238E27FC236}">
                  <a16:creationId xmlns:a16="http://schemas.microsoft.com/office/drawing/2014/main" id="{8035ED6F-4A07-45D3-9BAD-8F0805E3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712" y="2056356"/>
              <a:ext cx="845302" cy="893214"/>
            </a:xfrm>
            <a:custGeom>
              <a:avLst/>
              <a:gdLst>
                <a:gd name="T0" fmla="*/ 308833397 w 21600"/>
                <a:gd name="T1" fmla="*/ 308836604 h 21600"/>
                <a:gd name="T2" fmla="*/ 308833397 w 21600"/>
                <a:gd name="T3" fmla="*/ 308836604 h 21600"/>
                <a:gd name="T4" fmla="*/ 308833397 w 21600"/>
                <a:gd name="T5" fmla="*/ 308836604 h 21600"/>
                <a:gd name="T6" fmla="*/ 308833397 w 21600"/>
                <a:gd name="T7" fmla="*/ 3088366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364" y="13255"/>
                  </a:moveTo>
                  <a:lnTo>
                    <a:pt x="5400" y="13255"/>
                  </a:lnTo>
                  <a:lnTo>
                    <a:pt x="5400" y="15218"/>
                  </a:lnTo>
                  <a:lnTo>
                    <a:pt x="7364" y="15218"/>
                  </a:lnTo>
                  <a:cubicBezTo>
                    <a:pt x="7364" y="15218"/>
                    <a:pt x="7364" y="13255"/>
                    <a:pt x="7364" y="13255"/>
                  </a:cubicBezTo>
                  <a:close/>
                  <a:moveTo>
                    <a:pt x="7364" y="16691"/>
                  </a:moveTo>
                  <a:lnTo>
                    <a:pt x="5400" y="16691"/>
                  </a:lnTo>
                  <a:lnTo>
                    <a:pt x="5400" y="18655"/>
                  </a:lnTo>
                  <a:lnTo>
                    <a:pt x="7364" y="18655"/>
                  </a:lnTo>
                  <a:cubicBezTo>
                    <a:pt x="7364" y="18655"/>
                    <a:pt x="7364" y="16691"/>
                    <a:pt x="7364" y="16691"/>
                  </a:cubicBezTo>
                  <a:close/>
                  <a:moveTo>
                    <a:pt x="7364" y="9818"/>
                  </a:moveTo>
                  <a:lnTo>
                    <a:pt x="5400" y="9818"/>
                  </a:lnTo>
                  <a:lnTo>
                    <a:pt x="5400" y="11782"/>
                  </a:lnTo>
                  <a:lnTo>
                    <a:pt x="7364" y="11782"/>
                  </a:lnTo>
                  <a:cubicBezTo>
                    <a:pt x="7364" y="11782"/>
                    <a:pt x="7364" y="9818"/>
                    <a:pt x="7364" y="9818"/>
                  </a:cubicBezTo>
                  <a:close/>
                  <a:moveTo>
                    <a:pt x="4418" y="16691"/>
                  </a:moveTo>
                  <a:lnTo>
                    <a:pt x="2455" y="16691"/>
                  </a:lnTo>
                  <a:lnTo>
                    <a:pt x="2455" y="18655"/>
                  </a:lnTo>
                  <a:lnTo>
                    <a:pt x="4418" y="18655"/>
                  </a:lnTo>
                  <a:cubicBezTo>
                    <a:pt x="4418" y="18655"/>
                    <a:pt x="4418" y="16691"/>
                    <a:pt x="4418" y="1669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6"/>
                    <a:pt x="1422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8" y="2945"/>
                    <a:pt x="20618" y="3386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1"/>
                    <a:pt x="17453" y="0"/>
                    <a:pt x="17182" y="0"/>
                  </a:cubicBezTo>
                  <a:cubicBezTo>
                    <a:pt x="16910" y="0"/>
                    <a:pt x="16691" y="221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1"/>
                    <a:pt x="4690" y="0"/>
                    <a:pt x="4418" y="0"/>
                  </a:cubicBezTo>
                  <a:cubicBezTo>
                    <a:pt x="4147" y="0"/>
                    <a:pt x="3927" y="221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  <a:moveTo>
                    <a:pt x="4418" y="9818"/>
                  </a:moveTo>
                  <a:lnTo>
                    <a:pt x="2455" y="9818"/>
                  </a:lnTo>
                  <a:lnTo>
                    <a:pt x="2455" y="11782"/>
                  </a:lnTo>
                  <a:lnTo>
                    <a:pt x="4418" y="11782"/>
                  </a:lnTo>
                  <a:cubicBezTo>
                    <a:pt x="4418" y="11782"/>
                    <a:pt x="4418" y="9818"/>
                    <a:pt x="4418" y="9818"/>
                  </a:cubicBezTo>
                  <a:close/>
                  <a:moveTo>
                    <a:pt x="4418" y="13255"/>
                  </a:moveTo>
                  <a:lnTo>
                    <a:pt x="2455" y="13255"/>
                  </a:lnTo>
                  <a:lnTo>
                    <a:pt x="2455" y="15218"/>
                  </a:lnTo>
                  <a:lnTo>
                    <a:pt x="4418" y="15218"/>
                  </a:lnTo>
                  <a:cubicBezTo>
                    <a:pt x="4418" y="15218"/>
                    <a:pt x="4418" y="13255"/>
                    <a:pt x="4418" y="13255"/>
                  </a:cubicBezTo>
                  <a:close/>
                  <a:moveTo>
                    <a:pt x="10309" y="16691"/>
                  </a:moveTo>
                  <a:lnTo>
                    <a:pt x="8345" y="16691"/>
                  </a:lnTo>
                  <a:lnTo>
                    <a:pt x="8345" y="18655"/>
                  </a:lnTo>
                  <a:lnTo>
                    <a:pt x="10309" y="18655"/>
                  </a:lnTo>
                  <a:cubicBezTo>
                    <a:pt x="10309" y="18655"/>
                    <a:pt x="10309" y="16691"/>
                    <a:pt x="10309" y="16691"/>
                  </a:cubicBezTo>
                  <a:close/>
                  <a:moveTo>
                    <a:pt x="10309" y="9818"/>
                  </a:moveTo>
                  <a:lnTo>
                    <a:pt x="8345" y="9818"/>
                  </a:lnTo>
                  <a:lnTo>
                    <a:pt x="8345" y="11782"/>
                  </a:lnTo>
                  <a:lnTo>
                    <a:pt x="10309" y="11782"/>
                  </a:lnTo>
                  <a:cubicBezTo>
                    <a:pt x="10309" y="11782"/>
                    <a:pt x="10309" y="9818"/>
                    <a:pt x="10309" y="9818"/>
                  </a:cubicBezTo>
                  <a:close/>
                  <a:moveTo>
                    <a:pt x="10309" y="13255"/>
                  </a:moveTo>
                  <a:lnTo>
                    <a:pt x="8345" y="13255"/>
                  </a:lnTo>
                  <a:lnTo>
                    <a:pt x="8345" y="15218"/>
                  </a:lnTo>
                  <a:lnTo>
                    <a:pt x="10309" y="15218"/>
                  </a:lnTo>
                  <a:cubicBezTo>
                    <a:pt x="10309" y="15218"/>
                    <a:pt x="10309" y="13255"/>
                    <a:pt x="10309" y="13255"/>
                  </a:cubicBezTo>
                  <a:close/>
                  <a:moveTo>
                    <a:pt x="19145" y="13255"/>
                  </a:moveTo>
                  <a:lnTo>
                    <a:pt x="17182" y="13255"/>
                  </a:lnTo>
                  <a:lnTo>
                    <a:pt x="17182" y="15218"/>
                  </a:lnTo>
                  <a:lnTo>
                    <a:pt x="19145" y="15218"/>
                  </a:lnTo>
                  <a:cubicBezTo>
                    <a:pt x="19145" y="15218"/>
                    <a:pt x="19145" y="13255"/>
                    <a:pt x="19145" y="13255"/>
                  </a:cubicBezTo>
                  <a:close/>
                  <a:moveTo>
                    <a:pt x="16200" y="13255"/>
                  </a:moveTo>
                  <a:lnTo>
                    <a:pt x="14236" y="13255"/>
                  </a:lnTo>
                  <a:lnTo>
                    <a:pt x="14236" y="15218"/>
                  </a:lnTo>
                  <a:lnTo>
                    <a:pt x="16200" y="15218"/>
                  </a:lnTo>
                  <a:cubicBezTo>
                    <a:pt x="16200" y="15218"/>
                    <a:pt x="16200" y="13255"/>
                    <a:pt x="16200" y="13255"/>
                  </a:cubicBezTo>
                  <a:close/>
                  <a:moveTo>
                    <a:pt x="19145" y="9818"/>
                  </a:moveTo>
                  <a:lnTo>
                    <a:pt x="17182" y="9818"/>
                  </a:lnTo>
                  <a:lnTo>
                    <a:pt x="17182" y="11782"/>
                  </a:lnTo>
                  <a:lnTo>
                    <a:pt x="19145" y="11782"/>
                  </a:lnTo>
                  <a:cubicBezTo>
                    <a:pt x="19145" y="11782"/>
                    <a:pt x="19145" y="9818"/>
                    <a:pt x="19145" y="9818"/>
                  </a:cubicBezTo>
                  <a:close/>
                  <a:moveTo>
                    <a:pt x="16200" y="9818"/>
                  </a:moveTo>
                  <a:lnTo>
                    <a:pt x="14236" y="9818"/>
                  </a:lnTo>
                  <a:lnTo>
                    <a:pt x="14236" y="11782"/>
                  </a:lnTo>
                  <a:lnTo>
                    <a:pt x="16200" y="11782"/>
                  </a:lnTo>
                  <a:cubicBezTo>
                    <a:pt x="16200" y="11782"/>
                    <a:pt x="16200" y="9818"/>
                    <a:pt x="16200" y="9818"/>
                  </a:cubicBezTo>
                  <a:close/>
                  <a:moveTo>
                    <a:pt x="13255" y="16691"/>
                  </a:moveTo>
                  <a:lnTo>
                    <a:pt x="11291" y="16691"/>
                  </a:lnTo>
                  <a:lnTo>
                    <a:pt x="11291" y="18655"/>
                  </a:lnTo>
                  <a:lnTo>
                    <a:pt x="13255" y="18655"/>
                  </a:lnTo>
                  <a:cubicBezTo>
                    <a:pt x="13255" y="18655"/>
                    <a:pt x="13255" y="16691"/>
                    <a:pt x="13255" y="16691"/>
                  </a:cubicBezTo>
                  <a:close/>
                  <a:moveTo>
                    <a:pt x="13255" y="9818"/>
                  </a:moveTo>
                  <a:lnTo>
                    <a:pt x="11291" y="9818"/>
                  </a:lnTo>
                  <a:lnTo>
                    <a:pt x="11291" y="11782"/>
                  </a:lnTo>
                  <a:lnTo>
                    <a:pt x="13255" y="11782"/>
                  </a:lnTo>
                  <a:cubicBezTo>
                    <a:pt x="13255" y="11782"/>
                    <a:pt x="13255" y="9818"/>
                    <a:pt x="13255" y="9818"/>
                  </a:cubicBezTo>
                  <a:close/>
                  <a:moveTo>
                    <a:pt x="13255" y="13255"/>
                  </a:moveTo>
                  <a:lnTo>
                    <a:pt x="11291" y="13255"/>
                  </a:lnTo>
                  <a:lnTo>
                    <a:pt x="11291" y="15218"/>
                  </a:lnTo>
                  <a:lnTo>
                    <a:pt x="13255" y="15218"/>
                  </a:lnTo>
                  <a:cubicBezTo>
                    <a:pt x="13255" y="15218"/>
                    <a:pt x="13255" y="13255"/>
                    <a:pt x="13255" y="132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  <a:headEnd/>
              <a:tailEnd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sp>
        <p:nvSpPr>
          <p:cNvPr id="68" name="Shape 3698">
            <a:extLst>
              <a:ext uri="{FF2B5EF4-FFF2-40B4-BE49-F238E27FC236}">
                <a16:creationId xmlns:a16="http://schemas.microsoft.com/office/drawing/2014/main" id="{75109A86-B0AD-4084-B513-23BB1E8E19AA}"/>
              </a:ext>
            </a:extLst>
          </p:cNvPr>
          <p:cNvSpPr>
            <a:spLocks/>
          </p:cNvSpPr>
          <p:nvPr userDrawn="1"/>
        </p:nvSpPr>
        <p:spPr bwMode="auto">
          <a:xfrm>
            <a:off x="2425753" y="2105643"/>
            <a:ext cx="955117" cy="840086"/>
          </a:xfrm>
          <a:custGeom>
            <a:avLst/>
            <a:gdLst>
              <a:gd name="T0" fmla="*/ 308833397 w 21600"/>
              <a:gd name="T1" fmla="*/ 138919822 h 21600"/>
              <a:gd name="T2" fmla="*/ 308833397 w 21600"/>
              <a:gd name="T3" fmla="*/ 138919822 h 21600"/>
              <a:gd name="T4" fmla="*/ 308833397 w 21600"/>
              <a:gd name="T5" fmla="*/ 138919822 h 21600"/>
              <a:gd name="T6" fmla="*/ 308833397 w 21600"/>
              <a:gd name="T7" fmla="*/ 13891982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4"/>
                  <a:pt x="9957" y="1784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5"/>
                  <a:pt x="11617" y="1719"/>
                </a:cubicBezTo>
                <a:cubicBezTo>
                  <a:pt x="11641" y="1793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1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s-ES" dirty="0"/>
          </a:p>
        </p:txBody>
      </p:sp>
      <p:grpSp>
        <p:nvGrpSpPr>
          <p:cNvPr id="62" name="Group 51">
            <a:extLst>
              <a:ext uri="{FF2B5EF4-FFF2-40B4-BE49-F238E27FC236}">
                <a16:creationId xmlns:a16="http://schemas.microsoft.com/office/drawing/2014/main" id="{6EF9DE8D-423F-4E9A-8852-7E9AED84F5A1}"/>
              </a:ext>
            </a:extLst>
          </p:cNvPr>
          <p:cNvGrpSpPr/>
          <p:nvPr userDrawn="1"/>
        </p:nvGrpSpPr>
        <p:grpSpPr>
          <a:xfrm>
            <a:off x="6253662" y="3874794"/>
            <a:ext cx="1696842" cy="1673302"/>
            <a:chOff x="7405397" y="3922314"/>
            <a:chExt cx="1696842" cy="1673302"/>
          </a:xfrm>
        </p:grpSpPr>
        <p:grpSp>
          <p:nvGrpSpPr>
            <p:cNvPr id="69" name="Grupo 152">
              <a:extLst>
                <a:ext uri="{FF2B5EF4-FFF2-40B4-BE49-F238E27FC236}">
                  <a16:creationId xmlns:a16="http://schemas.microsoft.com/office/drawing/2014/main" id="{487857F1-505E-46C2-A2A8-6983E08E9877}"/>
                </a:ext>
              </a:extLst>
            </p:cNvPr>
            <p:cNvGrpSpPr/>
            <p:nvPr/>
          </p:nvGrpSpPr>
          <p:grpSpPr>
            <a:xfrm>
              <a:off x="7405397" y="3922314"/>
              <a:ext cx="1696842" cy="1673302"/>
              <a:chOff x="7410784" y="3845046"/>
              <a:chExt cx="1696842" cy="1673302"/>
            </a:xfrm>
            <a:effectLst/>
          </p:grpSpPr>
          <p:sp>
            <p:nvSpPr>
              <p:cNvPr id="72" name="Rectángulo 149">
                <a:extLst>
                  <a:ext uri="{FF2B5EF4-FFF2-40B4-BE49-F238E27FC236}">
                    <a16:creationId xmlns:a16="http://schemas.microsoft.com/office/drawing/2014/main" id="{83F5561A-132E-4EBE-9C18-47FC1112F3E3}"/>
                  </a:ext>
                </a:extLst>
              </p:cNvPr>
              <p:cNvSpPr/>
              <p:nvPr/>
            </p:nvSpPr>
            <p:spPr>
              <a:xfrm>
                <a:off x="7449205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 Placeholder 23">
                <a:extLst>
                  <a:ext uri="{FF2B5EF4-FFF2-40B4-BE49-F238E27FC236}">
                    <a16:creationId xmlns:a16="http://schemas.microsoft.com/office/drawing/2014/main" id="{40E971B9-5F79-4211-BF39-D498D1AD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0784" y="521044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DESARROLLO HUMANO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70" name="Shape 3689">
              <a:extLst>
                <a:ext uri="{FF2B5EF4-FFF2-40B4-BE49-F238E27FC236}">
                  <a16:creationId xmlns:a16="http://schemas.microsoft.com/office/drawing/2014/main" id="{CA7BD2A2-4869-492A-9FD6-AECCA2BD2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0007" y="4132192"/>
              <a:ext cx="937532" cy="770449"/>
            </a:xfrm>
            <a:custGeom>
              <a:avLst/>
              <a:gdLst>
                <a:gd name="T0" fmla="*/ 308833397 w 21600"/>
                <a:gd name="T1" fmla="*/ 211349847 h 21600"/>
                <a:gd name="T2" fmla="*/ 308833397 w 21600"/>
                <a:gd name="T3" fmla="*/ 211349847 h 21600"/>
                <a:gd name="T4" fmla="*/ 308833397 w 21600"/>
                <a:gd name="T5" fmla="*/ 211349847 h 21600"/>
                <a:gd name="T6" fmla="*/ 308833397 w 21600"/>
                <a:gd name="T7" fmla="*/ 21134984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16" y="20520"/>
                  </a:moveTo>
                  <a:cubicBezTo>
                    <a:pt x="1258" y="18675"/>
                    <a:pt x="2752" y="17922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09"/>
                    <a:pt x="6113" y="10507"/>
                    <a:pt x="5698" y="9969"/>
                  </a:cubicBezTo>
                  <a:cubicBezTo>
                    <a:pt x="5646" y="9901"/>
                    <a:pt x="5599" y="9842"/>
                    <a:pt x="5562" y="9785"/>
                  </a:cubicBezTo>
                  <a:cubicBezTo>
                    <a:pt x="5550" y="9768"/>
                    <a:pt x="5538" y="9751"/>
                    <a:pt x="5526" y="9734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1"/>
                  </a:cubicBezTo>
                  <a:cubicBezTo>
                    <a:pt x="5249" y="6721"/>
                    <a:pt x="4603" y="5151"/>
                    <a:pt x="5035" y="3987"/>
                  </a:cubicBezTo>
                  <a:cubicBezTo>
                    <a:pt x="5619" y="2410"/>
                    <a:pt x="6140" y="2098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1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3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5"/>
                  </a:cubicBezTo>
                  <a:cubicBezTo>
                    <a:pt x="11091" y="9842"/>
                    <a:pt x="11044" y="9901"/>
                    <a:pt x="10992" y="9969"/>
                  </a:cubicBezTo>
                  <a:cubicBezTo>
                    <a:pt x="10578" y="10507"/>
                    <a:pt x="9806" y="11509"/>
                    <a:pt x="9806" y="13567"/>
                  </a:cubicBezTo>
                  <a:cubicBezTo>
                    <a:pt x="9806" y="15971"/>
                    <a:pt x="11535" y="17087"/>
                    <a:pt x="12500" y="17361"/>
                  </a:cubicBezTo>
                  <a:cubicBezTo>
                    <a:pt x="13925" y="17915"/>
                    <a:pt x="15432" y="18664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39"/>
                    <a:pt x="12999" y="4821"/>
                    <a:pt x="12211" y="2789"/>
                  </a:cubicBezTo>
                  <a:cubicBezTo>
                    <a:pt x="11716" y="1513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6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6"/>
                    <a:pt x="12782" y="16326"/>
                  </a:cubicBezTo>
                  <a:moveTo>
                    <a:pt x="18035" y="15773"/>
                  </a:moveTo>
                  <a:cubicBezTo>
                    <a:pt x="18035" y="15773"/>
                    <a:pt x="16217" y="15311"/>
                    <a:pt x="16217" y="13290"/>
                  </a:cubicBezTo>
                  <a:cubicBezTo>
                    <a:pt x="16217" y="11514"/>
                    <a:pt x="17087" y="10889"/>
                    <a:pt x="17376" y="10458"/>
                  </a:cubicBezTo>
                  <a:cubicBezTo>
                    <a:pt x="17376" y="10458"/>
                    <a:pt x="17968" y="9905"/>
                    <a:pt x="17572" y="8122"/>
                  </a:cubicBezTo>
                  <a:cubicBezTo>
                    <a:pt x="18232" y="7145"/>
                    <a:pt x="18387" y="5419"/>
                    <a:pt x="17669" y="3589"/>
                  </a:cubicBezTo>
                  <a:cubicBezTo>
                    <a:pt x="17218" y="2442"/>
                    <a:pt x="16666" y="1814"/>
                    <a:pt x="16059" y="1448"/>
                  </a:cubicBezTo>
                  <a:cubicBezTo>
                    <a:pt x="15612" y="1179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3"/>
                  </a:cubicBezTo>
                  <a:cubicBezTo>
                    <a:pt x="12878" y="1781"/>
                    <a:pt x="12997" y="2064"/>
                    <a:pt x="13115" y="2365"/>
                  </a:cubicBezTo>
                  <a:cubicBezTo>
                    <a:pt x="13131" y="2408"/>
                    <a:pt x="13143" y="2453"/>
                    <a:pt x="13159" y="2496"/>
                  </a:cubicBezTo>
                  <a:cubicBezTo>
                    <a:pt x="13436" y="2360"/>
                    <a:pt x="13994" y="2159"/>
                    <a:pt x="14614" y="2159"/>
                  </a:cubicBezTo>
                  <a:cubicBezTo>
                    <a:pt x="15001" y="2159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8"/>
                  </a:cubicBezTo>
                  <a:cubicBezTo>
                    <a:pt x="17366" y="5540"/>
                    <a:pt x="17207" y="6853"/>
                    <a:pt x="16784" y="7478"/>
                  </a:cubicBezTo>
                  <a:cubicBezTo>
                    <a:pt x="16610" y="7736"/>
                    <a:pt x="16549" y="8066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3"/>
                    <a:pt x="16607" y="9785"/>
                    <a:pt x="16584" y="9819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7"/>
                    <a:pt x="15236" y="11418"/>
                    <a:pt x="15236" y="13290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6"/>
                    <a:pt x="20311" y="17925"/>
                    <a:pt x="20570" y="19439"/>
                  </a:cubicBezTo>
                  <a:lnTo>
                    <a:pt x="17464" y="19439"/>
                  </a:lnTo>
                  <a:cubicBezTo>
                    <a:pt x="17553" y="19773"/>
                    <a:pt x="17615" y="20131"/>
                    <a:pt x="17645" y="20519"/>
                  </a:cubicBezTo>
                  <a:lnTo>
                    <a:pt x="21152" y="20519"/>
                  </a:lnTo>
                  <a:cubicBezTo>
                    <a:pt x="21600" y="20519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  <p:sp>
          <p:nvSpPr>
            <p:cNvPr id="71" name="Shape 3654">
              <a:extLst>
                <a:ext uri="{FF2B5EF4-FFF2-40B4-BE49-F238E27FC236}">
                  <a16:creationId xmlns:a16="http://schemas.microsoft.com/office/drawing/2014/main" id="{588C933B-EDBC-4F67-9A34-5785D97F8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5055" y="4320223"/>
              <a:ext cx="458673" cy="464181"/>
            </a:xfrm>
            <a:custGeom>
              <a:avLst/>
              <a:gdLst>
                <a:gd name="T0" fmla="*/ 308836604 w 21600"/>
                <a:gd name="T1" fmla="*/ 308833397 h 21600"/>
                <a:gd name="T2" fmla="*/ 308836604 w 21600"/>
                <a:gd name="T3" fmla="*/ 308833397 h 21600"/>
                <a:gd name="T4" fmla="*/ 308836604 w 21600"/>
                <a:gd name="T5" fmla="*/ 308833397 h 21600"/>
                <a:gd name="T6" fmla="*/ 308836604 w 21600"/>
                <a:gd name="T7" fmla="*/ 30883339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33" y="11950"/>
                  </a:moveTo>
                  <a:lnTo>
                    <a:pt x="12831" y="14045"/>
                  </a:lnTo>
                  <a:lnTo>
                    <a:pt x="11135" y="12801"/>
                  </a:lnTo>
                  <a:lnTo>
                    <a:pt x="10555" y="12375"/>
                  </a:lnTo>
                  <a:lnTo>
                    <a:pt x="9974" y="12801"/>
                  </a:lnTo>
                  <a:lnTo>
                    <a:pt x="8277" y="14045"/>
                  </a:lnTo>
                  <a:lnTo>
                    <a:pt x="8976" y="11950"/>
                  </a:lnTo>
                  <a:lnTo>
                    <a:pt x="9195" y="11291"/>
                  </a:lnTo>
                  <a:lnTo>
                    <a:pt x="8647" y="10864"/>
                  </a:lnTo>
                  <a:lnTo>
                    <a:pt x="7280" y="9801"/>
                  </a:lnTo>
                  <a:lnTo>
                    <a:pt x="9560" y="9801"/>
                  </a:lnTo>
                  <a:lnTo>
                    <a:pt x="9799" y="9167"/>
                  </a:lnTo>
                  <a:lnTo>
                    <a:pt x="10555" y="7167"/>
                  </a:lnTo>
                  <a:lnTo>
                    <a:pt x="11310" y="9167"/>
                  </a:lnTo>
                  <a:lnTo>
                    <a:pt x="11549" y="9801"/>
                  </a:lnTo>
                  <a:lnTo>
                    <a:pt x="13829" y="9801"/>
                  </a:lnTo>
                  <a:lnTo>
                    <a:pt x="12462" y="10864"/>
                  </a:lnTo>
                  <a:lnTo>
                    <a:pt x="11914" y="11291"/>
                  </a:lnTo>
                  <a:cubicBezTo>
                    <a:pt x="11914" y="11291"/>
                    <a:pt x="12133" y="11950"/>
                    <a:pt x="12133" y="11950"/>
                  </a:cubicBezTo>
                  <a:close/>
                  <a:moveTo>
                    <a:pt x="12228" y="8820"/>
                  </a:moveTo>
                  <a:lnTo>
                    <a:pt x="10555" y="4388"/>
                  </a:lnTo>
                  <a:lnTo>
                    <a:pt x="8881" y="8820"/>
                  </a:lnTo>
                  <a:lnTo>
                    <a:pt x="4418" y="8820"/>
                  </a:lnTo>
                  <a:lnTo>
                    <a:pt x="8044" y="11639"/>
                  </a:lnTo>
                  <a:lnTo>
                    <a:pt x="6371" y="16660"/>
                  </a:lnTo>
                  <a:lnTo>
                    <a:pt x="10555" y="13592"/>
                  </a:lnTo>
                  <a:lnTo>
                    <a:pt x="14738" y="16660"/>
                  </a:lnTo>
                  <a:lnTo>
                    <a:pt x="13065" y="11639"/>
                  </a:lnTo>
                  <a:lnTo>
                    <a:pt x="16691" y="8820"/>
                  </a:lnTo>
                  <a:cubicBezTo>
                    <a:pt x="16691" y="8820"/>
                    <a:pt x="12228" y="8820"/>
                    <a:pt x="12228" y="8820"/>
                  </a:cubicBezTo>
                  <a:close/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grpSp>
        <p:nvGrpSpPr>
          <p:cNvPr id="75" name="Group 46">
            <a:extLst>
              <a:ext uri="{FF2B5EF4-FFF2-40B4-BE49-F238E27FC236}">
                <a16:creationId xmlns:a16="http://schemas.microsoft.com/office/drawing/2014/main" id="{D0972EBD-DC4F-44D3-9A39-99CE5F63A572}"/>
              </a:ext>
            </a:extLst>
          </p:cNvPr>
          <p:cNvGrpSpPr/>
          <p:nvPr userDrawn="1"/>
        </p:nvGrpSpPr>
        <p:grpSpPr>
          <a:xfrm>
            <a:off x="8389634" y="3874794"/>
            <a:ext cx="1696842" cy="1673302"/>
            <a:chOff x="5247579" y="3922314"/>
            <a:chExt cx="1696842" cy="1673302"/>
          </a:xfrm>
        </p:grpSpPr>
        <p:grpSp>
          <p:nvGrpSpPr>
            <p:cNvPr id="76" name="Grupo 151">
              <a:extLst>
                <a:ext uri="{FF2B5EF4-FFF2-40B4-BE49-F238E27FC236}">
                  <a16:creationId xmlns:a16="http://schemas.microsoft.com/office/drawing/2014/main" id="{226D9EC0-9AFB-42CE-9AA2-D76E663B2F36}"/>
                </a:ext>
              </a:extLst>
            </p:cNvPr>
            <p:cNvGrpSpPr/>
            <p:nvPr/>
          </p:nvGrpSpPr>
          <p:grpSpPr>
            <a:xfrm>
              <a:off x="5247579" y="3922314"/>
              <a:ext cx="1696842" cy="1673302"/>
              <a:chOff x="5197525" y="3845046"/>
              <a:chExt cx="1696842" cy="1673302"/>
            </a:xfrm>
            <a:effectLst/>
          </p:grpSpPr>
          <p:sp>
            <p:nvSpPr>
              <p:cNvPr id="78" name="Rectángulo 147">
                <a:extLst>
                  <a:ext uri="{FF2B5EF4-FFF2-40B4-BE49-F238E27FC236}">
                    <a16:creationId xmlns:a16="http://schemas.microsoft.com/office/drawing/2014/main" id="{33DE793C-CF50-4B26-BEE3-F9DCBB24D8F3}"/>
                  </a:ext>
                </a:extLst>
              </p:cNvPr>
              <p:cNvSpPr/>
              <p:nvPr/>
            </p:nvSpPr>
            <p:spPr>
              <a:xfrm>
                <a:off x="5235946" y="3845046"/>
                <a:ext cx="1620000" cy="1260000"/>
              </a:xfrm>
              <a:prstGeom prst="rect">
                <a:avLst/>
              </a:prstGeom>
              <a:solidFill>
                <a:srgbClr val="03281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Text Placeholder 23">
                <a:extLst>
                  <a:ext uri="{FF2B5EF4-FFF2-40B4-BE49-F238E27FC236}">
                    <a16:creationId xmlns:a16="http://schemas.microsoft.com/office/drawing/2014/main" id="{8C403C20-67D2-4FCF-90BE-8FF572E01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7525" y="5210446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32811"/>
                    </a:solidFill>
                    <a:ea typeface="Lato" charset="0"/>
                    <a:cs typeface="Lato" charset="0"/>
                  </a:rPr>
                  <a:t>DHG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77" name="Freeform 264">
              <a:extLst>
                <a:ext uri="{FF2B5EF4-FFF2-40B4-BE49-F238E27FC236}">
                  <a16:creationId xmlns:a16="http://schemas.microsoft.com/office/drawing/2014/main" id="{BBC67E9D-AB7E-49D7-9328-E37AD1476C59}"/>
                </a:ext>
              </a:extLst>
            </p:cNvPr>
            <p:cNvSpPr/>
            <p:nvPr/>
          </p:nvSpPr>
          <p:spPr>
            <a:xfrm>
              <a:off x="5644817" y="4120664"/>
              <a:ext cx="902366" cy="813101"/>
            </a:xfrm>
            <a:custGeom>
              <a:avLst/>
              <a:gdLst>
                <a:gd name="connsiteX0" fmla="*/ 97472 w 576943"/>
                <a:gd name="connsiteY0" fmla="*/ 198324 h 432707"/>
                <a:gd name="connsiteX1" fmla="*/ 108459 w 576943"/>
                <a:gd name="connsiteY1" fmla="*/ 203113 h 432707"/>
                <a:gd name="connsiteX2" fmla="*/ 151983 w 576943"/>
                <a:gd name="connsiteY2" fmla="*/ 228890 h 432707"/>
                <a:gd name="connsiteX3" fmla="*/ 198325 w 576943"/>
                <a:gd name="connsiteY3" fmla="*/ 237482 h 432707"/>
                <a:gd name="connsiteX4" fmla="*/ 244666 w 576943"/>
                <a:gd name="connsiteY4" fmla="*/ 228890 h 432707"/>
                <a:gd name="connsiteX5" fmla="*/ 288190 w 576943"/>
                <a:gd name="connsiteY5" fmla="*/ 203113 h 432707"/>
                <a:gd name="connsiteX6" fmla="*/ 299177 w 576943"/>
                <a:gd name="connsiteY6" fmla="*/ 198324 h 432707"/>
                <a:gd name="connsiteX7" fmla="*/ 360308 w 576943"/>
                <a:gd name="connsiteY7" fmla="*/ 225368 h 432707"/>
                <a:gd name="connsiteX8" fmla="*/ 297487 w 576943"/>
                <a:gd name="connsiteY8" fmla="*/ 225368 h 432707"/>
                <a:gd name="connsiteX9" fmla="*/ 272132 w 576943"/>
                <a:gd name="connsiteY9" fmla="*/ 236073 h 432707"/>
                <a:gd name="connsiteX10" fmla="*/ 261428 w 576943"/>
                <a:gd name="connsiteY10" fmla="*/ 261427 h 432707"/>
                <a:gd name="connsiteX11" fmla="*/ 261428 w 576943"/>
                <a:gd name="connsiteY11" fmla="*/ 315515 h 432707"/>
                <a:gd name="connsiteX12" fmla="*/ 272132 w 576943"/>
                <a:gd name="connsiteY12" fmla="*/ 340869 h 432707"/>
                <a:gd name="connsiteX13" fmla="*/ 297487 w 576943"/>
                <a:gd name="connsiteY13" fmla="*/ 351574 h 432707"/>
                <a:gd name="connsiteX14" fmla="*/ 369604 w 576943"/>
                <a:gd name="connsiteY14" fmla="*/ 351574 h 432707"/>
                <a:gd name="connsiteX15" fmla="*/ 369604 w 576943"/>
                <a:gd name="connsiteY15" fmla="*/ 418622 h 432707"/>
                <a:gd name="connsiteX16" fmla="*/ 321432 w 576943"/>
                <a:gd name="connsiteY16" fmla="*/ 432707 h 432707"/>
                <a:gd name="connsiteX17" fmla="*/ 75217 w 576943"/>
                <a:gd name="connsiteY17" fmla="*/ 432707 h 432707"/>
                <a:gd name="connsiteX18" fmla="*/ 20565 w 576943"/>
                <a:gd name="connsiteY18" fmla="*/ 413269 h 432707"/>
                <a:gd name="connsiteX19" fmla="*/ 0 w 576943"/>
                <a:gd name="connsiteY19" fmla="*/ 359744 h 432707"/>
                <a:gd name="connsiteX20" fmla="*/ 986 w 576943"/>
                <a:gd name="connsiteY20" fmla="*/ 330587 h 432707"/>
                <a:gd name="connsiteX21" fmla="*/ 4930 w 576943"/>
                <a:gd name="connsiteY21" fmla="*/ 299881 h 432707"/>
                <a:gd name="connsiteX22" fmla="*/ 12395 w 576943"/>
                <a:gd name="connsiteY22" fmla="*/ 269315 h 432707"/>
                <a:gd name="connsiteX23" fmla="*/ 24509 w 576943"/>
                <a:gd name="connsiteY23" fmla="*/ 241848 h 432707"/>
                <a:gd name="connsiteX24" fmla="*/ 41975 w 576943"/>
                <a:gd name="connsiteY24" fmla="*/ 219030 h 432707"/>
                <a:gd name="connsiteX25" fmla="*/ 66062 w 576943"/>
                <a:gd name="connsiteY25" fmla="*/ 203958 h 432707"/>
                <a:gd name="connsiteX26" fmla="*/ 97472 w 576943"/>
                <a:gd name="connsiteY26" fmla="*/ 198324 h 432707"/>
                <a:gd name="connsiteX27" fmla="*/ 405663 w 576943"/>
                <a:gd name="connsiteY27" fmla="*/ 144236 h 432707"/>
                <a:gd name="connsiteX28" fmla="*/ 459752 w 576943"/>
                <a:gd name="connsiteY28" fmla="*/ 144236 h 432707"/>
                <a:gd name="connsiteX29" fmla="*/ 466090 w 576943"/>
                <a:gd name="connsiteY29" fmla="*/ 146912 h 432707"/>
                <a:gd name="connsiteX30" fmla="*/ 468766 w 576943"/>
                <a:gd name="connsiteY30" fmla="*/ 153250 h 432707"/>
                <a:gd name="connsiteX31" fmla="*/ 468766 w 576943"/>
                <a:gd name="connsiteY31" fmla="*/ 252412 h 432707"/>
                <a:gd name="connsiteX32" fmla="*/ 567928 w 576943"/>
                <a:gd name="connsiteY32" fmla="*/ 252412 h 432707"/>
                <a:gd name="connsiteX33" fmla="*/ 574267 w 576943"/>
                <a:gd name="connsiteY33" fmla="*/ 255089 h 432707"/>
                <a:gd name="connsiteX34" fmla="*/ 576943 w 576943"/>
                <a:gd name="connsiteY34" fmla="*/ 261427 h 432707"/>
                <a:gd name="connsiteX35" fmla="*/ 576943 w 576943"/>
                <a:gd name="connsiteY35" fmla="*/ 315515 h 432707"/>
                <a:gd name="connsiteX36" fmla="*/ 574267 w 576943"/>
                <a:gd name="connsiteY36" fmla="*/ 321854 h 432707"/>
                <a:gd name="connsiteX37" fmla="*/ 567928 w 576943"/>
                <a:gd name="connsiteY37" fmla="*/ 324530 h 432707"/>
                <a:gd name="connsiteX38" fmla="*/ 468766 w 576943"/>
                <a:gd name="connsiteY38" fmla="*/ 324530 h 432707"/>
                <a:gd name="connsiteX39" fmla="*/ 468766 w 576943"/>
                <a:gd name="connsiteY39" fmla="*/ 423692 h 432707"/>
                <a:gd name="connsiteX40" fmla="*/ 466090 w 576943"/>
                <a:gd name="connsiteY40" fmla="*/ 430031 h 432707"/>
                <a:gd name="connsiteX41" fmla="*/ 459752 w 576943"/>
                <a:gd name="connsiteY41" fmla="*/ 432707 h 432707"/>
                <a:gd name="connsiteX42" fmla="*/ 405663 w 576943"/>
                <a:gd name="connsiteY42" fmla="*/ 432707 h 432707"/>
                <a:gd name="connsiteX43" fmla="*/ 399325 w 576943"/>
                <a:gd name="connsiteY43" fmla="*/ 430031 h 432707"/>
                <a:gd name="connsiteX44" fmla="*/ 396649 w 576943"/>
                <a:gd name="connsiteY44" fmla="*/ 423692 h 432707"/>
                <a:gd name="connsiteX45" fmla="*/ 396649 w 576943"/>
                <a:gd name="connsiteY45" fmla="*/ 324530 h 432707"/>
                <a:gd name="connsiteX46" fmla="*/ 297487 w 576943"/>
                <a:gd name="connsiteY46" fmla="*/ 324530 h 432707"/>
                <a:gd name="connsiteX47" fmla="*/ 291148 w 576943"/>
                <a:gd name="connsiteY47" fmla="*/ 321854 h 432707"/>
                <a:gd name="connsiteX48" fmla="*/ 288472 w 576943"/>
                <a:gd name="connsiteY48" fmla="*/ 315515 h 432707"/>
                <a:gd name="connsiteX49" fmla="*/ 288472 w 576943"/>
                <a:gd name="connsiteY49" fmla="*/ 261427 h 432707"/>
                <a:gd name="connsiteX50" fmla="*/ 291148 w 576943"/>
                <a:gd name="connsiteY50" fmla="*/ 255089 h 432707"/>
                <a:gd name="connsiteX51" fmla="*/ 297487 w 576943"/>
                <a:gd name="connsiteY51" fmla="*/ 252412 h 432707"/>
                <a:gd name="connsiteX52" fmla="*/ 396649 w 576943"/>
                <a:gd name="connsiteY52" fmla="*/ 252412 h 432707"/>
                <a:gd name="connsiteX53" fmla="*/ 396649 w 576943"/>
                <a:gd name="connsiteY53" fmla="*/ 153250 h 432707"/>
                <a:gd name="connsiteX54" fmla="*/ 399325 w 576943"/>
                <a:gd name="connsiteY54" fmla="*/ 146912 h 432707"/>
                <a:gd name="connsiteX55" fmla="*/ 405663 w 576943"/>
                <a:gd name="connsiteY55" fmla="*/ 144236 h 432707"/>
                <a:gd name="connsiteX56" fmla="*/ 198325 w 576943"/>
                <a:gd name="connsiteY56" fmla="*/ 0 h 432707"/>
                <a:gd name="connsiteX57" fmla="*/ 274809 w 576943"/>
                <a:gd name="connsiteY57" fmla="*/ 31692 h 432707"/>
                <a:gd name="connsiteX58" fmla="*/ 306501 w 576943"/>
                <a:gd name="connsiteY58" fmla="*/ 108177 h 432707"/>
                <a:gd name="connsiteX59" fmla="*/ 274809 w 576943"/>
                <a:gd name="connsiteY59" fmla="*/ 184661 h 432707"/>
                <a:gd name="connsiteX60" fmla="*/ 198325 w 576943"/>
                <a:gd name="connsiteY60" fmla="*/ 216353 h 432707"/>
                <a:gd name="connsiteX61" fmla="*/ 121840 w 576943"/>
                <a:gd name="connsiteY61" fmla="*/ 184661 h 432707"/>
                <a:gd name="connsiteX62" fmla="*/ 90148 w 576943"/>
                <a:gd name="connsiteY62" fmla="*/ 108177 h 432707"/>
                <a:gd name="connsiteX63" fmla="*/ 121840 w 576943"/>
                <a:gd name="connsiteY63" fmla="*/ 31692 h 432707"/>
                <a:gd name="connsiteX64" fmla="*/ 198325 w 576943"/>
                <a:gd name="connsiteY64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76943" h="432707">
                  <a:moveTo>
                    <a:pt x="97472" y="198324"/>
                  </a:moveTo>
                  <a:cubicBezTo>
                    <a:pt x="101041" y="198324"/>
                    <a:pt x="104703" y="199920"/>
                    <a:pt x="108459" y="203113"/>
                  </a:cubicBezTo>
                  <a:cubicBezTo>
                    <a:pt x="123296" y="214569"/>
                    <a:pt x="137804" y="223162"/>
                    <a:pt x="151983" y="228890"/>
                  </a:cubicBezTo>
                  <a:cubicBezTo>
                    <a:pt x="166162" y="234618"/>
                    <a:pt x="181609" y="237482"/>
                    <a:pt x="198325" y="237482"/>
                  </a:cubicBezTo>
                  <a:cubicBezTo>
                    <a:pt x="215039" y="237482"/>
                    <a:pt x="230487" y="234618"/>
                    <a:pt x="244666" y="228890"/>
                  </a:cubicBezTo>
                  <a:cubicBezTo>
                    <a:pt x="258845" y="223162"/>
                    <a:pt x="273353" y="214569"/>
                    <a:pt x="288190" y="203113"/>
                  </a:cubicBezTo>
                  <a:cubicBezTo>
                    <a:pt x="291946" y="199920"/>
                    <a:pt x="295609" y="198324"/>
                    <a:pt x="299177" y="198324"/>
                  </a:cubicBezTo>
                  <a:cubicBezTo>
                    <a:pt x="323967" y="198324"/>
                    <a:pt x="344344" y="207339"/>
                    <a:pt x="360308" y="225368"/>
                  </a:cubicBezTo>
                  <a:lnTo>
                    <a:pt x="297487" y="225368"/>
                  </a:lnTo>
                  <a:cubicBezTo>
                    <a:pt x="287721" y="225368"/>
                    <a:pt x="279269" y="228937"/>
                    <a:pt x="272132" y="236073"/>
                  </a:cubicBezTo>
                  <a:cubicBezTo>
                    <a:pt x="264996" y="243210"/>
                    <a:pt x="261428" y="251661"/>
                    <a:pt x="261428" y="261427"/>
                  </a:cubicBezTo>
                  <a:lnTo>
                    <a:pt x="261428" y="315515"/>
                  </a:lnTo>
                  <a:cubicBezTo>
                    <a:pt x="261428" y="325281"/>
                    <a:pt x="264996" y="333733"/>
                    <a:pt x="272132" y="340869"/>
                  </a:cubicBezTo>
                  <a:cubicBezTo>
                    <a:pt x="279269" y="348006"/>
                    <a:pt x="287721" y="351574"/>
                    <a:pt x="297487" y="351574"/>
                  </a:cubicBezTo>
                  <a:lnTo>
                    <a:pt x="369604" y="351574"/>
                  </a:lnTo>
                  <a:lnTo>
                    <a:pt x="369604" y="418622"/>
                  </a:lnTo>
                  <a:cubicBezTo>
                    <a:pt x="356834" y="428012"/>
                    <a:pt x="340776" y="432707"/>
                    <a:pt x="321432" y="432707"/>
                  </a:cubicBezTo>
                  <a:lnTo>
                    <a:pt x="75217" y="432707"/>
                  </a:lnTo>
                  <a:cubicBezTo>
                    <a:pt x="52492" y="432707"/>
                    <a:pt x="34275" y="426228"/>
                    <a:pt x="20565" y="413269"/>
                  </a:cubicBezTo>
                  <a:cubicBezTo>
                    <a:pt x="6855" y="400310"/>
                    <a:pt x="0" y="382469"/>
                    <a:pt x="0" y="359744"/>
                  </a:cubicBezTo>
                  <a:cubicBezTo>
                    <a:pt x="0" y="349790"/>
                    <a:pt x="329" y="340071"/>
                    <a:pt x="986" y="330587"/>
                  </a:cubicBezTo>
                  <a:cubicBezTo>
                    <a:pt x="1643" y="321103"/>
                    <a:pt x="2958" y="310867"/>
                    <a:pt x="4930" y="299881"/>
                  </a:cubicBezTo>
                  <a:cubicBezTo>
                    <a:pt x="6902" y="288894"/>
                    <a:pt x="9390" y="278705"/>
                    <a:pt x="12395" y="269315"/>
                  </a:cubicBezTo>
                  <a:cubicBezTo>
                    <a:pt x="15401" y="259925"/>
                    <a:pt x="19439" y="250769"/>
                    <a:pt x="24509" y="241848"/>
                  </a:cubicBezTo>
                  <a:cubicBezTo>
                    <a:pt x="29580" y="232927"/>
                    <a:pt x="35402" y="225321"/>
                    <a:pt x="41975" y="219030"/>
                  </a:cubicBezTo>
                  <a:cubicBezTo>
                    <a:pt x="48548" y="212738"/>
                    <a:pt x="56577" y="207714"/>
                    <a:pt x="66062" y="203958"/>
                  </a:cubicBezTo>
                  <a:cubicBezTo>
                    <a:pt x="75546" y="200202"/>
                    <a:pt x="86016" y="198324"/>
                    <a:pt x="97472" y="198324"/>
                  </a:cubicBezTo>
                  <a:close/>
                  <a:moveTo>
                    <a:pt x="405663" y="144236"/>
                  </a:moveTo>
                  <a:lnTo>
                    <a:pt x="459752" y="144236"/>
                  </a:lnTo>
                  <a:cubicBezTo>
                    <a:pt x="462193" y="144236"/>
                    <a:pt x="464306" y="145128"/>
                    <a:pt x="466090" y="146912"/>
                  </a:cubicBezTo>
                  <a:cubicBezTo>
                    <a:pt x="467874" y="148696"/>
                    <a:pt x="468766" y="150809"/>
                    <a:pt x="468766" y="153250"/>
                  </a:cubicBezTo>
                  <a:lnTo>
                    <a:pt x="468766" y="252412"/>
                  </a:lnTo>
                  <a:lnTo>
                    <a:pt x="567928" y="252412"/>
                  </a:lnTo>
                  <a:cubicBezTo>
                    <a:pt x="570370" y="252412"/>
                    <a:pt x="572483" y="253304"/>
                    <a:pt x="574267" y="255089"/>
                  </a:cubicBezTo>
                  <a:cubicBezTo>
                    <a:pt x="576051" y="256873"/>
                    <a:pt x="576943" y="258986"/>
                    <a:pt x="576943" y="261427"/>
                  </a:cubicBezTo>
                  <a:lnTo>
                    <a:pt x="576943" y="315515"/>
                  </a:lnTo>
                  <a:cubicBezTo>
                    <a:pt x="576943" y="317957"/>
                    <a:pt x="576051" y="320070"/>
                    <a:pt x="574267" y="321854"/>
                  </a:cubicBezTo>
                  <a:cubicBezTo>
                    <a:pt x="572483" y="323638"/>
                    <a:pt x="570370" y="324530"/>
                    <a:pt x="567928" y="324530"/>
                  </a:cubicBezTo>
                  <a:lnTo>
                    <a:pt x="468766" y="324530"/>
                  </a:lnTo>
                  <a:lnTo>
                    <a:pt x="468766" y="423692"/>
                  </a:lnTo>
                  <a:cubicBezTo>
                    <a:pt x="468766" y="426134"/>
                    <a:pt x="467874" y="428247"/>
                    <a:pt x="466090" y="430031"/>
                  </a:cubicBezTo>
                  <a:cubicBezTo>
                    <a:pt x="464306" y="431815"/>
                    <a:pt x="462193" y="432707"/>
                    <a:pt x="459752" y="432707"/>
                  </a:cubicBezTo>
                  <a:lnTo>
                    <a:pt x="405663" y="432707"/>
                  </a:lnTo>
                  <a:cubicBezTo>
                    <a:pt x="403222" y="432707"/>
                    <a:pt x="401109" y="431815"/>
                    <a:pt x="399325" y="430031"/>
                  </a:cubicBezTo>
                  <a:cubicBezTo>
                    <a:pt x="397541" y="428247"/>
                    <a:pt x="396649" y="426134"/>
                    <a:pt x="396649" y="423692"/>
                  </a:cubicBezTo>
                  <a:lnTo>
                    <a:pt x="396649" y="324530"/>
                  </a:lnTo>
                  <a:lnTo>
                    <a:pt x="297487" y="324530"/>
                  </a:lnTo>
                  <a:cubicBezTo>
                    <a:pt x="295045" y="324530"/>
                    <a:pt x="292932" y="323638"/>
                    <a:pt x="291148" y="321854"/>
                  </a:cubicBezTo>
                  <a:cubicBezTo>
                    <a:pt x="289364" y="320070"/>
                    <a:pt x="288472" y="317957"/>
                    <a:pt x="288472" y="315515"/>
                  </a:cubicBezTo>
                  <a:lnTo>
                    <a:pt x="288472" y="261427"/>
                  </a:lnTo>
                  <a:cubicBezTo>
                    <a:pt x="288472" y="258986"/>
                    <a:pt x="289364" y="256873"/>
                    <a:pt x="291148" y="255089"/>
                  </a:cubicBezTo>
                  <a:cubicBezTo>
                    <a:pt x="292932" y="253304"/>
                    <a:pt x="295045" y="252412"/>
                    <a:pt x="297487" y="252412"/>
                  </a:cubicBezTo>
                  <a:lnTo>
                    <a:pt x="396649" y="252412"/>
                  </a:lnTo>
                  <a:lnTo>
                    <a:pt x="396649" y="153250"/>
                  </a:lnTo>
                  <a:cubicBezTo>
                    <a:pt x="396649" y="150809"/>
                    <a:pt x="397541" y="148696"/>
                    <a:pt x="399325" y="146912"/>
                  </a:cubicBezTo>
                  <a:cubicBezTo>
                    <a:pt x="401109" y="145128"/>
                    <a:pt x="403222" y="144236"/>
                    <a:pt x="405663" y="144236"/>
                  </a:cubicBezTo>
                  <a:close/>
                  <a:moveTo>
                    <a:pt x="198325" y="0"/>
                  </a:moveTo>
                  <a:cubicBezTo>
                    <a:pt x="228186" y="0"/>
                    <a:pt x="253681" y="10564"/>
                    <a:pt x="274809" y="31692"/>
                  </a:cubicBezTo>
                  <a:cubicBezTo>
                    <a:pt x="295937" y="52821"/>
                    <a:pt x="306501" y="78315"/>
                    <a:pt x="306501" y="108177"/>
                  </a:cubicBezTo>
                  <a:cubicBezTo>
                    <a:pt x="306501" y="138038"/>
                    <a:pt x="295937" y="163533"/>
                    <a:pt x="274809" y="184661"/>
                  </a:cubicBezTo>
                  <a:cubicBezTo>
                    <a:pt x="253681" y="205789"/>
                    <a:pt x="228186" y="216353"/>
                    <a:pt x="198325" y="216353"/>
                  </a:cubicBezTo>
                  <a:cubicBezTo>
                    <a:pt x="168463" y="216353"/>
                    <a:pt x="142968" y="205789"/>
                    <a:pt x="121840" y="184661"/>
                  </a:cubicBezTo>
                  <a:cubicBezTo>
                    <a:pt x="100712" y="163533"/>
                    <a:pt x="90148" y="138038"/>
                    <a:pt x="90148" y="108177"/>
                  </a:cubicBezTo>
                  <a:cubicBezTo>
                    <a:pt x="90148" y="78315"/>
                    <a:pt x="100712" y="52821"/>
                    <a:pt x="121840" y="31692"/>
                  </a:cubicBezTo>
                  <a:cubicBezTo>
                    <a:pt x="142968" y="10564"/>
                    <a:pt x="168463" y="0"/>
                    <a:pt x="198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0141D7A-4B59-46C0-9943-1AB2EA2876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48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60BCC89-1D73-4031-AC17-9EC4FFA76F03}"/>
              </a:ext>
            </a:extLst>
          </p:cNvPr>
          <p:cNvSpPr/>
          <p:nvPr userDrawn="1"/>
        </p:nvSpPr>
        <p:spPr>
          <a:xfrm>
            <a:off x="6224588" y="5676050"/>
            <a:ext cx="5776415" cy="756000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1E75D-E527-4FBC-8A22-B1DE98FA9A58}"/>
              </a:ext>
            </a:extLst>
          </p:cNvPr>
          <p:cNvSpPr/>
          <p:nvPr userDrawn="1"/>
        </p:nvSpPr>
        <p:spPr>
          <a:xfrm>
            <a:off x="10058400" y="6052457"/>
            <a:ext cx="2058562" cy="805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55E4782-B91C-4685-9039-CF95CF46E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749" y="550936"/>
            <a:ext cx="7845213" cy="43331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ángulo 58">
            <a:extLst>
              <a:ext uri="{FF2B5EF4-FFF2-40B4-BE49-F238E27FC236}">
                <a16:creationId xmlns:a16="http://schemas.microsoft.com/office/drawing/2014/main" id="{FAD03E50-A4EC-4C15-82E5-E10A05595DA6}"/>
              </a:ext>
            </a:extLst>
          </p:cNvPr>
          <p:cNvSpPr/>
          <p:nvPr userDrawn="1"/>
        </p:nvSpPr>
        <p:spPr>
          <a:xfrm>
            <a:off x="145204" y="1150141"/>
            <a:ext cx="5868000" cy="532800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58">
            <a:extLst>
              <a:ext uri="{FF2B5EF4-FFF2-40B4-BE49-F238E27FC236}">
                <a16:creationId xmlns:a16="http://schemas.microsoft.com/office/drawing/2014/main" id="{857D15C8-C661-4A9D-8028-B915C72142CB}"/>
              </a:ext>
            </a:extLst>
          </p:cNvPr>
          <p:cNvSpPr/>
          <p:nvPr userDrawn="1"/>
        </p:nvSpPr>
        <p:spPr>
          <a:xfrm>
            <a:off x="6178796" y="1150142"/>
            <a:ext cx="5868000" cy="5328000"/>
          </a:xfrm>
          <a:prstGeom prst="rect">
            <a:avLst/>
          </a:prstGeom>
          <a:solidFill>
            <a:schemeClr val="bg1">
              <a:lumMod val="8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81FF57-1715-4BF0-ABA3-8E130349A536}"/>
              </a:ext>
            </a:extLst>
          </p:cNvPr>
          <p:cNvSpPr/>
          <p:nvPr userDrawn="1"/>
        </p:nvSpPr>
        <p:spPr>
          <a:xfrm>
            <a:off x="172074" y="1206868"/>
            <a:ext cx="5796000" cy="820800"/>
          </a:xfrm>
          <a:prstGeom prst="rect">
            <a:avLst/>
          </a:prstGeom>
          <a:noFill/>
          <a:ln>
            <a:solidFill>
              <a:srgbClr val="032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rgbClr val="37706D"/>
                </a:solidFill>
              </a:rPr>
              <a:t>RESPONSABLES:</a:t>
            </a:r>
          </a:p>
          <a:p>
            <a:pPr marL="360363" indent="-180975">
              <a:buFont typeface="Arial" panose="020B0604020202020204" pitchFamily="34" charset="0"/>
              <a:buChar char="•"/>
            </a:pPr>
            <a:endParaRPr lang="es-MX" sz="1200" dirty="0"/>
          </a:p>
          <a:p>
            <a:pPr marL="360363" indent="-180975">
              <a:buFont typeface="Arial" panose="020B0604020202020204" pitchFamily="34" charset="0"/>
              <a:buChar char="•"/>
            </a:pPr>
            <a:endParaRPr lang="es-MX" sz="1200" dirty="0"/>
          </a:p>
          <a:p>
            <a:pPr marL="360363" indent="-180975">
              <a:buFont typeface="Arial" panose="020B0604020202020204" pitchFamily="34" charset="0"/>
              <a:buChar char="•"/>
            </a:pPr>
            <a:endParaRPr lang="es-MX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224F84-C9D4-4926-BC45-8A3E73E68311}"/>
              </a:ext>
            </a:extLst>
          </p:cNvPr>
          <p:cNvSpPr/>
          <p:nvPr userDrawn="1"/>
        </p:nvSpPr>
        <p:spPr>
          <a:xfrm>
            <a:off x="6214796" y="1206868"/>
            <a:ext cx="5796000" cy="8216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000"/>
              </a:lnSpc>
            </a:pPr>
            <a:endParaRPr lang="es-MX" sz="1200" b="1" dirty="0"/>
          </a:p>
          <a:p>
            <a:pPr>
              <a:lnSpc>
                <a:spcPts val="1000"/>
              </a:lnSpc>
            </a:pPr>
            <a:endParaRPr lang="es-MX" sz="1200" b="1" dirty="0"/>
          </a:p>
          <a:p>
            <a:pPr>
              <a:lnSpc>
                <a:spcPts val="1000"/>
              </a:lnSpc>
            </a:pPr>
            <a:endParaRPr lang="es-MX" sz="1200" b="1" dirty="0"/>
          </a:p>
          <a:p>
            <a:pPr>
              <a:lnSpc>
                <a:spcPts val="1000"/>
              </a:lnSpc>
            </a:pPr>
            <a:endParaRPr lang="es-MX" sz="1200" b="1" dirty="0"/>
          </a:p>
          <a:p>
            <a:pPr>
              <a:lnSpc>
                <a:spcPts val="1000"/>
              </a:lnSpc>
            </a:pPr>
            <a:endParaRPr lang="es-MX" sz="1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36445A-569B-45B1-9524-A41C6CE18FE8}"/>
              </a:ext>
            </a:extLst>
          </p:cNvPr>
          <p:cNvSpPr/>
          <p:nvPr userDrawn="1"/>
        </p:nvSpPr>
        <p:spPr>
          <a:xfrm>
            <a:off x="6214796" y="5396169"/>
            <a:ext cx="5796000" cy="271855"/>
          </a:xfrm>
          <a:prstGeom prst="rect">
            <a:avLst/>
          </a:prstGeom>
          <a:solidFill>
            <a:srgbClr val="286043"/>
          </a:solidFill>
          <a:ln>
            <a:solidFill>
              <a:srgbClr val="032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/>
              <a:t>PUNTOS CRÍTICOS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E5391-52D0-4F24-AB63-5C50421C4B29}"/>
              </a:ext>
            </a:extLst>
          </p:cNvPr>
          <p:cNvSpPr/>
          <p:nvPr userDrawn="1"/>
        </p:nvSpPr>
        <p:spPr>
          <a:xfrm>
            <a:off x="6214796" y="5668886"/>
            <a:ext cx="5796000" cy="75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146F58-7A34-420D-8579-BCAA785DE3EE}"/>
              </a:ext>
            </a:extLst>
          </p:cNvPr>
          <p:cNvSpPr/>
          <p:nvPr userDrawn="1"/>
        </p:nvSpPr>
        <p:spPr>
          <a:xfrm>
            <a:off x="172074" y="2081027"/>
            <a:ext cx="5796000" cy="271855"/>
          </a:xfrm>
          <a:prstGeom prst="rect">
            <a:avLst/>
          </a:prstGeom>
          <a:solidFill>
            <a:srgbClr val="286043"/>
          </a:solidFill>
          <a:ln>
            <a:solidFill>
              <a:srgbClr val="032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chemeClr val="bg1"/>
                </a:solidFill>
              </a:rPr>
              <a:t>ACTIVIDADES REALIZADAS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D4BB2A-293B-4334-A5CD-5B172A77348F}"/>
              </a:ext>
            </a:extLst>
          </p:cNvPr>
          <p:cNvSpPr/>
          <p:nvPr userDrawn="1"/>
        </p:nvSpPr>
        <p:spPr>
          <a:xfrm>
            <a:off x="6214796" y="2080693"/>
            <a:ext cx="5796000" cy="271855"/>
          </a:xfrm>
          <a:prstGeom prst="rect">
            <a:avLst/>
          </a:prstGeom>
          <a:solidFill>
            <a:srgbClr val="286043"/>
          </a:solidFill>
          <a:ln>
            <a:solidFill>
              <a:srgbClr val="032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chemeClr val="bg1"/>
                </a:solidFill>
              </a:rPr>
              <a:t>PASOS A SEGUIR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D07020-C017-40BC-BC03-1939B6502321}"/>
              </a:ext>
            </a:extLst>
          </p:cNvPr>
          <p:cNvGrpSpPr/>
          <p:nvPr userDrawn="1"/>
        </p:nvGrpSpPr>
        <p:grpSpPr>
          <a:xfrm>
            <a:off x="172074" y="5396166"/>
            <a:ext cx="5796000" cy="1028717"/>
            <a:chOff x="172074" y="5574291"/>
            <a:chExt cx="5796000" cy="102871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5A56C7-D5BD-4DE8-845C-C88AAD85EB67}"/>
                </a:ext>
              </a:extLst>
            </p:cNvPr>
            <p:cNvSpPr/>
            <p:nvPr/>
          </p:nvSpPr>
          <p:spPr>
            <a:xfrm>
              <a:off x="172074" y="5574291"/>
              <a:ext cx="5796000" cy="271855"/>
            </a:xfrm>
            <a:prstGeom prst="rect">
              <a:avLst/>
            </a:prstGeom>
            <a:solidFill>
              <a:srgbClr val="286043"/>
            </a:solidFill>
            <a:ln>
              <a:solidFill>
                <a:srgbClr val="032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b="1" dirty="0"/>
                <a:t>AVANCE DEL PROYECTO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12D48F0-1F2B-42EE-8519-FB8EBE2DCDAD}"/>
                </a:ext>
              </a:extLst>
            </p:cNvPr>
            <p:cNvSpPr/>
            <p:nvPr/>
          </p:nvSpPr>
          <p:spPr>
            <a:xfrm>
              <a:off x="172074" y="5847008"/>
              <a:ext cx="5796000" cy="756000"/>
            </a:xfrm>
            <a:prstGeom prst="rect">
              <a:avLst/>
            </a:prstGeom>
            <a:noFill/>
            <a:ln>
              <a:solidFill>
                <a:srgbClr val="032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200" dirty="0"/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389A3FF-9189-4AA5-BF49-91570B5423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223" y="1428526"/>
            <a:ext cx="2844000" cy="599142"/>
          </a:xfrm>
          <a:prstGeom prst="rect">
            <a:avLst/>
          </a:prstGeom>
        </p:spPr>
        <p:txBody>
          <a:bodyPr/>
          <a:lstStyle>
            <a:lvl1pPr marL="261938" indent="-173038"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8BD7B595-07F7-41F2-AC25-9B7AB790D1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86764" y="1428526"/>
            <a:ext cx="2844000" cy="599142"/>
          </a:xfrm>
          <a:prstGeom prst="rect">
            <a:avLst/>
          </a:prstGeom>
        </p:spPr>
        <p:txBody>
          <a:bodyPr/>
          <a:lstStyle>
            <a:lvl1pPr marL="261938" indent="-173038"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3A222BED-382C-4E14-941F-62828B0E6A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2074" y="2383418"/>
            <a:ext cx="5796000" cy="29880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rgbClr val="032811"/>
            </a:solidFill>
          </a:ln>
        </p:spPr>
        <p:txBody>
          <a:bodyPr/>
          <a:lstStyle>
            <a:lvl1pPr marL="266700" indent="-177800">
              <a:spcBef>
                <a:spcPts val="1200"/>
              </a:spcBef>
              <a:buClr>
                <a:srgbClr val="082280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F6387BA6-0278-4D97-8D56-FE91684177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4796" y="2388314"/>
            <a:ext cx="5796000" cy="29880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rgbClr val="032811"/>
            </a:solidFill>
          </a:ln>
        </p:spPr>
        <p:txBody>
          <a:bodyPr/>
          <a:lstStyle>
            <a:lvl1pPr marL="266700" indent="-177800">
              <a:spcBef>
                <a:spcPts val="1200"/>
              </a:spcBef>
              <a:buClr>
                <a:srgbClr val="082280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C457F680-1305-4F4E-9853-448B59620F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24589" y="1206500"/>
            <a:ext cx="5786208" cy="820738"/>
          </a:xfrm>
          <a:prstGeom prst="rect">
            <a:avLst/>
          </a:prstGeom>
          <a:ln>
            <a:solidFill>
              <a:srgbClr val="032811"/>
            </a:solidFill>
          </a:ln>
        </p:spPr>
        <p:txBody>
          <a:bodyPr/>
          <a:lstStyle>
            <a:lvl1pPr marL="0" indent="0">
              <a:buNone/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D0C365F9-F6A9-4BD1-9552-9B761B1E89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14796" y="5676050"/>
            <a:ext cx="5786208" cy="748833"/>
          </a:xfrm>
          <a:prstGeom prst="rect">
            <a:avLst/>
          </a:prstGeom>
          <a:ln>
            <a:solidFill>
              <a:srgbClr val="032811"/>
            </a:solidFill>
          </a:ln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0F4133-79F5-4540-A2AD-368C7C0BFB46}"/>
              </a:ext>
            </a:extLst>
          </p:cNvPr>
          <p:cNvSpPr txBox="1"/>
          <p:nvPr userDrawn="1"/>
        </p:nvSpPr>
        <p:spPr>
          <a:xfrm>
            <a:off x="3930317" y="0"/>
            <a:ext cx="8186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 dirty="0">
                <a:solidFill>
                  <a:schemeClr val="bg1"/>
                </a:solidFill>
              </a:rPr>
              <a:t>JUNTA S</a:t>
            </a:r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JUNTA SEMANAL DE AVANCE</a:t>
            </a:r>
          </a:p>
          <a:p>
            <a:pPr algn="r"/>
            <a:r>
              <a:rPr lang="es-MX" sz="3200" b="1" dirty="0">
                <a:solidFill>
                  <a:schemeClr val="bg1"/>
                </a:solidFill>
              </a:rPr>
              <a:t>ANAL DE AVANCE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D473C-DFD5-43BA-A665-821616CF85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02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60BCC89-1D73-4031-AC17-9EC4FFA76F03}"/>
              </a:ext>
            </a:extLst>
          </p:cNvPr>
          <p:cNvSpPr/>
          <p:nvPr userDrawn="1"/>
        </p:nvSpPr>
        <p:spPr>
          <a:xfrm>
            <a:off x="6224588" y="5676050"/>
            <a:ext cx="5776415" cy="756000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1E75D-E527-4FBC-8A22-B1DE98FA9A58}"/>
              </a:ext>
            </a:extLst>
          </p:cNvPr>
          <p:cNvSpPr/>
          <p:nvPr userDrawn="1"/>
        </p:nvSpPr>
        <p:spPr>
          <a:xfrm>
            <a:off x="10058400" y="6052457"/>
            <a:ext cx="2058562" cy="805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55E4782-B91C-4685-9039-CF95CF46E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749" y="550936"/>
            <a:ext cx="7845213" cy="43331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ángulo 58">
            <a:extLst>
              <a:ext uri="{FF2B5EF4-FFF2-40B4-BE49-F238E27FC236}">
                <a16:creationId xmlns:a16="http://schemas.microsoft.com/office/drawing/2014/main" id="{FAD03E50-A4EC-4C15-82E5-E10A05595DA6}"/>
              </a:ext>
            </a:extLst>
          </p:cNvPr>
          <p:cNvSpPr/>
          <p:nvPr userDrawn="1"/>
        </p:nvSpPr>
        <p:spPr>
          <a:xfrm>
            <a:off x="145204" y="1150141"/>
            <a:ext cx="5868000" cy="532800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58">
            <a:extLst>
              <a:ext uri="{FF2B5EF4-FFF2-40B4-BE49-F238E27FC236}">
                <a16:creationId xmlns:a16="http://schemas.microsoft.com/office/drawing/2014/main" id="{857D15C8-C661-4A9D-8028-B915C72142CB}"/>
              </a:ext>
            </a:extLst>
          </p:cNvPr>
          <p:cNvSpPr/>
          <p:nvPr userDrawn="1"/>
        </p:nvSpPr>
        <p:spPr>
          <a:xfrm>
            <a:off x="6178796" y="1150142"/>
            <a:ext cx="5868000" cy="5328000"/>
          </a:xfrm>
          <a:prstGeom prst="rect">
            <a:avLst/>
          </a:prstGeom>
          <a:solidFill>
            <a:schemeClr val="bg1">
              <a:lumMod val="8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81FF57-1715-4BF0-ABA3-8E130349A536}"/>
              </a:ext>
            </a:extLst>
          </p:cNvPr>
          <p:cNvSpPr/>
          <p:nvPr userDrawn="1"/>
        </p:nvSpPr>
        <p:spPr>
          <a:xfrm>
            <a:off x="172074" y="1206868"/>
            <a:ext cx="5796000" cy="820800"/>
          </a:xfrm>
          <a:prstGeom prst="rect">
            <a:avLst/>
          </a:prstGeom>
          <a:noFill/>
          <a:ln>
            <a:solidFill>
              <a:srgbClr val="032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rgbClr val="37706D"/>
                </a:solidFill>
              </a:rPr>
              <a:t>RESPONSABLES:</a:t>
            </a:r>
          </a:p>
          <a:p>
            <a:pPr marL="360363" indent="-180975">
              <a:buFont typeface="Arial" panose="020B0604020202020204" pitchFamily="34" charset="0"/>
              <a:buChar char="•"/>
            </a:pPr>
            <a:endParaRPr lang="es-MX" sz="1200" dirty="0">
              <a:solidFill>
                <a:srgbClr val="37706D"/>
              </a:solidFill>
            </a:endParaRPr>
          </a:p>
          <a:p>
            <a:pPr marL="360363" indent="-180975">
              <a:buFont typeface="Arial" panose="020B0604020202020204" pitchFamily="34" charset="0"/>
              <a:buChar char="•"/>
            </a:pPr>
            <a:endParaRPr lang="es-MX" sz="1200" dirty="0"/>
          </a:p>
          <a:p>
            <a:pPr marL="360363" indent="-180975">
              <a:buFont typeface="Arial" panose="020B0604020202020204" pitchFamily="34" charset="0"/>
              <a:buChar char="•"/>
            </a:pPr>
            <a:endParaRPr lang="es-MX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224F84-C9D4-4926-BC45-8A3E73E68311}"/>
              </a:ext>
            </a:extLst>
          </p:cNvPr>
          <p:cNvSpPr/>
          <p:nvPr userDrawn="1"/>
        </p:nvSpPr>
        <p:spPr>
          <a:xfrm>
            <a:off x="6214796" y="1206868"/>
            <a:ext cx="5796000" cy="8216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000"/>
              </a:lnSpc>
            </a:pPr>
            <a:endParaRPr lang="es-MX" sz="1200" b="1" dirty="0"/>
          </a:p>
          <a:p>
            <a:pPr>
              <a:lnSpc>
                <a:spcPts val="1000"/>
              </a:lnSpc>
            </a:pPr>
            <a:endParaRPr lang="es-MX" sz="1200" b="1" dirty="0"/>
          </a:p>
          <a:p>
            <a:pPr>
              <a:lnSpc>
                <a:spcPts val="1000"/>
              </a:lnSpc>
            </a:pPr>
            <a:endParaRPr lang="es-MX" sz="1200" b="1" dirty="0"/>
          </a:p>
          <a:p>
            <a:pPr>
              <a:lnSpc>
                <a:spcPts val="1000"/>
              </a:lnSpc>
            </a:pPr>
            <a:endParaRPr lang="es-MX" sz="1200" b="1" dirty="0"/>
          </a:p>
          <a:p>
            <a:pPr>
              <a:lnSpc>
                <a:spcPts val="1000"/>
              </a:lnSpc>
            </a:pPr>
            <a:endParaRPr lang="es-MX" sz="1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36445A-569B-45B1-9524-A41C6CE18FE8}"/>
              </a:ext>
            </a:extLst>
          </p:cNvPr>
          <p:cNvSpPr/>
          <p:nvPr userDrawn="1"/>
        </p:nvSpPr>
        <p:spPr>
          <a:xfrm>
            <a:off x="6214796" y="5396169"/>
            <a:ext cx="5796000" cy="271855"/>
          </a:xfrm>
          <a:prstGeom prst="rect">
            <a:avLst/>
          </a:prstGeom>
          <a:solidFill>
            <a:srgbClr val="286043"/>
          </a:solidFill>
          <a:ln>
            <a:solidFill>
              <a:srgbClr val="032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/>
              <a:t>PUNTOS CRÍTICOS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E5391-52D0-4F24-AB63-5C50421C4B29}"/>
              </a:ext>
            </a:extLst>
          </p:cNvPr>
          <p:cNvSpPr/>
          <p:nvPr userDrawn="1"/>
        </p:nvSpPr>
        <p:spPr>
          <a:xfrm>
            <a:off x="6214796" y="5668886"/>
            <a:ext cx="5796000" cy="75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146F58-7A34-420D-8579-BCAA785DE3EE}"/>
              </a:ext>
            </a:extLst>
          </p:cNvPr>
          <p:cNvSpPr/>
          <p:nvPr userDrawn="1"/>
        </p:nvSpPr>
        <p:spPr>
          <a:xfrm>
            <a:off x="172074" y="2081027"/>
            <a:ext cx="5796000" cy="271855"/>
          </a:xfrm>
          <a:prstGeom prst="rect">
            <a:avLst/>
          </a:prstGeom>
          <a:solidFill>
            <a:srgbClr val="286043"/>
          </a:solidFill>
          <a:ln>
            <a:solidFill>
              <a:srgbClr val="032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chemeClr val="bg1"/>
                </a:solidFill>
              </a:rPr>
              <a:t>ACTIVIDADES REALIZADAS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D4BB2A-293B-4334-A5CD-5B172A77348F}"/>
              </a:ext>
            </a:extLst>
          </p:cNvPr>
          <p:cNvSpPr/>
          <p:nvPr userDrawn="1"/>
        </p:nvSpPr>
        <p:spPr>
          <a:xfrm>
            <a:off x="6214796" y="2080693"/>
            <a:ext cx="5796000" cy="271855"/>
          </a:xfrm>
          <a:prstGeom prst="rect">
            <a:avLst/>
          </a:prstGeom>
          <a:solidFill>
            <a:srgbClr val="286043"/>
          </a:solidFill>
          <a:ln>
            <a:solidFill>
              <a:srgbClr val="032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chemeClr val="bg1"/>
                </a:solidFill>
              </a:rPr>
              <a:t>PASOS A SEGUIR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D07020-C017-40BC-BC03-1939B6502321}"/>
              </a:ext>
            </a:extLst>
          </p:cNvPr>
          <p:cNvGrpSpPr/>
          <p:nvPr userDrawn="1"/>
        </p:nvGrpSpPr>
        <p:grpSpPr>
          <a:xfrm>
            <a:off x="172074" y="5396166"/>
            <a:ext cx="5796000" cy="1028717"/>
            <a:chOff x="172074" y="5574291"/>
            <a:chExt cx="5796000" cy="102871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5A56C7-D5BD-4DE8-845C-C88AAD85EB67}"/>
                </a:ext>
              </a:extLst>
            </p:cNvPr>
            <p:cNvSpPr/>
            <p:nvPr/>
          </p:nvSpPr>
          <p:spPr>
            <a:xfrm>
              <a:off x="172074" y="5574291"/>
              <a:ext cx="5796000" cy="271855"/>
            </a:xfrm>
            <a:prstGeom prst="rect">
              <a:avLst/>
            </a:prstGeom>
            <a:solidFill>
              <a:srgbClr val="286043"/>
            </a:solidFill>
            <a:ln>
              <a:solidFill>
                <a:srgbClr val="032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b="1" dirty="0"/>
                <a:t>AVANCE DEL PROYECTO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12D48F0-1F2B-42EE-8519-FB8EBE2DCDAD}"/>
                </a:ext>
              </a:extLst>
            </p:cNvPr>
            <p:cNvSpPr/>
            <p:nvPr/>
          </p:nvSpPr>
          <p:spPr>
            <a:xfrm>
              <a:off x="172074" y="5847008"/>
              <a:ext cx="5796000" cy="756000"/>
            </a:xfrm>
            <a:prstGeom prst="rect">
              <a:avLst/>
            </a:prstGeom>
            <a:noFill/>
            <a:ln>
              <a:solidFill>
                <a:srgbClr val="032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200" dirty="0"/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389A3FF-9189-4AA5-BF49-91570B5423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223" y="1428526"/>
            <a:ext cx="2844000" cy="599142"/>
          </a:xfrm>
          <a:prstGeom prst="rect">
            <a:avLst/>
          </a:prstGeom>
        </p:spPr>
        <p:txBody>
          <a:bodyPr/>
          <a:lstStyle>
            <a:lvl1pPr marL="261938" indent="-173038"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8BD7B595-07F7-41F2-AC25-9B7AB790D1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86764" y="1428526"/>
            <a:ext cx="2844000" cy="599142"/>
          </a:xfrm>
          <a:prstGeom prst="rect">
            <a:avLst/>
          </a:prstGeom>
        </p:spPr>
        <p:txBody>
          <a:bodyPr/>
          <a:lstStyle>
            <a:lvl1pPr marL="261938" indent="-173038"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3A222BED-382C-4E14-941F-62828B0E6A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2074" y="2383418"/>
            <a:ext cx="5796000" cy="29880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rgbClr val="032811"/>
            </a:solidFill>
          </a:ln>
        </p:spPr>
        <p:txBody>
          <a:bodyPr/>
          <a:lstStyle>
            <a:lvl1pPr marL="266700" indent="-177800">
              <a:spcBef>
                <a:spcPts val="1200"/>
              </a:spcBef>
              <a:buClr>
                <a:srgbClr val="082280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F6387BA6-0278-4D97-8D56-FE91684177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4796" y="2388314"/>
            <a:ext cx="5796000" cy="29880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rgbClr val="032811"/>
            </a:solidFill>
          </a:ln>
        </p:spPr>
        <p:txBody>
          <a:bodyPr/>
          <a:lstStyle>
            <a:lvl1pPr marL="266700" indent="-177800">
              <a:spcBef>
                <a:spcPts val="1200"/>
              </a:spcBef>
              <a:buClr>
                <a:srgbClr val="082280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C457F680-1305-4F4E-9853-448B59620F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24589" y="1206500"/>
            <a:ext cx="5786208" cy="820738"/>
          </a:xfrm>
          <a:prstGeom prst="rect">
            <a:avLst/>
          </a:prstGeom>
          <a:ln>
            <a:solidFill>
              <a:srgbClr val="032811"/>
            </a:solidFill>
          </a:ln>
        </p:spPr>
        <p:txBody>
          <a:bodyPr/>
          <a:lstStyle>
            <a:lvl1pPr marL="0" indent="0">
              <a:buNone/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D0C365F9-F6A9-4BD1-9552-9B761B1E89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14796" y="5676050"/>
            <a:ext cx="5786208" cy="748833"/>
          </a:xfrm>
          <a:prstGeom prst="rect">
            <a:avLst/>
          </a:prstGeom>
          <a:ln>
            <a:solidFill>
              <a:srgbClr val="032811"/>
            </a:solidFill>
          </a:ln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0F4133-79F5-4540-A2AD-368C7C0BFB46}"/>
              </a:ext>
            </a:extLst>
          </p:cNvPr>
          <p:cNvSpPr txBox="1"/>
          <p:nvPr userDrawn="1"/>
        </p:nvSpPr>
        <p:spPr>
          <a:xfrm>
            <a:off x="3930317" y="0"/>
            <a:ext cx="8186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 dirty="0">
                <a:solidFill>
                  <a:schemeClr val="bg1"/>
                </a:solidFill>
              </a:rPr>
              <a:t>JUNTA S</a:t>
            </a:r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JUNTA SEMANAL DE AVANCE</a:t>
            </a:r>
          </a:p>
          <a:p>
            <a:pPr algn="r"/>
            <a:r>
              <a:rPr lang="es-MX" sz="3200" b="1" dirty="0">
                <a:solidFill>
                  <a:schemeClr val="bg1"/>
                </a:solidFill>
              </a:rPr>
              <a:t>ANAL DE AVANCE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06350-83C8-40EA-9F7F-08B2AC1608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9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DDCD19-EDF4-4953-88ED-8D11270DD3E7}"/>
              </a:ext>
            </a:extLst>
          </p:cNvPr>
          <p:cNvSpPr/>
          <p:nvPr userDrawn="1"/>
        </p:nvSpPr>
        <p:spPr>
          <a:xfrm>
            <a:off x="315519" y="966674"/>
            <a:ext cx="2429301" cy="5891326"/>
          </a:xfrm>
          <a:prstGeom prst="rect">
            <a:avLst/>
          </a:prstGeom>
          <a:solidFill>
            <a:schemeClr val="bg1">
              <a:alpha val="80000"/>
            </a:schemeClr>
          </a:solidFill>
          <a:ln w="38100">
            <a:solidFill>
              <a:srgbClr val="032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E99455-D1D9-4EA2-AD4C-51DC045A6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9863" y="550936"/>
            <a:ext cx="7927099" cy="43331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20D3B-9AF2-4F4A-83A0-5950FDA257EA}"/>
              </a:ext>
            </a:extLst>
          </p:cNvPr>
          <p:cNvSpPr txBox="1"/>
          <p:nvPr userDrawn="1"/>
        </p:nvSpPr>
        <p:spPr>
          <a:xfrm>
            <a:off x="6316237" y="0"/>
            <a:ext cx="580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JUNTA SEMANAL DE AVANCE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EA5D6C-2E03-478F-A0EF-F76E35A3929B}"/>
              </a:ext>
            </a:extLst>
          </p:cNvPr>
          <p:cNvGrpSpPr/>
          <p:nvPr userDrawn="1"/>
        </p:nvGrpSpPr>
        <p:grpSpPr>
          <a:xfrm>
            <a:off x="78440" y="918378"/>
            <a:ext cx="2598241" cy="1358398"/>
            <a:chOff x="78440" y="918378"/>
            <a:chExt cx="2598241" cy="1358398"/>
          </a:xfrm>
          <a:solidFill>
            <a:srgbClr val="C69614"/>
          </a:solidFill>
        </p:grpSpPr>
        <p:sp>
          <p:nvSpPr>
            <p:cNvPr id="17" name="Right Triangle 3">
              <a:extLst>
                <a:ext uri="{FF2B5EF4-FFF2-40B4-BE49-F238E27FC236}">
                  <a16:creationId xmlns:a16="http://schemas.microsoft.com/office/drawing/2014/main" id="{A2AC778C-8F0A-40C3-A246-BCE01F2B323C}"/>
                </a:ext>
              </a:extLst>
            </p:cNvPr>
            <p:cNvSpPr/>
            <p:nvPr userDrawn="1"/>
          </p:nvSpPr>
          <p:spPr>
            <a:xfrm flipH="1" flipV="1">
              <a:off x="78440" y="1988950"/>
              <a:ext cx="225839" cy="2878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ight Arrow 2">
              <a:extLst>
                <a:ext uri="{FF2B5EF4-FFF2-40B4-BE49-F238E27FC236}">
                  <a16:creationId xmlns:a16="http://schemas.microsoft.com/office/drawing/2014/main" id="{6F34086B-52AB-4C61-96E7-F241E07DC087}"/>
                </a:ext>
              </a:extLst>
            </p:cNvPr>
            <p:cNvSpPr/>
            <p:nvPr userDrawn="1"/>
          </p:nvSpPr>
          <p:spPr>
            <a:xfrm>
              <a:off x="79531" y="918378"/>
              <a:ext cx="2597150" cy="1295219"/>
            </a:xfrm>
            <a:prstGeom prst="rightArrow">
              <a:avLst>
                <a:gd name="adj1" fmla="val 65152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1125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A0B430-D545-4696-878F-D64E9A89C5B2}"/>
              </a:ext>
            </a:extLst>
          </p:cNvPr>
          <p:cNvGrpSpPr/>
          <p:nvPr userDrawn="1"/>
        </p:nvGrpSpPr>
        <p:grpSpPr>
          <a:xfrm>
            <a:off x="79531" y="2228152"/>
            <a:ext cx="2597150" cy="1301570"/>
            <a:chOff x="79531" y="2228152"/>
            <a:chExt cx="2597150" cy="1301570"/>
          </a:xfrm>
          <a:solidFill>
            <a:srgbClr val="032811"/>
          </a:solidFill>
        </p:grpSpPr>
        <p:sp>
          <p:nvSpPr>
            <p:cNvPr id="19" name="Right Triangle 3">
              <a:extLst>
                <a:ext uri="{FF2B5EF4-FFF2-40B4-BE49-F238E27FC236}">
                  <a16:creationId xmlns:a16="http://schemas.microsoft.com/office/drawing/2014/main" id="{47FC7B34-5EC8-4402-86AA-3BD5888C02FF}"/>
                </a:ext>
              </a:extLst>
            </p:cNvPr>
            <p:cNvSpPr/>
            <p:nvPr userDrawn="1"/>
          </p:nvSpPr>
          <p:spPr>
            <a:xfrm flipH="1" flipV="1">
              <a:off x="79531" y="3294228"/>
              <a:ext cx="225839" cy="23549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ight Arrow 2">
              <a:extLst>
                <a:ext uri="{FF2B5EF4-FFF2-40B4-BE49-F238E27FC236}">
                  <a16:creationId xmlns:a16="http://schemas.microsoft.com/office/drawing/2014/main" id="{065E17FA-F14D-4BD0-B15B-967E8C5DE3BA}"/>
                </a:ext>
              </a:extLst>
            </p:cNvPr>
            <p:cNvSpPr/>
            <p:nvPr userDrawn="1"/>
          </p:nvSpPr>
          <p:spPr>
            <a:xfrm>
              <a:off x="79531" y="2228152"/>
              <a:ext cx="2597150" cy="1295220"/>
            </a:xfrm>
            <a:prstGeom prst="rightArrow">
              <a:avLst>
                <a:gd name="adj1" fmla="val 65152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1125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CBDF8-35A3-4051-90F2-8CC35EFEC12C}"/>
              </a:ext>
            </a:extLst>
          </p:cNvPr>
          <p:cNvSpPr/>
          <p:nvPr userDrawn="1"/>
        </p:nvSpPr>
        <p:spPr>
          <a:xfrm>
            <a:off x="332952" y="1164809"/>
            <a:ext cx="2339236" cy="1578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 eaLnBrk="0" fontAlgn="base" hangingPunct="0">
              <a:spcAft>
                <a:spcPct val="0"/>
              </a:spcAft>
              <a:buClr>
                <a:srgbClr val="1E3996"/>
              </a:buClr>
              <a:defRPr/>
            </a:pPr>
            <a:r>
              <a:rPr lang="es-AR" sz="1400" b="1" dirty="0">
                <a:solidFill>
                  <a:schemeClr val="bg1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PROYECTO:</a:t>
            </a:r>
          </a:p>
          <a:p>
            <a:pPr marL="363538" indent="-188913" algn="just" eaLnBrk="0" fontAlgn="base" hangingPunct="0"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s-AR" sz="1400" dirty="0">
                <a:solidFill>
                  <a:schemeClr val="bg1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Generales</a:t>
            </a:r>
          </a:p>
          <a:p>
            <a:pPr marL="363538" indent="-188913" algn="just" eaLnBrk="0" fontAlgn="base" hangingPunct="0"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s-AR" sz="1400" dirty="0">
                <a:solidFill>
                  <a:schemeClr val="bg1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Minuta</a:t>
            </a:r>
          </a:p>
          <a:p>
            <a:pPr marL="363538" indent="-188913" algn="just" eaLnBrk="0" fontAlgn="base" hangingPunct="0">
              <a:spcAft>
                <a:spcPct val="0"/>
              </a:spcAft>
              <a:buClr>
                <a:srgbClr val="1E3996"/>
              </a:buClr>
              <a:buFont typeface="Arial" panose="020B0604020202020204" pitchFamily="34" charset="0"/>
              <a:buChar char="•"/>
              <a:defRPr/>
            </a:pPr>
            <a:endParaRPr lang="es-AR" sz="1400" dirty="0">
              <a:solidFill>
                <a:schemeClr val="bg1"/>
              </a:solidFill>
              <a:latin typeface="Calibri" panose="020F0502020204030204" pitchFamily="34" charset="0"/>
              <a:cs typeface="Segoe UI" panose="020B0502040204020203" pitchFamily="34" charset="0"/>
            </a:endParaRPr>
          </a:p>
          <a:p>
            <a:pPr marL="363538" indent="-188913" algn="just" eaLnBrk="0" fontAlgn="base" hangingPunct="0">
              <a:spcAft>
                <a:spcPct val="0"/>
              </a:spcAft>
              <a:buClr>
                <a:srgbClr val="1E3996"/>
              </a:buClr>
              <a:buFont typeface="Arial" panose="020B0604020202020204" pitchFamily="34" charset="0"/>
              <a:buChar char="•"/>
              <a:defRPr/>
            </a:pPr>
            <a:endParaRPr lang="es-AR" sz="1400" dirty="0">
              <a:solidFill>
                <a:schemeClr val="bg1"/>
              </a:solidFill>
              <a:latin typeface="Calibri" panose="020F0502020204030204" pitchFamily="34" charset="0"/>
              <a:cs typeface="Segoe UI" panose="020B0502040204020203" pitchFamily="34" charset="0"/>
            </a:endParaRPr>
          </a:p>
          <a:p>
            <a:pPr marL="174625" indent="0" algn="just" eaLnBrk="0" fontAlgn="base" hangingPunct="0">
              <a:spcAft>
                <a:spcPct val="0"/>
              </a:spcAft>
              <a:buClr>
                <a:srgbClr val="1E3996"/>
              </a:buClr>
              <a:buFont typeface="Arial" panose="020B0604020202020204" pitchFamily="34" charset="0"/>
              <a:buNone/>
              <a:defRPr/>
            </a:pPr>
            <a:endParaRPr lang="es-AR" sz="1400" dirty="0">
              <a:solidFill>
                <a:schemeClr val="bg1"/>
              </a:solidFill>
              <a:latin typeface="Calibri" panose="020F0502020204030204" pitchFamily="34" charset="0"/>
              <a:cs typeface="Segoe UI" panose="020B0502040204020203" pitchFamily="34" charset="0"/>
            </a:endParaRPr>
          </a:p>
          <a:p>
            <a:pPr algn="just" eaLnBrk="0" fontAlgn="base" hangingPunct="0">
              <a:spcAft>
                <a:spcPct val="0"/>
              </a:spcAft>
              <a:buClr>
                <a:srgbClr val="1E3996"/>
              </a:buClr>
              <a:defRPr/>
            </a:pPr>
            <a:r>
              <a:rPr lang="es-AR" sz="1400" b="1" dirty="0">
                <a:solidFill>
                  <a:schemeClr val="bg1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MÓDULO DE TRABAJO: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556DEDD-5E3B-4A1C-B483-C9CCEDDA35CA}"/>
              </a:ext>
            </a:extLst>
          </p:cNvPr>
          <p:cNvGrpSpPr/>
          <p:nvPr userDrawn="1"/>
        </p:nvGrpSpPr>
        <p:grpSpPr>
          <a:xfrm>
            <a:off x="75038" y="4234302"/>
            <a:ext cx="2601643" cy="866546"/>
            <a:chOff x="79531" y="2255780"/>
            <a:chExt cx="2601643" cy="866546"/>
          </a:xfrm>
          <a:solidFill>
            <a:srgbClr val="D85314"/>
          </a:solidFill>
        </p:grpSpPr>
        <p:sp>
          <p:nvSpPr>
            <p:cNvPr id="29" name="Right Triangle 3">
              <a:extLst>
                <a:ext uri="{FF2B5EF4-FFF2-40B4-BE49-F238E27FC236}">
                  <a16:creationId xmlns:a16="http://schemas.microsoft.com/office/drawing/2014/main" id="{4BB7FAE3-EF04-4185-AC53-9668681AE66F}"/>
                </a:ext>
              </a:extLst>
            </p:cNvPr>
            <p:cNvSpPr/>
            <p:nvPr userDrawn="1"/>
          </p:nvSpPr>
          <p:spPr>
            <a:xfrm flipH="1" flipV="1">
              <a:off x="80525" y="2886832"/>
              <a:ext cx="225839" cy="23549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ight Arrow 2">
              <a:extLst>
                <a:ext uri="{FF2B5EF4-FFF2-40B4-BE49-F238E27FC236}">
                  <a16:creationId xmlns:a16="http://schemas.microsoft.com/office/drawing/2014/main" id="{324C66E5-2CB2-48E9-B0BB-E6FC5662DDA3}"/>
                </a:ext>
              </a:extLst>
            </p:cNvPr>
            <p:cNvSpPr/>
            <p:nvPr userDrawn="1"/>
          </p:nvSpPr>
          <p:spPr>
            <a:xfrm>
              <a:off x="79531" y="2255780"/>
              <a:ext cx="2601643" cy="773753"/>
            </a:xfrm>
            <a:prstGeom prst="rightArrow">
              <a:avLst>
                <a:gd name="adj1" fmla="val 65152"/>
                <a:gd name="adj2" fmla="val 817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1125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A89647FB-F41A-4A3A-8A84-860F4476E0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5527" y="5016759"/>
            <a:ext cx="2115581" cy="1532162"/>
          </a:xfrm>
          <a:prstGeom prst="rect">
            <a:avLst/>
          </a:prstGeom>
        </p:spPr>
        <p:txBody>
          <a:bodyPr>
            <a:normAutofit/>
          </a:bodyPr>
          <a:lstStyle>
            <a:lvl1pPr marL="177800" indent="-177800" algn="l">
              <a:spcBef>
                <a:spcPts val="0"/>
              </a:spcBef>
              <a:buFont typeface="Arial" panose="020B0604020202020204" pitchFamily="34" charset="0"/>
              <a:buChar char="•"/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Clr>
                <a:schemeClr val="bg1"/>
              </a:buClr>
              <a:buFont typeface="Arial" panose="020B0604020202020204" pitchFamily="34" charset="0"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Clr>
                <a:schemeClr val="bg1"/>
              </a:buClr>
              <a:buFont typeface="Arial" panose="020B0604020202020204" pitchFamily="34" charset="0"/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4D7C6248-8FB3-498A-97A2-BD0D14F5BC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7681" y="2772611"/>
            <a:ext cx="2339237" cy="458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C8FCE366-16BC-4B1A-96F1-610A65D465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1871" y="4388180"/>
            <a:ext cx="2339237" cy="458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115 Rectángulo">
            <a:extLst>
              <a:ext uri="{FF2B5EF4-FFF2-40B4-BE49-F238E27FC236}">
                <a16:creationId xmlns:a16="http://schemas.microsoft.com/office/drawing/2014/main" id="{F666DBFC-9A0F-4D0B-9550-B235FC14E3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6670" y="6578332"/>
            <a:ext cx="1194239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s-MX" sz="1100" b="1" dirty="0">
                <a:solidFill>
                  <a:schemeClr val="bg2"/>
                </a:solidFill>
                <a:cs typeface="Arial"/>
              </a:rPr>
              <a:t>Lámina </a:t>
            </a:r>
            <a:r>
              <a:rPr lang="es-MX" sz="1100" b="1" dirty="0" err="1">
                <a:solidFill>
                  <a:schemeClr val="bg2"/>
                </a:solidFill>
                <a:cs typeface="Arial"/>
              </a:rPr>
              <a:t>N°</a:t>
            </a:r>
            <a:r>
              <a:rPr lang="es-MX" sz="1100" b="1" dirty="0">
                <a:solidFill>
                  <a:schemeClr val="bg2"/>
                </a:solidFill>
                <a:cs typeface="Arial"/>
              </a:rPr>
              <a:t> </a:t>
            </a:r>
            <a:fld id="{00340BCA-19E9-4F8F-9957-ACA098E8CA1D}" type="slidenum">
              <a:rPr lang="es-MX" sz="1100" b="1" smtClean="0">
                <a:solidFill>
                  <a:schemeClr val="bg2"/>
                </a:solidFill>
                <a:cs typeface="Arial"/>
              </a:rPr>
              <a:pPr algn="ctr" eaLnBrk="0" hangingPunct="0">
                <a:defRPr/>
              </a:pPr>
              <a:t>‹Nº›</a:t>
            </a:fld>
            <a:r>
              <a:rPr lang="es-MX" sz="1100" b="1" dirty="0">
                <a:solidFill>
                  <a:schemeClr val="bg2"/>
                </a:solidFill>
                <a:cs typeface="Arial"/>
              </a:rPr>
              <a:t> / 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D7A2971E-0609-4EFF-A264-D27D04DBC7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6401" y="3447598"/>
            <a:ext cx="2115581" cy="766081"/>
          </a:xfrm>
          <a:prstGeom prst="rect">
            <a:avLst/>
          </a:prstGeom>
        </p:spPr>
        <p:txBody>
          <a:bodyPr>
            <a:normAutofit/>
          </a:bodyPr>
          <a:lstStyle>
            <a:lvl1pPr marL="177800" indent="-177800" algn="l">
              <a:spcBef>
                <a:spcPts val="0"/>
              </a:spcBef>
              <a:buFont typeface="Arial" panose="020B0604020202020204" pitchFamily="34" charset="0"/>
              <a:buChar char="•"/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Clr>
                <a:schemeClr val="bg1"/>
              </a:buClr>
              <a:buFont typeface="Arial" panose="020B0604020202020204" pitchFamily="34" charset="0"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Clr>
                <a:schemeClr val="bg1"/>
              </a:buClr>
              <a:buFont typeface="Arial" panose="020B0604020202020204" pitchFamily="34" charset="0"/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0F69F1-1062-4A9A-80FB-79DA67724C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3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rátula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E5C13D-72AB-4C9D-89A4-AADB0411D6A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5" y="1327166"/>
            <a:ext cx="12192000" cy="465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7F5C381-02F1-4956-9647-731D928D0675}"/>
              </a:ext>
            </a:extLst>
          </p:cNvPr>
          <p:cNvSpPr txBox="1">
            <a:spLocks/>
          </p:cNvSpPr>
          <p:nvPr userDrawn="1"/>
        </p:nvSpPr>
        <p:spPr>
          <a:xfrm>
            <a:off x="6279896" y="45945"/>
            <a:ext cx="5837066" cy="496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JUNTA SEMANAL DE AVANCE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AA8701E-10BD-48CA-AD74-50B4709BC57D}"/>
              </a:ext>
            </a:extLst>
          </p:cNvPr>
          <p:cNvSpPr txBox="1">
            <a:spLocks/>
          </p:cNvSpPr>
          <p:nvPr userDrawn="1"/>
        </p:nvSpPr>
        <p:spPr>
          <a:xfrm>
            <a:off x="6305931" y="491006"/>
            <a:ext cx="5811031" cy="47244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Agenda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65103C-05A9-4EED-A8E9-458A0F2C76AB}"/>
              </a:ext>
            </a:extLst>
          </p:cNvPr>
          <p:cNvGrpSpPr/>
          <p:nvPr userDrawn="1"/>
        </p:nvGrpSpPr>
        <p:grpSpPr>
          <a:xfrm>
            <a:off x="4166902" y="3913550"/>
            <a:ext cx="1696842" cy="1925776"/>
            <a:chOff x="3089761" y="3922314"/>
            <a:chExt cx="1696842" cy="1925776"/>
          </a:xfrm>
        </p:grpSpPr>
        <p:grpSp>
          <p:nvGrpSpPr>
            <p:cNvPr id="12" name="Grupo 146">
              <a:extLst>
                <a:ext uri="{FF2B5EF4-FFF2-40B4-BE49-F238E27FC236}">
                  <a16:creationId xmlns:a16="http://schemas.microsoft.com/office/drawing/2014/main" id="{9CE0DA67-D0D0-4C9F-A89F-83681493D7FD}"/>
                </a:ext>
              </a:extLst>
            </p:cNvPr>
            <p:cNvGrpSpPr/>
            <p:nvPr/>
          </p:nvGrpSpPr>
          <p:grpSpPr>
            <a:xfrm>
              <a:off x="3089761" y="3922314"/>
              <a:ext cx="1696842" cy="1925776"/>
              <a:chOff x="6501853" y="3979156"/>
              <a:chExt cx="1696842" cy="1925776"/>
            </a:xfrm>
            <a:effectLst/>
          </p:grpSpPr>
          <p:sp>
            <p:nvSpPr>
              <p:cNvPr id="14" name="Rectángulo 117">
                <a:extLst>
                  <a:ext uri="{FF2B5EF4-FFF2-40B4-BE49-F238E27FC236}">
                    <a16:creationId xmlns:a16="http://schemas.microsoft.com/office/drawing/2014/main" id="{6641FD3D-BD98-45D9-9FAF-96DAD807D8E5}"/>
                  </a:ext>
                </a:extLst>
              </p:cNvPr>
              <p:cNvSpPr/>
              <p:nvPr/>
            </p:nvSpPr>
            <p:spPr>
              <a:xfrm>
                <a:off x="6540274" y="3979156"/>
                <a:ext cx="1620000" cy="1260000"/>
              </a:xfrm>
              <a:prstGeom prst="rect">
                <a:avLst/>
              </a:prstGeom>
              <a:solidFill>
                <a:srgbClr val="C6961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 Placeholder 23">
                <a:extLst>
                  <a:ext uri="{FF2B5EF4-FFF2-40B4-BE49-F238E27FC236}">
                    <a16:creationId xmlns:a16="http://schemas.microsoft.com/office/drawing/2014/main" id="{D7DDDE84-CF9E-474F-ADA3-7D9A5ABC66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5344556"/>
                <a:ext cx="1696842" cy="560376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32811"/>
                    </a:solidFill>
                    <a:ea typeface="Lato" charset="0"/>
                    <a:cs typeface="Lato" charset="0"/>
                  </a:rPr>
                  <a:t>ESTRUCTURA ORGANIZACIONAL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13" name="Shape 3767">
              <a:extLst>
                <a:ext uri="{FF2B5EF4-FFF2-40B4-BE49-F238E27FC236}">
                  <a16:creationId xmlns:a16="http://schemas.microsoft.com/office/drawing/2014/main" id="{38FFCC9C-4675-4E36-8249-B177D2EAF995}"/>
                </a:ext>
              </a:extLst>
            </p:cNvPr>
            <p:cNvSpPr/>
            <p:nvPr/>
          </p:nvSpPr>
          <p:spPr>
            <a:xfrm>
              <a:off x="3453161" y="4132193"/>
              <a:ext cx="970042" cy="80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8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8"/>
                    <a:pt x="10529" y="14727"/>
                    <a:pt x="10800" y="14727"/>
                  </a:cubicBezTo>
                  <a:cubicBezTo>
                    <a:pt x="11071" y="14727"/>
                    <a:pt x="11291" y="14508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8"/>
                    <a:pt x="18384" y="14727"/>
                    <a:pt x="18655" y="14727"/>
                  </a:cubicBezTo>
                  <a:cubicBezTo>
                    <a:pt x="18926" y="14727"/>
                    <a:pt x="19145" y="14508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8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o 140">
            <a:extLst>
              <a:ext uri="{FF2B5EF4-FFF2-40B4-BE49-F238E27FC236}">
                <a16:creationId xmlns:a16="http://schemas.microsoft.com/office/drawing/2014/main" id="{75570552-06F1-4212-9EBD-7569D848435E}"/>
              </a:ext>
            </a:extLst>
          </p:cNvPr>
          <p:cNvGrpSpPr/>
          <p:nvPr/>
        </p:nvGrpSpPr>
        <p:grpSpPr>
          <a:xfrm>
            <a:off x="2054891" y="1886953"/>
            <a:ext cx="1696842" cy="1684014"/>
            <a:chOff x="1484749" y="1460927"/>
            <a:chExt cx="1696842" cy="1684014"/>
          </a:xfrm>
          <a:effectLst/>
        </p:grpSpPr>
        <p:sp>
          <p:nvSpPr>
            <p:cNvPr id="24" name="Rectángulo 101">
              <a:extLst>
                <a:ext uri="{FF2B5EF4-FFF2-40B4-BE49-F238E27FC236}">
                  <a16:creationId xmlns:a16="http://schemas.microsoft.com/office/drawing/2014/main" id="{3C333570-6DF7-4ADF-A6D0-EC7EEFD2D340}"/>
                </a:ext>
              </a:extLst>
            </p:cNvPr>
            <p:cNvSpPr/>
            <p:nvPr/>
          </p:nvSpPr>
          <p:spPr>
            <a:xfrm>
              <a:off x="1523172" y="1460927"/>
              <a:ext cx="1620000" cy="12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 Placeholder 23">
              <a:extLst>
                <a:ext uri="{FF2B5EF4-FFF2-40B4-BE49-F238E27FC236}">
                  <a16:creationId xmlns:a16="http://schemas.microsoft.com/office/drawing/2014/main" id="{24BC4553-C05D-45E1-B5F7-0D0857DF8C30}"/>
                </a:ext>
              </a:extLst>
            </p:cNvPr>
            <p:cNvSpPr txBox="1">
              <a:spLocks/>
            </p:cNvSpPr>
            <p:nvPr/>
          </p:nvSpPr>
          <p:spPr>
            <a:xfrm>
              <a:off x="1484749" y="2837039"/>
              <a:ext cx="1696842" cy="3079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r>
                <a: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rPr>
                <a:t>GENERALES</a:t>
              </a:r>
            </a:p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endParaRPr lang="en-US" sz="1600" b="1" dirty="0">
                <a:solidFill>
                  <a:schemeClr val="bg1"/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E3D619-B4BB-420F-BC48-9E6A28269FBA}"/>
              </a:ext>
            </a:extLst>
          </p:cNvPr>
          <p:cNvGrpSpPr/>
          <p:nvPr userDrawn="1"/>
        </p:nvGrpSpPr>
        <p:grpSpPr>
          <a:xfrm>
            <a:off x="6281871" y="1884376"/>
            <a:ext cx="1696842" cy="1684014"/>
            <a:chOff x="3089761" y="1886953"/>
            <a:chExt cx="1696842" cy="1684014"/>
          </a:xfrm>
        </p:grpSpPr>
        <p:grpSp>
          <p:nvGrpSpPr>
            <p:cNvPr id="27" name="Grupo 141">
              <a:extLst>
                <a:ext uri="{FF2B5EF4-FFF2-40B4-BE49-F238E27FC236}">
                  <a16:creationId xmlns:a16="http://schemas.microsoft.com/office/drawing/2014/main" id="{2AA60A5C-23E8-4FE5-9613-2F1F2CB2568D}"/>
                </a:ext>
              </a:extLst>
            </p:cNvPr>
            <p:cNvGrpSpPr/>
            <p:nvPr/>
          </p:nvGrpSpPr>
          <p:grpSpPr>
            <a:xfrm>
              <a:off x="3089761" y="1886953"/>
              <a:ext cx="1696842" cy="1684014"/>
              <a:chOff x="3993301" y="1460927"/>
              <a:chExt cx="1696842" cy="1684014"/>
            </a:xfrm>
            <a:effectLst/>
          </p:grpSpPr>
          <p:sp>
            <p:nvSpPr>
              <p:cNvPr id="30" name="Rectángulo 110">
                <a:extLst>
                  <a:ext uri="{FF2B5EF4-FFF2-40B4-BE49-F238E27FC236}">
                    <a16:creationId xmlns:a16="http://schemas.microsoft.com/office/drawing/2014/main" id="{05A77AA1-F1DA-4F17-B106-CD583DCE9192}"/>
                  </a:ext>
                </a:extLst>
              </p:cNvPr>
              <p:cNvSpPr/>
              <p:nvPr/>
            </p:nvSpPr>
            <p:spPr>
              <a:xfrm>
                <a:off x="4031724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 Placeholder 23">
                <a:extLst>
                  <a:ext uri="{FF2B5EF4-FFF2-40B4-BE49-F238E27FC236}">
                    <a16:creationId xmlns:a16="http://schemas.microsoft.com/office/drawing/2014/main" id="{0E2D5F9D-E4EE-4FBA-84E5-7DA39B9B8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2837039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ABASTECIMIENTO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D0D894AC-5E36-4752-A042-B43C9748F674}"/>
                </a:ext>
              </a:extLst>
            </p:cNvPr>
            <p:cNvSpPr>
              <a:spLocks noEditPoints="1"/>
            </p:cNvSpPr>
            <p:nvPr/>
          </p:nvSpPr>
          <p:spPr bwMode="auto">
            <a:xfrm rot="1357491">
              <a:off x="3385707" y="1980224"/>
              <a:ext cx="519949" cy="499479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4BB93850-EB7F-4DD6-8A1F-E56C05D83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4809" y="2273332"/>
              <a:ext cx="828689" cy="801571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0BCFBB-0AA5-4065-88E8-4E6320C5D58B}"/>
              </a:ext>
            </a:extLst>
          </p:cNvPr>
          <p:cNvGrpSpPr/>
          <p:nvPr userDrawn="1"/>
        </p:nvGrpSpPr>
        <p:grpSpPr>
          <a:xfrm>
            <a:off x="2015014" y="3859921"/>
            <a:ext cx="1696842" cy="1680727"/>
            <a:chOff x="5247580" y="1886953"/>
            <a:chExt cx="1696842" cy="1680727"/>
          </a:xfrm>
        </p:grpSpPr>
        <p:grpSp>
          <p:nvGrpSpPr>
            <p:cNvPr id="33" name="Grupo 142">
              <a:extLst>
                <a:ext uri="{FF2B5EF4-FFF2-40B4-BE49-F238E27FC236}">
                  <a16:creationId xmlns:a16="http://schemas.microsoft.com/office/drawing/2014/main" id="{91C7E66F-9579-490B-8187-797342A469A2}"/>
                </a:ext>
              </a:extLst>
            </p:cNvPr>
            <p:cNvGrpSpPr/>
            <p:nvPr/>
          </p:nvGrpSpPr>
          <p:grpSpPr>
            <a:xfrm>
              <a:off x="5247580" y="1886953"/>
              <a:ext cx="1696842" cy="1680727"/>
              <a:chOff x="6501853" y="1460927"/>
              <a:chExt cx="1696842" cy="1680727"/>
            </a:xfrm>
            <a:effectLst/>
          </p:grpSpPr>
          <p:sp>
            <p:nvSpPr>
              <p:cNvPr id="35" name="Rectángulo 111">
                <a:extLst>
                  <a:ext uri="{FF2B5EF4-FFF2-40B4-BE49-F238E27FC236}">
                    <a16:creationId xmlns:a16="http://schemas.microsoft.com/office/drawing/2014/main" id="{596D23F0-147A-482C-A6DD-F355D40DCF75}"/>
                  </a:ext>
                </a:extLst>
              </p:cNvPr>
              <p:cNvSpPr/>
              <p:nvPr/>
            </p:nvSpPr>
            <p:spPr>
              <a:xfrm>
                <a:off x="6540276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 Placeholder 23">
                <a:extLst>
                  <a:ext uri="{FF2B5EF4-FFF2-40B4-BE49-F238E27FC236}">
                    <a16:creationId xmlns:a16="http://schemas.microsoft.com/office/drawing/2014/main" id="{911F2956-3F5D-410D-8E3F-6A874E2C9D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2833752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GASTOS</a:t>
                </a:r>
              </a:p>
            </p:txBody>
          </p:sp>
        </p:grpSp>
        <p:sp>
          <p:nvSpPr>
            <p:cNvPr id="34" name="Freeform 245">
              <a:extLst>
                <a:ext uri="{FF2B5EF4-FFF2-40B4-BE49-F238E27FC236}">
                  <a16:creationId xmlns:a16="http://schemas.microsoft.com/office/drawing/2014/main" id="{85453E0C-9489-4ACD-A93C-F1113E421939}"/>
                </a:ext>
              </a:extLst>
            </p:cNvPr>
            <p:cNvSpPr/>
            <p:nvPr/>
          </p:nvSpPr>
          <p:spPr>
            <a:xfrm>
              <a:off x="5542503" y="2087260"/>
              <a:ext cx="1106993" cy="862310"/>
            </a:xfrm>
            <a:custGeom>
              <a:avLst/>
              <a:gdLst>
                <a:gd name="connsiteX0" fmla="*/ 409325 w 576943"/>
                <a:gd name="connsiteY0" fmla="*/ 36059 h 432707"/>
                <a:gd name="connsiteX1" fmla="*/ 531870 w 576943"/>
                <a:gd name="connsiteY1" fmla="*/ 36059 h 432707"/>
                <a:gd name="connsiteX2" fmla="*/ 538349 w 576943"/>
                <a:gd name="connsiteY2" fmla="*/ 38594 h 432707"/>
                <a:gd name="connsiteX3" fmla="*/ 540884 w 576943"/>
                <a:gd name="connsiteY3" fmla="*/ 45074 h 432707"/>
                <a:gd name="connsiteX4" fmla="*/ 540884 w 576943"/>
                <a:gd name="connsiteY4" fmla="*/ 167618 h 432707"/>
                <a:gd name="connsiteX5" fmla="*/ 535391 w 576943"/>
                <a:gd name="connsiteY5" fmla="*/ 175928 h 432707"/>
                <a:gd name="connsiteX6" fmla="*/ 525390 w 576943"/>
                <a:gd name="connsiteY6" fmla="*/ 173815 h 432707"/>
                <a:gd name="connsiteX7" fmla="*/ 491304 w 576943"/>
                <a:gd name="connsiteY7" fmla="*/ 139728 h 432707"/>
                <a:gd name="connsiteX8" fmla="*/ 312981 w 576943"/>
                <a:gd name="connsiteY8" fmla="*/ 318051 h 432707"/>
                <a:gd name="connsiteX9" fmla="*/ 306501 w 576943"/>
                <a:gd name="connsiteY9" fmla="*/ 320868 h 432707"/>
                <a:gd name="connsiteX10" fmla="*/ 300022 w 576943"/>
                <a:gd name="connsiteY10" fmla="*/ 318051 h 432707"/>
                <a:gd name="connsiteX11" fmla="*/ 234384 w 576943"/>
                <a:gd name="connsiteY11" fmla="*/ 252412 h 432707"/>
                <a:gd name="connsiteX12" fmla="*/ 117192 w 576943"/>
                <a:gd name="connsiteY12" fmla="*/ 369604 h 432707"/>
                <a:gd name="connsiteX13" fmla="*/ 63104 w 576943"/>
                <a:gd name="connsiteY13" fmla="*/ 315515 h 432707"/>
                <a:gd name="connsiteX14" fmla="*/ 227904 w 576943"/>
                <a:gd name="connsiteY14" fmla="*/ 150715 h 432707"/>
                <a:gd name="connsiteX15" fmla="*/ 234384 w 576943"/>
                <a:gd name="connsiteY15" fmla="*/ 147898 h 432707"/>
                <a:gd name="connsiteX16" fmla="*/ 240863 w 576943"/>
                <a:gd name="connsiteY16" fmla="*/ 150715 h 432707"/>
                <a:gd name="connsiteX17" fmla="*/ 306501 w 576943"/>
                <a:gd name="connsiteY17" fmla="*/ 216353 h 432707"/>
                <a:gd name="connsiteX18" fmla="*/ 437215 w 576943"/>
                <a:gd name="connsiteY18" fmla="*/ 85640 h 432707"/>
                <a:gd name="connsiteX19" fmla="*/ 403128 w 576943"/>
                <a:gd name="connsiteY19" fmla="*/ 51553 h 432707"/>
                <a:gd name="connsiteX20" fmla="*/ 401015 w 576943"/>
                <a:gd name="connsiteY20" fmla="*/ 41552 h 432707"/>
                <a:gd name="connsiteX21" fmla="*/ 409325 w 576943"/>
                <a:gd name="connsiteY21" fmla="*/ 36059 h 432707"/>
                <a:gd name="connsiteX22" fmla="*/ 0 w 576943"/>
                <a:gd name="connsiteY22" fmla="*/ 0 h 432707"/>
                <a:gd name="connsiteX23" fmla="*/ 36059 w 576943"/>
                <a:gd name="connsiteY23" fmla="*/ 0 h 432707"/>
                <a:gd name="connsiteX24" fmla="*/ 36059 w 576943"/>
                <a:gd name="connsiteY24" fmla="*/ 396648 h 432707"/>
                <a:gd name="connsiteX25" fmla="*/ 576943 w 576943"/>
                <a:gd name="connsiteY25" fmla="*/ 396648 h 432707"/>
                <a:gd name="connsiteX26" fmla="*/ 576943 w 576943"/>
                <a:gd name="connsiteY26" fmla="*/ 432707 h 432707"/>
                <a:gd name="connsiteX27" fmla="*/ 0 w 576943"/>
                <a:gd name="connsiteY27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43" h="432707">
                  <a:moveTo>
                    <a:pt x="409325" y="36059"/>
                  </a:moveTo>
                  <a:lnTo>
                    <a:pt x="531870" y="36059"/>
                  </a:lnTo>
                  <a:cubicBezTo>
                    <a:pt x="534499" y="36059"/>
                    <a:pt x="536659" y="36904"/>
                    <a:pt x="538349" y="38594"/>
                  </a:cubicBezTo>
                  <a:cubicBezTo>
                    <a:pt x="540039" y="40284"/>
                    <a:pt x="540884" y="42444"/>
                    <a:pt x="540884" y="45074"/>
                  </a:cubicBezTo>
                  <a:lnTo>
                    <a:pt x="540884" y="167618"/>
                  </a:lnTo>
                  <a:cubicBezTo>
                    <a:pt x="540884" y="171562"/>
                    <a:pt x="539054" y="174332"/>
                    <a:pt x="535391" y="175928"/>
                  </a:cubicBezTo>
                  <a:cubicBezTo>
                    <a:pt x="531729" y="177524"/>
                    <a:pt x="528395" y="176820"/>
                    <a:pt x="525390" y="173815"/>
                  </a:cubicBezTo>
                  <a:lnTo>
                    <a:pt x="491304" y="139728"/>
                  </a:lnTo>
                  <a:lnTo>
                    <a:pt x="312981" y="318051"/>
                  </a:lnTo>
                  <a:cubicBezTo>
                    <a:pt x="311103" y="319929"/>
                    <a:pt x="308943" y="320868"/>
                    <a:pt x="306501" y="320868"/>
                  </a:cubicBezTo>
                  <a:cubicBezTo>
                    <a:pt x="304060" y="320868"/>
                    <a:pt x="301900" y="319929"/>
                    <a:pt x="300022" y="318051"/>
                  </a:cubicBezTo>
                  <a:lnTo>
                    <a:pt x="234384" y="252412"/>
                  </a:lnTo>
                  <a:lnTo>
                    <a:pt x="117192" y="369604"/>
                  </a:lnTo>
                  <a:lnTo>
                    <a:pt x="63104" y="315515"/>
                  </a:lnTo>
                  <a:lnTo>
                    <a:pt x="227904" y="150715"/>
                  </a:lnTo>
                  <a:cubicBezTo>
                    <a:pt x="229783" y="148837"/>
                    <a:pt x="231942" y="147898"/>
                    <a:pt x="234384" y="147898"/>
                  </a:cubicBezTo>
                  <a:cubicBezTo>
                    <a:pt x="236825" y="147898"/>
                    <a:pt x="238985" y="148837"/>
                    <a:pt x="240863" y="150715"/>
                  </a:cubicBezTo>
                  <a:lnTo>
                    <a:pt x="306501" y="216353"/>
                  </a:lnTo>
                  <a:lnTo>
                    <a:pt x="437215" y="85640"/>
                  </a:lnTo>
                  <a:lnTo>
                    <a:pt x="403128" y="51553"/>
                  </a:lnTo>
                  <a:cubicBezTo>
                    <a:pt x="400123" y="48548"/>
                    <a:pt x="399419" y="45214"/>
                    <a:pt x="401015" y="41552"/>
                  </a:cubicBezTo>
                  <a:cubicBezTo>
                    <a:pt x="402611" y="37890"/>
                    <a:pt x="405382" y="36059"/>
                    <a:pt x="409325" y="36059"/>
                  </a:cubicBezTo>
                  <a:close/>
                  <a:moveTo>
                    <a:pt x="0" y="0"/>
                  </a:moveTo>
                  <a:lnTo>
                    <a:pt x="36059" y="0"/>
                  </a:lnTo>
                  <a:lnTo>
                    <a:pt x="36059" y="396648"/>
                  </a:lnTo>
                  <a:lnTo>
                    <a:pt x="576943" y="396648"/>
                  </a:lnTo>
                  <a:lnTo>
                    <a:pt x="576943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1A60A3-E95C-4FC7-B367-C321DF8ADA4A}"/>
              </a:ext>
            </a:extLst>
          </p:cNvPr>
          <p:cNvGrpSpPr/>
          <p:nvPr userDrawn="1"/>
        </p:nvGrpSpPr>
        <p:grpSpPr>
          <a:xfrm>
            <a:off x="8423364" y="1875427"/>
            <a:ext cx="1696842" cy="1676589"/>
            <a:chOff x="931942" y="3922314"/>
            <a:chExt cx="1696842" cy="1676589"/>
          </a:xfrm>
        </p:grpSpPr>
        <p:grpSp>
          <p:nvGrpSpPr>
            <p:cNvPr id="43" name="Grupo 145">
              <a:extLst>
                <a:ext uri="{FF2B5EF4-FFF2-40B4-BE49-F238E27FC236}">
                  <a16:creationId xmlns:a16="http://schemas.microsoft.com/office/drawing/2014/main" id="{F8C0BF6F-98CB-41B4-BB2F-975B1AB1A610}"/>
                </a:ext>
              </a:extLst>
            </p:cNvPr>
            <p:cNvGrpSpPr/>
            <p:nvPr/>
          </p:nvGrpSpPr>
          <p:grpSpPr>
            <a:xfrm>
              <a:off x="931942" y="3922314"/>
              <a:ext cx="1696842" cy="1676589"/>
              <a:chOff x="3993301" y="3979156"/>
              <a:chExt cx="1696842" cy="1676589"/>
            </a:xfrm>
            <a:effectLst/>
          </p:grpSpPr>
          <p:sp>
            <p:nvSpPr>
              <p:cNvPr id="45" name="Rectángulo 116">
                <a:extLst>
                  <a:ext uri="{FF2B5EF4-FFF2-40B4-BE49-F238E27FC236}">
                    <a16:creationId xmlns:a16="http://schemas.microsoft.com/office/drawing/2014/main" id="{B0B42590-AB09-4BD7-AAD4-348CCD02ED41}"/>
                  </a:ext>
                </a:extLst>
              </p:cNvPr>
              <p:cNvSpPr/>
              <p:nvPr/>
            </p:nvSpPr>
            <p:spPr>
              <a:xfrm>
                <a:off x="4031722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 Placeholder 23">
                <a:extLst>
                  <a:ext uri="{FF2B5EF4-FFF2-40B4-BE49-F238E27FC236}">
                    <a16:creationId xmlns:a16="http://schemas.microsoft.com/office/drawing/2014/main" id="{BC362490-DAF6-48FA-8F46-CB4E65A6E5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5347843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LOGÍSTICA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44" name="Freeform 107">
              <a:extLst>
                <a:ext uri="{FF2B5EF4-FFF2-40B4-BE49-F238E27FC236}">
                  <a16:creationId xmlns:a16="http://schemas.microsoft.com/office/drawing/2014/main" id="{FDA28907-7F6C-46B6-BBF6-C1F0BBEA2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6138" y="4120664"/>
              <a:ext cx="988450" cy="824630"/>
            </a:xfrm>
            <a:custGeom>
              <a:avLst/>
              <a:gdLst>
                <a:gd name="T0" fmla="*/ 1767 w 3666"/>
                <a:gd name="T1" fmla="*/ 3297 h 3543"/>
                <a:gd name="T2" fmla="*/ 1920 w 3666"/>
                <a:gd name="T3" fmla="*/ 3417 h 3543"/>
                <a:gd name="T4" fmla="*/ 2002 w 3666"/>
                <a:gd name="T5" fmla="*/ 3242 h 3543"/>
                <a:gd name="T6" fmla="*/ 547 w 3666"/>
                <a:gd name="T7" fmla="*/ 3185 h 3543"/>
                <a:gd name="T8" fmla="*/ 504 w 3666"/>
                <a:gd name="T9" fmla="*/ 3374 h 3543"/>
                <a:gd name="T10" fmla="*/ 697 w 3666"/>
                <a:gd name="T11" fmla="*/ 3374 h 3543"/>
                <a:gd name="T12" fmla="*/ 655 w 3666"/>
                <a:gd name="T13" fmla="*/ 3185 h 3543"/>
                <a:gd name="T14" fmla="*/ 2065 w 3666"/>
                <a:gd name="T15" fmla="*/ 3122 h 3543"/>
                <a:gd name="T16" fmla="*/ 2110 w 3666"/>
                <a:gd name="T17" fmla="*/ 3410 h 3543"/>
                <a:gd name="T18" fmla="*/ 1851 w 3666"/>
                <a:gd name="T19" fmla="*/ 3540 h 3543"/>
                <a:gd name="T20" fmla="*/ 1647 w 3666"/>
                <a:gd name="T21" fmla="*/ 3337 h 3543"/>
                <a:gd name="T22" fmla="*/ 1777 w 3666"/>
                <a:gd name="T23" fmla="*/ 3077 h 3543"/>
                <a:gd name="T24" fmla="*/ 747 w 3666"/>
                <a:gd name="T25" fmla="*/ 3097 h 3543"/>
                <a:gd name="T26" fmla="*/ 834 w 3666"/>
                <a:gd name="T27" fmla="*/ 3374 h 3543"/>
                <a:gd name="T28" fmla="*/ 601 w 3666"/>
                <a:gd name="T29" fmla="*/ 3543 h 3543"/>
                <a:gd name="T30" fmla="*/ 367 w 3666"/>
                <a:gd name="T31" fmla="*/ 3374 h 3543"/>
                <a:gd name="T32" fmla="*/ 455 w 3666"/>
                <a:gd name="T33" fmla="*/ 3097 h 3543"/>
                <a:gd name="T34" fmla="*/ 2456 w 3666"/>
                <a:gd name="T35" fmla="*/ 3157 h 3543"/>
                <a:gd name="T36" fmla="*/ 2205 w 3666"/>
                <a:gd name="T37" fmla="*/ 3208 h 3543"/>
                <a:gd name="T38" fmla="*/ 1977 w 3666"/>
                <a:gd name="T39" fmla="*/ 2982 h 3543"/>
                <a:gd name="T40" fmla="*/ 1662 w 3666"/>
                <a:gd name="T41" fmla="*/ 3065 h 3543"/>
                <a:gd name="T42" fmla="*/ 900 w 3666"/>
                <a:gd name="T43" fmla="*/ 3167 h 3543"/>
                <a:gd name="T44" fmla="*/ 644 w 3666"/>
                <a:gd name="T45" fmla="*/ 2973 h 3543"/>
                <a:gd name="T46" fmla="*/ 344 w 3666"/>
                <a:gd name="T47" fmla="*/ 3096 h 3543"/>
                <a:gd name="T48" fmla="*/ 44 w 3666"/>
                <a:gd name="T49" fmla="*/ 3223 h 3543"/>
                <a:gd name="T50" fmla="*/ 1741 w 3666"/>
                <a:gd name="T51" fmla="*/ 2240 h 3543"/>
                <a:gd name="T52" fmla="*/ 2225 w 3666"/>
                <a:gd name="T53" fmla="*/ 2609 h 3543"/>
                <a:gd name="T54" fmla="*/ 1757 w 3666"/>
                <a:gd name="T55" fmla="*/ 2230 h 3543"/>
                <a:gd name="T56" fmla="*/ 1595 w 3666"/>
                <a:gd name="T57" fmla="*/ 1977 h 3543"/>
                <a:gd name="T58" fmla="*/ 1945 w 3666"/>
                <a:gd name="T59" fmla="*/ 2139 h 3543"/>
                <a:gd name="T60" fmla="*/ 0 w 3666"/>
                <a:gd name="T61" fmla="*/ 2802 h 3543"/>
                <a:gd name="T62" fmla="*/ 119 w 3666"/>
                <a:gd name="T63" fmla="*/ 1886 h 3543"/>
                <a:gd name="T64" fmla="*/ 2049 w 3666"/>
                <a:gd name="T65" fmla="*/ 1519 h 3543"/>
                <a:gd name="T66" fmla="*/ 2171 w 3666"/>
                <a:gd name="T67" fmla="*/ 1616 h 3543"/>
                <a:gd name="T68" fmla="*/ 2237 w 3666"/>
                <a:gd name="T69" fmla="*/ 1475 h 3543"/>
                <a:gd name="T70" fmla="*/ 2405 w 3666"/>
                <a:gd name="T71" fmla="*/ 410 h 3543"/>
                <a:gd name="T72" fmla="*/ 2340 w 3666"/>
                <a:gd name="T73" fmla="*/ 1459 h 3543"/>
                <a:gd name="T74" fmla="*/ 2855 w 3666"/>
                <a:gd name="T75" fmla="*/ 1977 h 3543"/>
                <a:gd name="T76" fmla="*/ 2207 w 3666"/>
                <a:gd name="T77" fmla="*/ 1710 h 3543"/>
                <a:gd name="T78" fmla="*/ 1974 w 3666"/>
                <a:gd name="T79" fmla="*/ 1620 h 3543"/>
                <a:gd name="T80" fmla="*/ 2007 w 3666"/>
                <a:gd name="T81" fmla="*/ 1376 h 3543"/>
                <a:gd name="T82" fmla="*/ 2386 w 3666"/>
                <a:gd name="T83" fmla="*/ 408 h 3543"/>
                <a:gd name="T84" fmla="*/ 2827 w 3666"/>
                <a:gd name="T85" fmla="*/ 160 h 3543"/>
                <a:gd name="T86" fmla="*/ 3406 w 3666"/>
                <a:gd name="T87" fmla="*/ 670 h 3543"/>
                <a:gd name="T88" fmla="*/ 3663 w 3666"/>
                <a:gd name="T89" fmla="*/ 1414 h 3543"/>
                <a:gd name="T90" fmla="*/ 3515 w 3666"/>
                <a:gd name="T91" fmla="*/ 2179 h 3543"/>
                <a:gd name="T92" fmla="*/ 3035 w 3666"/>
                <a:gd name="T93" fmla="*/ 2751 h 3543"/>
                <a:gd name="T94" fmla="*/ 2773 w 3666"/>
                <a:gd name="T95" fmla="*/ 2676 h 3543"/>
                <a:gd name="T96" fmla="*/ 3272 w 3666"/>
                <a:gd name="T97" fmla="*/ 2201 h 3543"/>
                <a:gd name="T98" fmla="*/ 3462 w 3666"/>
                <a:gd name="T99" fmla="*/ 1519 h 3543"/>
                <a:gd name="T100" fmla="*/ 3267 w 3666"/>
                <a:gd name="T101" fmla="*/ 830 h 3543"/>
                <a:gd name="T102" fmla="*/ 2759 w 3666"/>
                <a:gd name="T103" fmla="*/ 354 h 3543"/>
                <a:gd name="T104" fmla="*/ 2055 w 3666"/>
                <a:gd name="T105" fmla="*/ 206 h 3543"/>
                <a:gd name="T106" fmla="*/ 1388 w 3666"/>
                <a:gd name="T107" fmla="*/ 447 h 3543"/>
                <a:gd name="T108" fmla="*/ 946 w 3666"/>
                <a:gd name="T109" fmla="*/ 987 h 3543"/>
                <a:gd name="T110" fmla="*/ 843 w 3666"/>
                <a:gd name="T111" fmla="*/ 1662 h 3543"/>
                <a:gd name="T112" fmla="*/ 662 w 3666"/>
                <a:gd name="T113" fmla="*/ 1213 h 3543"/>
                <a:gd name="T114" fmla="*/ 1009 w 3666"/>
                <a:gd name="T115" fmla="*/ 516 h 3543"/>
                <a:gd name="T116" fmla="*/ 1651 w 3666"/>
                <a:gd name="T117" fmla="*/ 8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6" h="3543">
                  <a:moveTo>
                    <a:pt x="1891" y="3173"/>
                  </a:moveTo>
                  <a:lnTo>
                    <a:pt x="1863" y="3176"/>
                  </a:lnTo>
                  <a:lnTo>
                    <a:pt x="1836" y="3185"/>
                  </a:lnTo>
                  <a:lnTo>
                    <a:pt x="1814" y="3200"/>
                  </a:lnTo>
                  <a:lnTo>
                    <a:pt x="1795" y="3220"/>
                  </a:lnTo>
                  <a:lnTo>
                    <a:pt x="1781" y="3242"/>
                  </a:lnTo>
                  <a:lnTo>
                    <a:pt x="1771" y="3269"/>
                  </a:lnTo>
                  <a:lnTo>
                    <a:pt x="1767" y="3297"/>
                  </a:lnTo>
                  <a:lnTo>
                    <a:pt x="1771" y="3325"/>
                  </a:lnTo>
                  <a:lnTo>
                    <a:pt x="1781" y="3351"/>
                  </a:lnTo>
                  <a:lnTo>
                    <a:pt x="1795" y="3374"/>
                  </a:lnTo>
                  <a:lnTo>
                    <a:pt x="1814" y="3393"/>
                  </a:lnTo>
                  <a:lnTo>
                    <a:pt x="1836" y="3408"/>
                  </a:lnTo>
                  <a:lnTo>
                    <a:pt x="1863" y="3417"/>
                  </a:lnTo>
                  <a:lnTo>
                    <a:pt x="1891" y="3420"/>
                  </a:lnTo>
                  <a:lnTo>
                    <a:pt x="1920" y="3417"/>
                  </a:lnTo>
                  <a:lnTo>
                    <a:pt x="1945" y="3408"/>
                  </a:lnTo>
                  <a:lnTo>
                    <a:pt x="1969" y="3393"/>
                  </a:lnTo>
                  <a:lnTo>
                    <a:pt x="1987" y="3374"/>
                  </a:lnTo>
                  <a:lnTo>
                    <a:pt x="2002" y="3351"/>
                  </a:lnTo>
                  <a:lnTo>
                    <a:pt x="2011" y="3325"/>
                  </a:lnTo>
                  <a:lnTo>
                    <a:pt x="2014" y="3297"/>
                  </a:lnTo>
                  <a:lnTo>
                    <a:pt x="2011" y="3269"/>
                  </a:lnTo>
                  <a:lnTo>
                    <a:pt x="2002" y="3242"/>
                  </a:lnTo>
                  <a:lnTo>
                    <a:pt x="1987" y="3220"/>
                  </a:lnTo>
                  <a:lnTo>
                    <a:pt x="1969" y="3200"/>
                  </a:lnTo>
                  <a:lnTo>
                    <a:pt x="1945" y="3185"/>
                  </a:lnTo>
                  <a:lnTo>
                    <a:pt x="1920" y="3176"/>
                  </a:lnTo>
                  <a:lnTo>
                    <a:pt x="1891" y="3173"/>
                  </a:lnTo>
                  <a:close/>
                  <a:moveTo>
                    <a:pt x="601" y="3173"/>
                  </a:moveTo>
                  <a:lnTo>
                    <a:pt x="572" y="3176"/>
                  </a:lnTo>
                  <a:lnTo>
                    <a:pt x="547" y="3185"/>
                  </a:lnTo>
                  <a:lnTo>
                    <a:pt x="523" y="3200"/>
                  </a:lnTo>
                  <a:lnTo>
                    <a:pt x="504" y="3220"/>
                  </a:lnTo>
                  <a:lnTo>
                    <a:pt x="490" y="3242"/>
                  </a:lnTo>
                  <a:lnTo>
                    <a:pt x="481" y="3269"/>
                  </a:lnTo>
                  <a:lnTo>
                    <a:pt x="478" y="3297"/>
                  </a:lnTo>
                  <a:lnTo>
                    <a:pt x="481" y="3325"/>
                  </a:lnTo>
                  <a:lnTo>
                    <a:pt x="490" y="3351"/>
                  </a:lnTo>
                  <a:lnTo>
                    <a:pt x="504" y="3374"/>
                  </a:lnTo>
                  <a:lnTo>
                    <a:pt x="523" y="3393"/>
                  </a:lnTo>
                  <a:lnTo>
                    <a:pt x="547" y="3408"/>
                  </a:lnTo>
                  <a:lnTo>
                    <a:pt x="572" y="3417"/>
                  </a:lnTo>
                  <a:lnTo>
                    <a:pt x="601" y="3420"/>
                  </a:lnTo>
                  <a:lnTo>
                    <a:pt x="629" y="3417"/>
                  </a:lnTo>
                  <a:lnTo>
                    <a:pt x="655" y="3408"/>
                  </a:lnTo>
                  <a:lnTo>
                    <a:pt x="678" y="3393"/>
                  </a:lnTo>
                  <a:lnTo>
                    <a:pt x="697" y="3374"/>
                  </a:lnTo>
                  <a:lnTo>
                    <a:pt x="712" y="3351"/>
                  </a:lnTo>
                  <a:lnTo>
                    <a:pt x="721" y="3325"/>
                  </a:lnTo>
                  <a:lnTo>
                    <a:pt x="724" y="3297"/>
                  </a:lnTo>
                  <a:lnTo>
                    <a:pt x="721" y="3269"/>
                  </a:lnTo>
                  <a:lnTo>
                    <a:pt x="712" y="3242"/>
                  </a:lnTo>
                  <a:lnTo>
                    <a:pt x="697" y="3220"/>
                  </a:lnTo>
                  <a:lnTo>
                    <a:pt x="678" y="3200"/>
                  </a:lnTo>
                  <a:lnTo>
                    <a:pt x="655" y="3185"/>
                  </a:lnTo>
                  <a:lnTo>
                    <a:pt x="629" y="3176"/>
                  </a:lnTo>
                  <a:lnTo>
                    <a:pt x="601" y="3173"/>
                  </a:lnTo>
                  <a:close/>
                  <a:moveTo>
                    <a:pt x="1891" y="3050"/>
                  </a:moveTo>
                  <a:lnTo>
                    <a:pt x="1931" y="3053"/>
                  </a:lnTo>
                  <a:lnTo>
                    <a:pt x="1969" y="3063"/>
                  </a:lnTo>
                  <a:lnTo>
                    <a:pt x="2004" y="3077"/>
                  </a:lnTo>
                  <a:lnTo>
                    <a:pt x="2036" y="3097"/>
                  </a:lnTo>
                  <a:lnTo>
                    <a:pt x="2065" y="3122"/>
                  </a:lnTo>
                  <a:lnTo>
                    <a:pt x="2090" y="3151"/>
                  </a:lnTo>
                  <a:lnTo>
                    <a:pt x="2110" y="3183"/>
                  </a:lnTo>
                  <a:lnTo>
                    <a:pt x="2125" y="3219"/>
                  </a:lnTo>
                  <a:lnTo>
                    <a:pt x="2134" y="3256"/>
                  </a:lnTo>
                  <a:lnTo>
                    <a:pt x="2137" y="3297"/>
                  </a:lnTo>
                  <a:lnTo>
                    <a:pt x="2134" y="3337"/>
                  </a:lnTo>
                  <a:lnTo>
                    <a:pt x="2125" y="3374"/>
                  </a:lnTo>
                  <a:lnTo>
                    <a:pt x="2110" y="3410"/>
                  </a:lnTo>
                  <a:lnTo>
                    <a:pt x="2090" y="3442"/>
                  </a:lnTo>
                  <a:lnTo>
                    <a:pt x="2065" y="3471"/>
                  </a:lnTo>
                  <a:lnTo>
                    <a:pt x="2036" y="3496"/>
                  </a:lnTo>
                  <a:lnTo>
                    <a:pt x="2004" y="3516"/>
                  </a:lnTo>
                  <a:lnTo>
                    <a:pt x="1969" y="3531"/>
                  </a:lnTo>
                  <a:lnTo>
                    <a:pt x="1931" y="3540"/>
                  </a:lnTo>
                  <a:lnTo>
                    <a:pt x="1891" y="3543"/>
                  </a:lnTo>
                  <a:lnTo>
                    <a:pt x="1851" y="3540"/>
                  </a:lnTo>
                  <a:lnTo>
                    <a:pt x="1813" y="3531"/>
                  </a:lnTo>
                  <a:lnTo>
                    <a:pt x="1777" y="3516"/>
                  </a:lnTo>
                  <a:lnTo>
                    <a:pt x="1745" y="3496"/>
                  </a:lnTo>
                  <a:lnTo>
                    <a:pt x="1716" y="3471"/>
                  </a:lnTo>
                  <a:lnTo>
                    <a:pt x="1692" y="3442"/>
                  </a:lnTo>
                  <a:lnTo>
                    <a:pt x="1672" y="3410"/>
                  </a:lnTo>
                  <a:lnTo>
                    <a:pt x="1656" y="3374"/>
                  </a:lnTo>
                  <a:lnTo>
                    <a:pt x="1647" y="3337"/>
                  </a:lnTo>
                  <a:lnTo>
                    <a:pt x="1644" y="3297"/>
                  </a:lnTo>
                  <a:lnTo>
                    <a:pt x="1647" y="3256"/>
                  </a:lnTo>
                  <a:lnTo>
                    <a:pt x="1656" y="3219"/>
                  </a:lnTo>
                  <a:lnTo>
                    <a:pt x="1672" y="3183"/>
                  </a:lnTo>
                  <a:lnTo>
                    <a:pt x="1692" y="3151"/>
                  </a:lnTo>
                  <a:lnTo>
                    <a:pt x="1716" y="3122"/>
                  </a:lnTo>
                  <a:lnTo>
                    <a:pt x="1745" y="3097"/>
                  </a:lnTo>
                  <a:lnTo>
                    <a:pt x="1777" y="3077"/>
                  </a:lnTo>
                  <a:lnTo>
                    <a:pt x="1813" y="3063"/>
                  </a:lnTo>
                  <a:lnTo>
                    <a:pt x="1851" y="3053"/>
                  </a:lnTo>
                  <a:lnTo>
                    <a:pt x="1891" y="3050"/>
                  </a:lnTo>
                  <a:close/>
                  <a:moveTo>
                    <a:pt x="601" y="3050"/>
                  </a:moveTo>
                  <a:lnTo>
                    <a:pt x="641" y="3053"/>
                  </a:lnTo>
                  <a:lnTo>
                    <a:pt x="679" y="3063"/>
                  </a:lnTo>
                  <a:lnTo>
                    <a:pt x="714" y="3077"/>
                  </a:lnTo>
                  <a:lnTo>
                    <a:pt x="747" y="3097"/>
                  </a:lnTo>
                  <a:lnTo>
                    <a:pt x="775" y="3122"/>
                  </a:lnTo>
                  <a:lnTo>
                    <a:pt x="800" y="3151"/>
                  </a:lnTo>
                  <a:lnTo>
                    <a:pt x="820" y="3183"/>
                  </a:lnTo>
                  <a:lnTo>
                    <a:pt x="834" y="3219"/>
                  </a:lnTo>
                  <a:lnTo>
                    <a:pt x="844" y="3256"/>
                  </a:lnTo>
                  <a:lnTo>
                    <a:pt x="848" y="3297"/>
                  </a:lnTo>
                  <a:lnTo>
                    <a:pt x="844" y="3337"/>
                  </a:lnTo>
                  <a:lnTo>
                    <a:pt x="834" y="3374"/>
                  </a:lnTo>
                  <a:lnTo>
                    <a:pt x="820" y="3410"/>
                  </a:lnTo>
                  <a:lnTo>
                    <a:pt x="800" y="3442"/>
                  </a:lnTo>
                  <a:lnTo>
                    <a:pt x="775" y="3471"/>
                  </a:lnTo>
                  <a:lnTo>
                    <a:pt x="747" y="3496"/>
                  </a:lnTo>
                  <a:lnTo>
                    <a:pt x="714" y="3516"/>
                  </a:lnTo>
                  <a:lnTo>
                    <a:pt x="679" y="3531"/>
                  </a:lnTo>
                  <a:lnTo>
                    <a:pt x="641" y="3540"/>
                  </a:lnTo>
                  <a:lnTo>
                    <a:pt x="601" y="3543"/>
                  </a:lnTo>
                  <a:lnTo>
                    <a:pt x="561" y="3540"/>
                  </a:lnTo>
                  <a:lnTo>
                    <a:pt x="523" y="3531"/>
                  </a:lnTo>
                  <a:lnTo>
                    <a:pt x="488" y="3516"/>
                  </a:lnTo>
                  <a:lnTo>
                    <a:pt x="455" y="3496"/>
                  </a:lnTo>
                  <a:lnTo>
                    <a:pt x="427" y="3471"/>
                  </a:lnTo>
                  <a:lnTo>
                    <a:pt x="402" y="3442"/>
                  </a:lnTo>
                  <a:lnTo>
                    <a:pt x="381" y="3410"/>
                  </a:lnTo>
                  <a:lnTo>
                    <a:pt x="367" y="3374"/>
                  </a:lnTo>
                  <a:lnTo>
                    <a:pt x="358" y="3337"/>
                  </a:lnTo>
                  <a:lnTo>
                    <a:pt x="354" y="3297"/>
                  </a:lnTo>
                  <a:lnTo>
                    <a:pt x="358" y="3256"/>
                  </a:lnTo>
                  <a:lnTo>
                    <a:pt x="367" y="3219"/>
                  </a:lnTo>
                  <a:lnTo>
                    <a:pt x="381" y="3183"/>
                  </a:lnTo>
                  <a:lnTo>
                    <a:pt x="402" y="3151"/>
                  </a:lnTo>
                  <a:lnTo>
                    <a:pt x="427" y="3122"/>
                  </a:lnTo>
                  <a:lnTo>
                    <a:pt x="455" y="3097"/>
                  </a:lnTo>
                  <a:lnTo>
                    <a:pt x="488" y="3077"/>
                  </a:lnTo>
                  <a:lnTo>
                    <a:pt x="523" y="3063"/>
                  </a:lnTo>
                  <a:lnTo>
                    <a:pt x="561" y="3053"/>
                  </a:lnTo>
                  <a:lnTo>
                    <a:pt x="601" y="3050"/>
                  </a:lnTo>
                  <a:close/>
                  <a:moveTo>
                    <a:pt x="0" y="2867"/>
                  </a:moveTo>
                  <a:lnTo>
                    <a:pt x="2460" y="2867"/>
                  </a:lnTo>
                  <a:lnTo>
                    <a:pt x="2460" y="3131"/>
                  </a:lnTo>
                  <a:lnTo>
                    <a:pt x="2456" y="3157"/>
                  </a:lnTo>
                  <a:lnTo>
                    <a:pt x="2447" y="3183"/>
                  </a:lnTo>
                  <a:lnTo>
                    <a:pt x="2434" y="3205"/>
                  </a:lnTo>
                  <a:lnTo>
                    <a:pt x="2415" y="3223"/>
                  </a:lnTo>
                  <a:lnTo>
                    <a:pt x="2393" y="3238"/>
                  </a:lnTo>
                  <a:lnTo>
                    <a:pt x="2368" y="3246"/>
                  </a:lnTo>
                  <a:lnTo>
                    <a:pt x="2341" y="3250"/>
                  </a:lnTo>
                  <a:lnTo>
                    <a:pt x="2214" y="3250"/>
                  </a:lnTo>
                  <a:lnTo>
                    <a:pt x="2205" y="3208"/>
                  </a:lnTo>
                  <a:lnTo>
                    <a:pt x="2191" y="3167"/>
                  </a:lnTo>
                  <a:lnTo>
                    <a:pt x="2172" y="3131"/>
                  </a:lnTo>
                  <a:lnTo>
                    <a:pt x="2148" y="3096"/>
                  </a:lnTo>
                  <a:lnTo>
                    <a:pt x="2121" y="3065"/>
                  </a:lnTo>
                  <a:lnTo>
                    <a:pt x="2090" y="3037"/>
                  </a:lnTo>
                  <a:lnTo>
                    <a:pt x="2054" y="3014"/>
                  </a:lnTo>
                  <a:lnTo>
                    <a:pt x="2017" y="2996"/>
                  </a:lnTo>
                  <a:lnTo>
                    <a:pt x="1977" y="2982"/>
                  </a:lnTo>
                  <a:lnTo>
                    <a:pt x="1935" y="2973"/>
                  </a:lnTo>
                  <a:lnTo>
                    <a:pt x="1891" y="2971"/>
                  </a:lnTo>
                  <a:lnTo>
                    <a:pt x="1847" y="2973"/>
                  </a:lnTo>
                  <a:lnTo>
                    <a:pt x="1805" y="2982"/>
                  </a:lnTo>
                  <a:lnTo>
                    <a:pt x="1765" y="2996"/>
                  </a:lnTo>
                  <a:lnTo>
                    <a:pt x="1727" y="3014"/>
                  </a:lnTo>
                  <a:lnTo>
                    <a:pt x="1693" y="3037"/>
                  </a:lnTo>
                  <a:lnTo>
                    <a:pt x="1662" y="3065"/>
                  </a:lnTo>
                  <a:lnTo>
                    <a:pt x="1634" y="3096"/>
                  </a:lnTo>
                  <a:lnTo>
                    <a:pt x="1611" y="3131"/>
                  </a:lnTo>
                  <a:lnTo>
                    <a:pt x="1592" y="3167"/>
                  </a:lnTo>
                  <a:lnTo>
                    <a:pt x="1577" y="3208"/>
                  </a:lnTo>
                  <a:lnTo>
                    <a:pt x="1569" y="3250"/>
                  </a:lnTo>
                  <a:lnTo>
                    <a:pt x="923" y="3250"/>
                  </a:lnTo>
                  <a:lnTo>
                    <a:pt x="914" y="3208"/>
                  </a:lnTo>
                  <a:lnTo>
                    <a:pt x="900" y="3167"/>
                  </a:lnTo>
                  <a:lnTo>
                    <a:pt x="881" y="3131"/>
                  </a:lnTo>
                  <a:lnTo>
                    <a:pt x="858" y="3096"/>
                  </a:lnTo>
                  <a:lnTo>
                    <a:pt x="830" y="3065"/>
                  </a:lnTo>
                  <a:lnTo>
                    <a:pt x="799" y="3037"/>
                  </a:lnTo>
                  <a:lnTo>
                    <a:pt x="764" y="3014"/>
                  </a:lnTo>
                  <a:lnTo>
                    <a:pt x="727" y="2996"/>
                  </a:lnTo>
                  <a:lnTo>
                    <a:pt x="687" y="2982"/>
                  </a:lnTo>
                  <a:lnTo>
                    <a:pt x="644" y="2973"/>
                  </a:lnTo>
                  <a:lnTo>
                    <a:pt x="601" y="2971"/>
                  </a:lnTo>
                  <a:lnTo>
                    <a:pt x="557" y="2973"/>
                  </a:lnTo>
                  <a:lnTo>
                    <a:pt x="514" y="2982"/>
                  </a:lnTo>
                  <a:lnTo>
                    <a:pt x="474" y="2996"/>
                  </a:lnTo>
                  <a:lnTo>
                    <a:pt x="438" y="3014"/>
                  </a:lnTo>
                  <a:lnTo>
                    <a:pt x="403" y="3037"/>
                  </a:lnTo>
                  <a:lnTo>
                    <a:pt x="371" y="3065"/>
                  </a:lnTo>
                  <a:lnTo>
                    <a:pt x="344" y="3096"/>
                  </a:lnTo>
                  <a:lnTo>
                    <a:pt x="320" y="3131"/>
                  </a:lnTo>
                  <a:lnTo>
                    <a:pt x="301" y="3167"/>
                  </a:lnTo>
                  <a:lnTo>
                    <a:pt x="288" y="3208"/>
                  </a:lnTo>
                  <a:lnTo>
                    <a:pt x="278" y="3250"/>
                  </a:lnTo>
                  <a:lnTo>
                    <a:pt x="119" y="3250"/>
                  </a:lnTo>
                  <a:lnTo>
                    <a:pt x="91" y="3246"/>
                  </a:lnTo>
                  <a:lnTo>
                    <a:pt x="67" y="3238"/>
                  </a:lnTo>
                  <a:lnTo>
                    <a:pt x="44" y="3223"/>
                  </a:lnTo>
                  <a:lnTo>
                    <a:pt x="27" y="3205"/>
                  </a:lnTo>
                  <a:lnTo>
                    <a:pt x="12" y="3183"/>
                  </a:lnTo>
                  <a:lnTo>
                    <a:pt x="3" y="3157"/>
                  </a:lnTo>
                  <a:lnTo>
                    <a:pt x="0" y="3131"/>
                  </a:lnTo>
                  <a:lnTo>
                    <a:pt x="0" y="2867"/>
                  </a:lnTo>
                  <a:close/>
                  <a:moveTo>
                    <a:pt x="1757" y="2230"/>
                  </a:moveTo>
                  <a:lnTo>
                    <a:pt x="1747" y="2233"/>
                  </a:lnTo>
                  <a:lnTo>
                    <a:pt x="1741" y="2240"/>
                  </a:lnTo>
                  <a:lnTo>
                    <a:pt x="1739" y="2249"/>
                  </a:lnTo>
                  <a:lnTo>
                    <a:pt x="1739" y="2598"/>
                  </a:lnTo>
                  <a:lnTo>
                    <a:pt x="1741" y="2608"/>
                  </a:lnTo>
                  <a:lnTo>
                    <a:pt x="1747" y="2615"/>
                  </a:lnTo>
                  <a:lnTo>
                    <a:pt x="1757" y="2617"/>
                  </a:lnTo>
                  <a:lnTo>
                    <a:pt x="2210" y="2617"/>
                  </a:lnTo>
                  <a:lnTo>
                    <a:pt x="2218" y="2615"/>
                  </a:lnTo>
                  <a:lnTo>
                    <a:pt x="2225" y="2609"/>
                  </a:lnTo>
                  <a:lnTo>
                    <a:pt x="2227" y="2601"/>
                  </a:lnTo>
                  <a:lnTo>
                    <a:pt x="2227" y="2592"/>
                  </a:lnTo>
                  <a:lnTo>
                    <a:pt x="2222" y="2586"/>
                  </a:lnTo>
                  <a:lnTo>
                    <a:pt x="1856" y="2235"/>
                  </a:lnTo>
                  <a:lnTo>
                    <a:pt x="1853" y="2233"/>
                  </a:lnTo>
                  <a:lnTo>
                    <a:pt x="1847" y="2231"/>
                  </a:lnTo>
                  <a:lnTo>
                    <a:pt x="1843" y="2230"/>
                  </a:lnTo>
                  <a:lnTo>
                    <a:pt x="1757" y="2230"/>
                  </a:lnTo>
                  <a:close/>
                  <a:moveTo>
                    <a:pt x="119" y="1886"/>
                  </a:moveTo>
                  <a:lnTo>
                    <a:pt x="1480" y="1886"/>
                  </a:lnTo>
                  <a:lnTo>
                    <a:pt x="1506" y="1888"/>
                  </a:lnTo>
                  <a:lnTo>
                    <a:pt x="1532" y="1897"/>
                  </a:lnTo>
                  <a:lnTo>
                    <a:pt x="1554" y="1912"/>
                  </a:lnTo>
                  <a:lnTo>
                    <a:pt x="1573" y="1931"/>
                  </a:lnTo>
                  <a:lnTo>
                    <a:pt x="1586" y="1952"/>
                  </a:lnTo>
                  <a:lnTo>
                    <a:pt x="1595" y="1977"/>
                  </a:lnTo>
                  <a:lnTo>
                    <a:pt x="1599" y="2005"/>
                  </a:lnTo>
                  <a:lnTo>
                    <a:pt x="1599" y="2093"/>
                  </a:lnTo>
                  <a:lnTo>
                    <a:pt x="1834" y="2093"/>
                  </a:lnTo>
                  <a:lnTo>
                    <a:pt x="1860" y="2095"/>
                  </a:lnTo>
                  <a:lnTo>
                    <a:pt x="1883" y="2101"/>
                  </a:lnTo>
                  <a:lnTo>
                    <a:pt x="1905" y="2110"/>
                  </a:lnTo>
                  <a:lnTo>
                    <a:pt x="1926" y="2123"/>
                  </a:lnTo>
                  <a:lnTo>
                    <a:pt x="1945" y="2139"/>
                  </a:lnTo>
                  <a:lnTo>
                    <a:pt x="2413" y="2601"/>
                  </a:lnTo>
                  <a:lnTo>
                    <a:pt x="2430" y="2620"/>
                  </a:lnTo>
                  <a:lnTo>
                    <a:pt x="2443" y="2641"/>
                  </a:lnTo>
                  <a:lnTo>
                    <a:pt x="2452" y="2665"/>
                  </a:lnTo>
                  <a:lnTo>
                    <a:pt x="2457" y="2689"/>
                  </a:lnTo>
                  <a:lnTo>
                    <a:pt x="2460" y="2715"/>
                  </a:lnTo>
                  <a:lnTo>
                    <a:pt x="2460" y="2802"/>
                  </a:lnTo>
                  <a:lnTo>
                    <a:pt x="0" y="2802"/>
                  </a:lnTo>
                  <a:lnTo>
                    <a:pt x="0" y="2005"/>
                  </a:lnTo>
                  <a:lnTo>
                    <a:pt x="3" y="1977"/>
                  </a:lnTo>
                  <a:lnTo>
                    <a:pt x="12" y="1952"/>
                  </a:lnTo>
                  <a:lnTo>
                    <a:pt x="26" y="1931"/>
                  </a:lnTo>
                  <a:lnTo>
                    <a:pt x="44" y="1912"/>
                  </a:lnTo>
                  <a:lnTo>
                    <a:pt x="67" y="1897"/>
                  </a:lnTo>
                  <a:lnTo>
                    <a:pt x="91" y="1888"/>
                  </a:lnTo>
                  <a:lnTo>
                    <a:pt x="119" y="1886"/>
                  </a:lnTo>
                  <a:close/>
                  <a:moveTo>
                    <a:pt x="2148" y="1419"/>
                  </a:moveTo>
                  <a:lnTo>
                    <a:pt x="2125" y="1422"/>
                  </a:lnTo>
                  <a:lnTo>
                    <a:pt x="2104" y="1429"/>
                  </a:lnTo>
                  <a:lnTo>
                    <a:pt x="2086" y="1441"/>
                  </a:lnTo>
                  <a:lnTo>
                    <a:pt x="2071" y="1457"/>
                  </a:lnTo>
                  <a:lnTo>
                    <a:pt x="2059" y="1475"/>
                  </a:lnTo>
                  <a:lnTo>
                    <a:pt x="2052" y="1496"/>
                  </a:lnTo>
                  <a:lnTo>
                    <a:pt x="2049" y="1519"/>
                  </a:lnTo>
                  <a:lnTo>
                    <a:pt x="2052" y="1541"/>
                  </a:lnTo>
                  <a:lnTo>
                    <a:pt x="2059" y="1562"/>
                  </a:lnTo>
                  <a:lnTo>
                    <a:pt x="2071" y="1581"/>
                  </a:lnTo>
                  <a:lnTo>
                    <a:pt x="2086" y="1597"/>
                  </a:lnTo>
                  <a:lnTo>
                    <a:pt x="2105" y="1608"/>
                  </a:lnTo>
                  <a:lnTo>
                    <a:pt x="2125" y="1616"/>
                  </a:lnTo>
                  <a:lnTo>
                    <a:pt x="2148" y="1618"/>
                  </a:lnTo>
                  <a:lnTo>
                    <a:pt x="2171" y="1616"/>
                  </a:lnTo>
                  <a:lnTo>
                    <a:pt x="2192" y="1608"/>
                  </a:lnTo>
                  <a:lnTo>
                    <a:pt x="2211" y="1597"/>
                  </a:lnTo>
                  <a:lnTo>
                    <a:pt x="2226" y="1581"/>
                  </a:lnTo>
                  <a:lnTo>
                    <a:pt x="2237" y="1562"/>
                  </a:lnTo>
                  <a:lnTo>
                    <a:pt x="2245" y="1541"/>
                  </a:lnTo>
                  <a:lnTo>
                    <a:pt x="2248" y="1519"/>
                  </a:lnTo>
                  <a:lnTo>
                    <a:pt x="2245" y="1496"/>
                  </a:lnTo>
                  <a:lnTo>
                    <a:pt x="2237" y="1475"/>
                  </a:lnTo>
                  <a:lnTo>
                    <a:pt x="2226" y="1457"/>
                  </a:lnTo>
                  <a:lnTo>
                    <a:pt x="2211" y="1441"/>
                  </a:lnTo>
                  <a:lnTo>
                    <a:pt x="2192" y="1429"/>
                  </a:lnTo>
                  <a:lnTo>
                    <a:pt x="2171" y="1422"/>
                  </a:lnTo>
                  <a:lnTo>
                    <a:pt x="2148" y="1419"/>
                  </a:lnTo>
                  <a:close/>
                  <a:moveTo>
                    <a:pt x="2386" y="408"/>
                  </a:moveTo>
                  <a:lnTo>
                    <a:pt x="2403" y="409"/>
                  </a:lnTo>
                  <a:lnTo>
                    <a:pt x="2405" y="410"/>
                  </a:lnTo>
                  <a:lnTo>
                    <a:pt x="2424" y="417"/>
                  </a:lnTo>
                  <a:lnTo>
                    <a:pt x="2438" y="429"/>
                  </a:lnTo>
                  <a:lnTo>
                    <a:pt x="2450" y="446"/>
                  </a:lnTo>
                  <a:lnTo>
                    <a:pt x="2455" y="463"/>
                  </a:lnTo>
                  <a:lnTo>
                    <a:pt x="2455" y="483"/>
                  </a:lnTo>
                  <a:lnTo>
                    <a:pt x="2307" y="1397"/>
                  </a:lnTo>
                  <a:lnTo>
                    <a:pt x="2326" y="1427"/>
                  </a:lnTo>
                  <a:lnTo>
                    <a:pt x="2340" y="1459"/>
                  </a:lnTo>
                  <a:lnTo>
                    <a:pt x="2347" y="1495"/>
                  </a:lnTo>
                  <a:lnTo>
                    <a:pt x="2841" y="1888"/>
                  </a:lnTo>
                  <a:lnTo>
                    <a:pt x="2852" y="1899"/>
                  </a:lnTo>
                  <a:lnTo>
                    <a:pt x="2861" y="1914"/>
                  </a:lnTo>
                  <a:lnTo>
                    <a:pt x="2865" y="1929"/>
                  </a:lnTo>
                  <a:lnTo>
                    <a:pt x="2865" y="1946"/>
                  </a:lnTo>
                  <a:lnTo>
                    <a:pt x="2863" y="1962"/>
                  </a:lnTo>
                  <a:lnTo>
                    <a:pt x="2855" y="1977"/>
                  </a:lnTo>
                  <a:lnTo>
                    <a:pt x="2854" y="1978"/>
                  </a:lnTo>
                  <a:lnTo>
                    <a:pt x="2843" y="1992"/>
                  </a:lnTo>
                  <a:lnTo>
                    <a:pt x="2829" y="2001"/>
                  </a:lnTo>
                  <a:lnTo>
                    <a:pt x="2815" y="2007"/>
                  </a:lnTo>
                  <a:lnTo>
                    <a:pt x="2798" y="2010"/>
                  </a:lnTo>
                  <a:lnTo>
                    <a:pt x="2783" y="2007"/>
                  </a:lnTo>
                  <a:lnTo>
                    <a:pt x="2766" y="2002"/>
                  </a:lnTo>
                  <a:lnTo>
                    <a:pt x="2207" y="1710"/>
                  </a:lnTo>
                  <a:lnTo>
                    <a:pt x="2178" y="1718"/>
                  </a:lnTo>
                  <a:lnTo>
                    <a:pt x="2148" y="1720"/>
                  </a:lnTo>
                  <a:lnTo>
                    <a:pt x="2112" y="1717"/>
                  </a:lnTo>
                  <a:lnTo>
                    <a:pt x="2079" y="1708"/>
                  </a:lnTo>
                  <a:lnTo>
                    <a:pt x="2046" y="1693"/>
                  </a:lnTo>
                  <a:lnTo>
                    <a:pt x="2019" y="1674"/>
                  </a:lnTo>
                  <a:lnTo>
                    <a:pt x="1994" y="1649"/>
                  </a:lnTo>
                  <a:lnTo>
                    <a:pt x="1974" y="1620"/>
                  </a:lnTo>
                  <a:lnTo>
                    <a:pt x="1960" y="1589"/>
                  </a:lnTo>
                  <a:lnTo>
                    <a:pt x="1950" y="1555"/>
                  </a:lnTo>
                  <a:lnTo>
                    <a:pt x="1946" y="1519"/>
                  </a:lnTo>
                  <a:lnTo>
                    <a:pt x="1950" y="1486"/>
                  </a:lnTo>
                  <a:lnTo>
                    <a:pt x="1957" y="1454"/>
                  </a:lnTo>
                  <a:lnTo>
                    <a:pt x="1970" y="1426"/>
                  </a:lnTo>
                  <a:lnTo>
                    <a:pt x="1986" y="1399"/>
                  </a:lnTo>
                  <a:lnTo>
                    <a:pt x="2007" y="1376"/>
                  </a:lnTo>
                  <a:lnTo>
                    <a:pt x="2032" y="1355"/>
                  </a:lnTo>
                  <a:lnTo>
                    <a:pt x="2059" y="1339"/>
                  </a:lnTo>
                  <a:lnTo>
                    <a:pt x="2326" y="455"/>
                  </a:lnTo>
                  <a:lnTo>
                    <a:pt x="2333" y="439"/>
                  </a:lnTo>
                  <a:lnTo>
                    <a:pt x="2343" y="427"/>
                  </a:lnTo>
                  <a:lnTo>
                    <a:pt x="2356" y="417"/>
                  </a:lnTo>
                  <a:lnTo>
                    <a:pt x="2371" y="410"/>
                  </a:lnTo>
                  <a:lnTo>
                    <a:pt x="2386" y="408"/>
                  </a:lnTo>
                  <a:close/>
                  <a:moveTo>
                    <a:pt x="2148" y="0"/>
                  </a:moveTo>
                  <a:lnTo>
                    <a:pt x="2252" y="3"/>
                  </a:lnTo>
                  <a:lnTo>
                    <a:pt x="2354" y="13"/>
                  </a:lnTo>
                  <a:lnTo>
                    <a:pt x="2454" y="30"/>
                  </a:lnTo>
                  <a:lnTo>
                    <a:pt x="2552" y="54"/>
                  </a:lnTo>
                  <a:lnTo>
                    <a:pt x="2646" y="83"/>
                  </a:lnTo>
                  <a:lnTo>
                    <a:pt x="2738" y="119"/>
                  </a:lnTo>
                  <a:lnTo>
                    <a:pt x="2827" y="160"/>
                  </a:lnTo>
                  <a:lnTo>
                    <a:pt x="2914" y="206"/>
                  </a:lnTo>
                  <a:lnTo>
                    <a:pt x="2996" y="259"/>
                  </a:lnTo>
                  <a:lnTo>
                    <a:pt x="3075" y="317"/>
                  </a:lnTo>
                  <a:lnTo>
                    <a:pt x="3151" y="378"/>
                  </a:lnTo>
                  <a:lnTo>
                    <a:pt x="3221" y="444"/>
                  </a:lnTo>
                  <a:lnTo>
                    <a:pt x="3287" y="516"/>
                  </a:lnTo>
                  <a:lnTo>
                    <a:pt x="3349" y="591"/>
                  </a:lnTo>
                  <a:lnTo>
                    <a:pt x="3406" y="670"/>
                  </a:lnTo>
                  <a:lnTo>
                    <a:pt x="3458" y="753"/>
                  </a:lnTo>
                  <a:lnTo>
                    <a:pt x="3505" y="838"/>
                  </a:lnTo>
                  <a:lnTo>
                    <a:pt x="3546" y="928"/>
                  </a:lnTo>
                  <a:lnTo>
                    <a:pt x="3582" y="1021"/>
                  </a:lnTo>
                  <a:lnTo>
                    <a:pt x="3612" y="1115"/>
                  </a:lnTo>
                  <a:lnTo>
                    <a:pt x="3635" y="1213"/>
                  </a:lnTo>
                  <a:lnTo>
                    <a:pt x="3653" y="1313"/>
                  </a:lnTo>
                  <a:lnTo>
                    <a:pt x="3663" y="1414"/>
                  </a:lnTo>
                  <a:lnTo>
                    <a:pt x="3666" y="1519"/>
                  </a:lnTo>
                  <a:lnTo>
                    <a:pt x="3663" y="1619"/>
                  </a:lnTo>
                  <a:lnTo>
                    <a:pt x="3653" y="1718"/>
                  </a:lnTo>
                  <a:lnTo>
                    <a:pt x="3637" y="1815"/>
                  </a:lnTo>
                  <a:lnTo>
                    <a:pt x="3615" y="1909"/>
                  </a:lnTo>
                  <a:lnTo>
                    <a:pt x="3587" y="2002"/>
                  </a:lnTo>
                  <a:lnTo>
                    <a:pt x="3554" y="2092"/>
                  </a:lnTo>
                  <a:lnTo>
                    <a:pt x="3515" y="2179"/>
                  </a:lnTo>
                  <a:lnTo>
                    <a:pt x="3472" y="2263"/>
                  </a:lnTo>
                  <a:lnTo>
                    <a:pt x="3422" y="2344"/>
                  </a:lnTo>
                  <a:lnTo>
                    <a:pt x="3368" y="2421"/>
                  </a:lnTo>
                  <a:lnTo>
                    <a:pt x="3309" y="2496"/>
                  </a:lnTo>
                  <a:lnTo>
                    <a:pt x="3247" y="2566"/>
                  </a:lnTo>
                  <a:lnTo>
                    <a:pt x="3181" y="2631"/>
                  </a:lnTo>
                  <a:lnTo>
                    <a:pt x="3109" y="2694"/>
                  </a:lnTo>
                  <a:lnTo>
                    <a:pt x="3035" y="2751"/>
                  </a:lnTo>
                  <a:lnTo>
                    <a:pt x="2957" y="2804"/>
                  </a:lnTo>
                  <a:lnTo>
                    <a:pt x="2875" y="2853"/>
                  </a:lnTo>
                  <a:lnTo>
                    <a:pt x="2791" y="2895"/>
                  </a:lnTo>
                  <a:lnTo>
                    <a:pt x="2703" y="2933"/>
                  </a:lnTo>
                  <a:lnTo>
                    <a:pt x="2613" y="2965"/>
                  </a:lnTo>
                  <a:lnTo>
                    <a:pt x="2613" y="2749"/>
                  </a:lnTo>
                  <a:lnTo>
                    <a:pt x="2694" y="2715"/>
                  </a:lnTo>
                  <a:lnTo>
                    <a:pt x="2773" y="2676"/>
                  </a:lnTo>
                  <a:lnTo>
                    <a:pt x="2848" y="2631"/>
                  </a:lnTo>
                  <a:lnTo>
                    <a:pt x="2919" y="2582"/>
                  </a:lnTo>
                  <a:lnTo>
                    <a:pt x="2988" y="2529"/>
                  </a:lnTo>
                  <a:lnTo>
                    <a:pt x="3053" y="2471"/>
                  </a:lnTo>
                  <a:lnTo>
                    <a:pt x="3114" y="2409"/>
                  </a:lnTo>
                  <a:lnTo>
                    <a:pt x="3171" y="2343"/>
                  </a:lnTo>
                  <a:lnTo>
                    <a:pt x="3224" y="2274"/>
                  </a:lnTo>
                  <a:lnTo>
                    <a:pt x="3272" y="2201"/>
                  </a:lnTo>
                  <a:lnTo>
                    <a:pt x="3314" y="2124"/>
                  </a:lnTo>
                  <a:lnTo>
                    <a:pt x="3352" y="2045"/>
                  </a:lnTo>
                  <a:lnTo>
                    <a:pt x="3385" y="1964"/>
                  </a:lnTo>
                  <a:lnTo>
                    <a:pt x="3412" y="1878"/>
                  </a:lnTo>
                  <a:lnTo>
                    <a:pt x="3434" y="1792"/>
                  </a:lnTo>
                  <a:lnTo>
                    <a:pt x="3449" y="1703"/>
                  </a:lnTo>
                  <a:lnTo>
                    <a:pt x="3458" y="1611"/>
                  </a:lnTo>
                  <a:lnTo>
                    <a:pt x="3462" y="1519"/>
                  </a:lnTo>
                  <a:lnTo>
                    <a:pt x="3458" y="1424"/>
                  </a:lnTo>
                  <a:lnTo>
                    <a:pt x="3449" y="1333"/>
                  </a:lnTo>
                  <a:lnTo>
                    <a:pt x="3433" y="1243"/>
                  </a:lnTo>
                  <a:lnTo>
                    <a:pt x="3410" y="1155"/>
                  </a:lnTo>
                  <a:lnTo>
                    <a:pt x="3383" y="1070"/>
                  </a:lnTo>
                  <a:lnTo>
                    <a:pt x="3349" y="987"/>
                  </a:lnTo>
                  <a:lnTo>
                    <a:pt x="3311" y="907"/>
                  </a:lnTo>
                  <a:lnTo>
                    <a:pt x="3267" y="830"/>
                  </a:lnTo>
                  <a:lnTo>
                    <a:pt x="3218" y="757"/>
                  </a:lnTo>
                  <a:lnTo>
                    <a:pt x="3165" y="687"/>
                  </a:lnTo>
                  <a:lnTo>
                    <a:pt x="3107" y="620"/>
                  </a:lnTo>
                  <a:lnTo>
                    <a:pt x="3045" y="559"/>
                  </a:lnTo>
                  <a:lnTo>
                    <a:pt x="2979" y="501"/>
                  </a:lnTo>
                  <a:lnTo>
                    <a:pt x="2909" y="447"/>
                  </a:lnTo>
                  <a:lnTo>
                    <a:pt x="2836" y="399"/>
                  </a:lnTo>
                  <a:lnTo>
                    <a:pt x="2759" y="354"/>
                  </a:lnTo>
                  <a:lnTo>
                    <a:pt x="2680" y="315"/>
                  </a:lnTo>
                  <a:lnTo>
                    <a:pt x="2597" y="282"/>
                  </a:lnTo>
                  <a:lnTo>
                    <a:pt x="2512" y="254"/>
                  </a:lnTo>
                  <a:lnTo>
                    <a:pt x="2424" y="232"/>
                  </a:lnTo>
                  <a:lnTo>
                    <a:pt x="2334" y="216"/>
                  </a:lnTo>
                  <a:lnTo>
                    <a:pt x="2242" y="206"/>
                  </a:lnTo>
                  <a:lnTo>
                    <a:pt x="2148" y="203"/>
                  </a:lnTo>
                  <a:lnTo>
                    <a:pt x="2055" y="206"/>
                  </a:lnTo>
                  <a:lnTo>
                    <a:pt x="1963" y="216"/>
                  </a:lnTo>
                  <a:lnTo>
                    <a:pt x="1873" y="232"/>
                  </a:lnTo>
                  <a:lnTo>
                    <a:pt x="1785" y="254"/>
                  </a:lnTo>
                  <a:lnTo>
                    <a:pt x="1700" y="282"/>
                  </a:lnTo>
                  <a:lnTo>
                    <a:pt x="1617" y="315"/>
                  </a:lnTo>
                  <a:lnTo>
                    <a:pt x="1537" y="354"/>
                  </a:lnTo>
                  <a:lnTo>
                    <a:pt x="1461" y="399"/>
                  </a:lnTo>
                  <a:lnTo>
                    <a:pt x="1388" y="447"/>
                  </a:lnTo>
                  <a:lnTo>
                    <a:pt x="1318" y="501"/>
                  </a:lnTo>
                  <a:lnTo>
                    <a:pt x="1252" y="559"/>
                  </a:lnTo>
                  <a:lnTo>
                    <a:pt x="1190" y="620"/>
                  </a:lnTo>
                  <a:lnTo>
                    <a:pt x="1132" y="687"/>
                  </a:lnTo>
                  <a:lnTo>
                    <a:pt x="1079" y="757"/>
                  </a:lnTo>
                  <a:lnTo>
                    <a:pt x="1030" y="830"/>
                  </a:lnTo>
                  <a:lnTo>
                    <a:pt x="985" y="907"/>
                  </a:lnTo>
                  <a:lnTo>
                    <a:pt x="946" y="987"/>
                  </a:lnTo>
                  <a:lnTo>
                    <a:pt x="913" y="1070"/>
                  </a:lnTo>
                  <a:lnTo>
                    <a:pt x="885" y="1155"/>
                  </a:lnTo>
                  <a:lnTo>
                    <a:pt x="864" y="1243"/>
                  </a:lnTo>
                  <a:lnTo>
                    <a:pt x="848" y="1333"/>
                  </a:lnTo>
                  <a:lnTo>
                    <a:pt x="838" y="1424"/>
                  </a:lnTo>
                  <a:lnTo>
                    <a:pt x="834" y="1519"/>
                  </a:lnTo>
                  <a:lnTo>
                    <a:pt x="837" y="1591"/>
                  </a:lnTo>
                  <a:lnTo>
                    <a:pt x="843" y="1662"/>
                  </a:lnTo>
                  <a:lnTo>
                    <a:pt x="852" y="1733"/>
                  </a:lnTo>
                  <a:lnTo>
                    <a:pt x="647" y="1733"/>
                  </a:lnTo>
                  <a:lnTo>
                    <a:pt x="638" y="1662"/>
                  </a:lnTo>
                  <a:lnTo>
                    <a:pt x="632" y="1591"/>
                  </a:lnTo>
                  <a:lnTo>
                    <a:pt x="631" y="1519"/>
                  </a:lnTo>
                  <a:lnTo>
                    <a:pt x="634" y="1414"/>
                  </a:lnTo>
                  <a:lnTo>
                    <a:pt x="644" y="1313"/>
                  </a:lnTo>
                  <a:lnTo>
                    <a:pt x="662" y="1213"/>
                  </a:lnTo>
                  <a:lnTo>
                    <a:pt x="685" y="1115"/>
                  </a:lnTo>
                  <a:lnTo>
                    <a:pt x="714" y="1021"/>
                  </a:lnTo>
                  <a:lnTo>
                    <a:pt x="750" y="928"/>
                  </a:lnTo>
                  <a:lnTo>
                    <a:pt x="791" y="838"/>
                  </a:lnTo>
                  <a:lnTo>
                    <a:pt x="839" y="753"/>
                  </a:lnTo>
                  <a:lnTo>
                    <a:pt x="890" y="670"/>
                  </a:lnTo>
                  <a:lnTo>
                    <a:pt x="948" y="591"/>
                  </a:lnTo>
                  <a:lnTo>
                    <a:pt x="1009" y="516"/>
                  </a:lnTo>
                  <a:lnTo>
                    <a:pt x="1075" y="444"/>
                  </a:lnTo>
                  <a:lnTo>
                    <a:pt x="1146" y="378"/>
                  </a:lnTo>
                  <a:lnTo>
                    <a:pt x="1222" y="317"/>
                  </a:lnTo>
                  <a:lnTo>
                    <a:pt x="1301" y="259"/>
                  </a:lnTo>
                  <a:lnTo>
                    <a:pt x="1383" y="206"/>
                  </a:lnTo>
                  <a:lnTo>
                    <a:pt x="1469" y="160"/>
                  </a:lnTo>
                  <a:lnTo>
                    <a:pt x="1559" y="119"/>
                  </a:lnTo>
                  <a:lnTo>
                    <a:pt x="1651" y="83"/>
                  </a:lnTo>
                  <a:lnTo>
                    <a:pt x="1745" y="54"/>
                  </a:lnTo>
                  <a:lnTo>
                    <a:pt x="1843" y="30"/>
                  </a:lnTo>
                  <a:lnTo>
                    <a:pt x="1943" y="13"/>
                  </a:lnTo>
                  <a:lnTo>
                    <a:pt x="2044" y="3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9E71896-2A8E-4A61-850D-6240B31688F8}"/>
              </a:ext>
            </a:extLst>
          </p:cNvPr>
          <p:cNvGrpSpPr/>
          <p:nvPr userDrawn="1"/>
        </p:nvGrpSpPr>
        <p:grpSpPr>
          <a:xfrm>
            <a:off x="4166902" y="1884376"/>
            <a:ext cx="1696842" cy="1684014"/>
            <a:chOff x="931942" y="1886953"/>
            <a:chExt cx="1696842" cy="1684014"/>
          </a:xfrm>
        </p:grpSpPr>
        <p:grpSp>
          <p:nvGrpSpPr>
            <p:cNvPr id="64" name="Grupo 140">
              <a:extLst>
                <a:ext uri="{FF2B5EF4-FFF2-40B4-BE49-F238E27FC236}">
                  <a16:creationId xmlns:a16="http://schemas.microsoft.com/office/drawing/2014/main" id="{5A9CC0B9-932D-4B30-8DE6-9A29F9F7F6B1}"/>
                </a:ext>
              </a:extLst>
            </p:cNvPr>
            <p:cNvGrpSpPr/>
            <p:nvPr/>
          </p:nvGrpSpPr>
          <p:grpSpPr>
            <a:xfrm>
              <a:off x="931942" y="1886953"/>
              <a:ext cx="1696842" cy="1684014"/>
              <a:chOff x="1484749" y="1460927"/>
              <a:chExt cx="1696842" cy="1684014"/>
            </a:xfrm>
            <a:effectLst/>
          </p:grpSpPr>
          <p:sp>
            <p:nvSpPr>
              <p:cNvPr id="66" name="Rectángulo 101">
                <a:extLst>
                  <a:ext uri="{FF2B5EF4-FFF2-40B4-BE49-F238E27FC236}">
                    <a16:creationId xmlns:a16="http://schemas.microsoft.com/office/drawing/2014/main" id="{D01016CA-CB9C-4665-9BEC-0D47B19CB19E}"/>
                  </a:ext>
                </a:extLst>
              </p:cNvPr>
              <p:cNvSpPr/>
              <p:nvPr/>
            </p:nvSpPr>
            <p:spPr>
              <a:xfrm>
                <a:off x="1523172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 Placeholder 23">
                <a:extLst>
                  <a:ext uri="{FF2B5EF4-FFF2-40B4-BE49-F238E27FC236}">
                    <a16:creationId xmlns:a16="http://schemas.microsoft.com/office/drawing/2014/main" id="{3B68E950-7186-4A39-9960-4DBC8950D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4749" y="2837039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PLANEACIÓN</a:t>
                </a:r>
              </a:p>
            </p:txBody>
          </p:sp>
        </p:grpSp>
        <p:sp>
          <p:nvSpPr>
            <p:cNvPr id="65" name="Shape 3696">
              <a:extLst>
                <a:ext uri="{FF2B5EF4-FFF2-40B4-BE49-F238E27FC236}">
                  <a16:creationId xmlns:a16="http://schemas.microsoft.com/office/drawing/2014/main" id="{8035ED6F-4A07-45D3-9BAD-8F0805E3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712" y="2056356"/>
              <a:ext cx="845302" cy="893214"/>
            </a:xfrm>
            <a:custGeom>
              <a:avLst/>
              <a:gdLst>
                <a:gd name="T0" fmla="*/ 308833397 w 21600"/>
                <a:gd name="T1" fmla="*/ 308836604 h 21600"/>
                <a:gd name="T2" fmla="*/ 308833397 w 21600"/>
                <a:gd name="T3" fmla="*/ 308836604 h 21600"/>
                <a:gd name="T4" fmla="*/ 308833397 w 21600"/>
                <a:gd name="T5" fmla="*/ 308836604 h 21600"/>
                <a:gd name="T6" fmla="*/ 308833397 w 21600"/>
                <a:gd name="T7" fmla="*/ 3088366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364" y="13255"/>
                  </a:moveTo>
                  <a:lnTo>
                    <a:pt x="5400" y="13255"/>
                  </a:lnTo>
                  <a:lnTo>
                    <a:pt x="5400" y="15218"/>
                  </a:lnTo>
                  <a:lnTo>
                    <a:pt x="7364" y="15218"/>
                  </a:lnTo>
                  <a:cubicBezTo>
                    <a:pt x="7364" y="15218"/>
                    <a:pt x="7364" y="13255"/>
                    <a:pt x="7364" y="13255"/>
                  </a:cubicBezTo>
                  <a:close/>
                  <a:moveTo>
                    <a:pt x="7364" y="16691"/>
                  </a:moveTo>
                  <a:lnTo>
                    <a:pt x="5400" y="16691"/>
                  </a:lnTo>
                  <a:lnTo>
                    <a:pt x="5400" y="18655"/>
                  </a:lnTo>
                  <a:lnTo>
                    <a:pt x="7364" y="18655"/>
                  </a:lnTo>
                  <a:cubicBezTo>
                    <a:pt x="7364" y="18655"/>
                    <a:pt x="7364" y="16691"/>
                    <a:pt x="7364" y="16691"/>
                  </a:cubicBezTo>
                  <a:close/>
                  <a:moveTo>
                    <a:pt x="7364" y="9818"/>
                  </a:moveTo>
                  <a:lnTo>
                    <a:pt x="5400" y="9818"/>
                  </a:lnTo>
                  <a:lnTo>
                    <a:pt x="5400" y="11782"/>
                  </a:lnTo>
                  <a:lnTo>
                    <a:pt x="7364" y="11782"/>
                  </a:lnTo>
                  <a:cubicBezTo>
                    <a:pt x="7364" y="11782"/>
                    <a:pt x="7364" y="9818"/>
                    <a:pt x="7364" y="9818"/>
                  </a:cubicBezTo>
                  <a:close/>
                  <a:moveTo>
                    <a:pt x="4418" y="16691"/>
                  </a:moveTo>
                  <a:lnTo>
                    <a:pt x="2455" y="16691"/>
                  </a:lnTo>
                  <a:lnTo>
                    <a:pt x="2455" y="18655"/>
                  </a:lnTo>
                  <a:lnTo>
                    <a:pt x="4418" y="18655"/>
                  </a:lnTo>
                  <a:cubicBezTo>
                    <a:pt x="4418" y="18655"/>
                    <a:pt x="4418" y="16691"/>
                    <a:pt x="4418" y="1669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6"/>
                    <a:pt x="1422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8" y="2945"/>
                    <a:pt x="20618" y="3386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1"/>
                    <a:pt x="17453" y="0"/>
                    <a:pt x="17182" y="0"/>
                  </a:cubicBezTo>
                  <a:cubicBezTo>
                    <a:pt x="16910" y="0"/>
                    <a:pt x="16691" y="221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1"/>
                    <a:pt x="4690" y="0"/>
                    <a:pt x="4418" y="0"/>
                  </a:cubicBezTo>
                  <a:cubicBezTo>
                    <a:pt x="4147" y="0"/>
                    <a:pt x="3927" y="221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  <a:moveTo>
                    <a:pt x="4418" y="9818"/>
                  </a:moveTo>
                  <a:lnTo>
                    <a:pt x="2455" y="9818"/>
                  </a:lnTo>
                  <a:lnTo>
                    <a:pt x="2455" y="11782"/>
                  </a:lnTo>
                  <a:lnTo>
                    <a:pt x="4418" y="11782"/>
                  </a:lnTo>
                  <a:cubicBezTo>
                    <a:pt x="4418" y="11782"/>
                    <a:pt x="4418" y="9818"/>
                    <a:pt x="4418" y="9818"/>
                  </a:cubicBezTo>
                  <a:close/>
                  <a:moveTo>
                    <a:pt x="4418" y="13255"/>
                  </a:moveTo>
                  <a:lnTo>
                    <a:pt x="2455" y="13255"/>
                  </a:lnTo>
                  <a:lnTo>
                    <a:pt x="2455" y="15218"/>
                  </a:lnTo>
                  <a:lnTo>
                    <a:pt x="4418" y="15218"/>
                  </a:lnTo>
                  <a:cubicBezTo>
                    <a:pt x="4418" y="15218"/>
                    <a:pt x="4418" y="13255"/>
                    <a:pt x="4418" y="13255"/>
                  </a:cubicBezTo>
                  <a:close/>
                  <a:moveTo>
                    <a:pt x="10309" y="16691"/>
                  </a:moveTo>
                  <a:lnTo>
                    <a:pt x="8345" y="16691"/>
                  </a:lnTo>
                  <a:lnTo>
                    <a:pt x="8345" y="18655"/>
                  </a:lnTo>
                  <a:lnTo>
                    <a:pt x="10309" y="18655"/>
                  </a:lnTo>
                  <a:cubicBezTo>
                    <a:pt x="10309" y="18655"/>
                    <a:pt x="10309" y="16691"/>
                    <a:pt x="10309" y="16691"/>
                  </a:cubicBezTo>
                  <a:close/>
                  <a:moveTo>
                    <a:pt x="10309" y="9818"/>
                  </a:moveTo>
                  <a:lnTo>
                    <a:pt x="8345" y="9818"/>
                  </a:lnTo>
                  <a:lnTo>
                    <a:pt x="8345" y="11782"/>
                  </a:lnTo>
                  <a:lnTo>
                    <a:pt x="10309" y="11782"/>
                  </a:lnTo>
                  <a:cubicBezTo>
                    <a:pt x="10309" y="11782"/>
                    <a:pt x="10309" y="9818"/>
                    <a:pt x="10309" y="9818"/>
                  </a:cubicBezTo>
                  <a:close/>
                  <a:moveTo>
                    <a:pt x="10309" y="13255"/>
                  </a:moveTo>
                  <a:lnTo>
                    <a:pt x="8345" y="13255"/>
                  </a:lnTo>
                  <a:lnTo>
                    <a:pt x="8345" y="15218"/>
                  </a:lnTo>
                  <a:lnTo>
                    <a:pt x="10309" y="15218"/>
                  </a:lnTo>
                  <a:cubicBezTo>
                    <a:pt x="10309" y="15218"/>
                    <a:pt x="10309" y="13255"/>
                    <a:pt x="10309" y="13255"/>
                  </a:cubicBezTo>
                  <a:close/>
                  <a:moveTo>
                    <a:pt x="19145" y="13255"/>
                  </a:moveTo>
                  <a:lnTo>
                    <a:pt x="17182" y="13255"/>
                  </a:lnTo>
                  <a:lnTo>
                    <a:pt x="17182" y="15218"/>
                  </a:lnTo>
                  <a:lnTo>
                    <a:pt x="19145" y="15218"/>
                  </a:lnTo>
                  <a:cubicBezTo>
                    <a:pt x="19145" y="15218"/>
                    <a:pt x="19145" y="13255"/>
                    <a:pt x="19145" y="13255"/>
                  </a:cubicBezTo>
                  <a:close/>
                  <a:moveTo>
                    <a:pt x="16200" y="13255"/>
                  </a:moveTo>
                  <a:lnTo>
                    <a:pt x="14236" y="13255"/>
                  </a:lnTo>
                  <a:lnTo>
                    <a:pt x="14236" y="15218"/>
                  </a:lnTo>
                  <a:lnTo>
                    <a:pt x="16200" y="15218"/>
                  </a:lnTo>
                  <a:cubicBezTo>
                    <a:pt x="16200" y="15218"/>
                    <a:pt x="16200" y="13255"/>
                    <a:pt x="16200" y="13255"/>
                  </a:cubicBezTo>
                  <a:close/>
                  <a:moveTo>
                    <a:pt x="19145" y="9818"/>
                  </a:moveTo>
                  <a:lnTo>
                    <a:pt x="17182" y="9818"/>
                  </a:lnTo>
                  <a:lnTo>
                    <a:pt x="17182" y="11782"/>
                  </a:lnTo>
                  <a:lnTo>
                    <a:pt x="19145" y="11782"/>
                  </a:lnTo>
                  <a:cubicBezTo>
                    <a:pt x="19145" y="11782"/>
                    <a:pt x="19145" y="9818"/>
                    <a:pt x="19145" y="9818"/>
                  </a:cubicBezTo>
                  <a:close/>
                  <a:moveTo>
                    <a:pt x="16200" y="9818"/>
                  </a:moveTo>
                  <a:lnTo>
                    <a:pt x="14236" y="9818"/>
                  </a:lnTo>
                  <a:lnTo>
                    <a:pt x="14236" y="11782"/>
                  </a:lnTo>
                  <a:lnTo>
                    <a:pt x="16200" y="11782"/>
                  </a:lnTo>
                  <a:cubicBezTo>
                    <a:pt x="16200" y="11782"/>
                    <a:pt x="16200" y="9818"/>
                    <a:pt x="16200" y="9818"/>
                  </a:cubicBezTo>
                  <a:close/>
                  <a:moveTo>
                    <a:pt x="13255" y="16691"/>
                  </a:moveTo>
                  <a:lnTo>
                    <a:pt x="11291" y="16691"/>
                  </a:lnTo>
                  <a:lnTo>
                    <a:pt x="11291" y="18655"/>
                  </a:lnTo>
                  <a:lnTo>
                    <a:pt x="13255" y="18655"/>
                  </a:lnTo>
                  <a:cubicBezTo>
                    <a:pt x="13255" y="18655"/>
                    <a:pt x="13255" y="16691"/>
                    <a:pt x="13255" y="16691"/>
                  </a:cubicBezTo>
                  <a:close/>
                  <a:moveTo>
                    <a:pt x="13255" y="9818"/>
                  </a:moveTo>
                  <a:lnTo>
                    <a:pt x="11291" y="9818"/>
                  </a:lnTo>
                  <a:lnTo>
                    <a:pt x="11291" y="11782"/>
                  </a:lnTo>
                  <a:lnTo>
                    <a:pt x="13255" y="11782"/>
                  </a:lnTo>
                  <a:cubicBezTo>
                    <a:pt x="13255" y="11782"/>
                    <a:pt x="13255" y="9818"/>
                    <a:pt x="13255" y="9818"/>
                  </a:cubicBezTo>
                  <a:close/>
                  <a:moveTo>
                    <a:pt x="13255" y="13255"/>
                  </a:moveTo>
                  <a:lnTo>
                    <a:pt x="11291" y="13255"/>
                  </a:lnTo>
                  <a:lnTo>
                    <a:pt x="11291" y="15218"/>
                  </a:lnTo>
                  <a:lnTo>
                    <a:pt x="13255" y="15218"/>
                  </a:lnTo>
                  <a:cubicBezTo>
                    <a:pt x="13255" y="15218"/>
                    <a:pt x="13255" y="13255"/>
                    <a:pt x="13255" y="132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  <a:headEnd/>
              <a:tailEnd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sp>
        <p:nvSpPr>
          <p:cNvPr id="68" name="Shape 3698">
            <a:extLst>
              <a:ext uri="{FF2B5EF4-FFF2-40B4-BE49-F238E27FC236}">
                <a16:creationId xmlns:a16="http://schemas.microsoft.com/office/drawing/2014/main" id="{75109A86-B0AD-4084-B513-23BB1E8E19AA}"/>
              </a:ext>
            </a:extLst>
          </p:cNvPr>
          <p:cNvSpPr>
            <a:spLocks/>
          </p:cNvSpPr>
          <p:nvPr userDrawn="1"/>
        </p:nvSpPr>
        <p:spPr bwMode="auto">
          <a:xfrm>
            <a:off x="2425753" y="2105643"/>
            <a:ext cx="955117" cy="840086"/>
          </a:xfrm>
          <a:custGeom>
            <a:avLst/>
            <a:gdLst>
              <a:gd name="T0" fmla="*/ 308833397 w 21600"/>
              <a:gd name="T1" fmla="*/ 138919822 h 21600"/>
              <a:gd name="T2" fmla="*/ 308833397 w 21600"/>
              <a:gd name="T3" fmla="*/ 138919822 h 21600"/>
              <a:gd name="T4" fmla="*/ 308833397 w 21600"/>
              <a:gd name="T5" fmla="*/ 138919822 h 21600"/>
              <a:gd name="T6" fmla="*/ 308833397 w 21600"/>
              <a:gd name="T7" fmla="*/ 13891982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4"/>
                  <a:pt x="9957" y="1784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5"/>
                  <a:pt x="11617" y="1719"/>
                </a:cubicBezTo>
                <a:cubicBezTo>
                  <a:pt x="11641" y="1793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1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s-ES" dirty="0"/>
          </a:p>
        </p:txBody>
      </p:sp>
      <p:grpSp>
        <p:nvGrpSpPr>
          <p:cNvPr id="62" name="Group 51">
            <a:extLst>
              <a:ext uri="{FF2B5EF4-FFF2-40B4-BE49-F238E27FC236}">
                <a16:creationId xmlns:a16="http://schemas.microsoft.com/office/drawing/2014/main" id="{6EF9DE8D-423F-4E9A-8852-7E9AED84F5A1}"/>
              </a:ext>
            </a:extLst>
          </p:cNvPr>
          <p:cNvGrpSpPr/>
          <p:nvPr userDrawn="1"/>
        </p:nvGrpSpPr>
        <p:grpSpPr>
          <a:xfrm>
            <a:off x="6253662" y="3874794"/>
            <a:ext cx="1696842" cy="1673302"/>
            <a:chOff x="7405397" y="3922314"/>
            <a:chExt cx="1696842" cy="1673302"/>
          </a:xfrm>
        </p:grpSpPr>
        <p:grpSp>
          <p:nvGrpSpPr>
            <p:cNvPr id="69" name="Grupo 152">
              <a:extLst>
                <a:ext uri="{FF2B5EF4-FFF2-40B4-BE49-F238E27FC236}">
                  <a16:creationId xmlns:a16="http://schemas.microsoft.com/office/drawing/2014/main" id="{487857F1-505E-46C2-A2A8-6983E08E9877}"/>
                </a:ext>
              </a:extLst>
            </p:cNvPr>
            <p:cNvGrpSpPr/>
            <p:nvPr/>
          </p:nvGrpSpPr>
          <p:grpSpPr>
            <a:xfrm>
              <a:off x="7405397" y="3922314"/>
              <a:ext cx="1696842" cy="1673302"/>
              <a:chOff x="7410784" y="3845046"/>
              <a:chExt cx="1696842" cy="1673302"/>
            </a:xfrm>
            <a:effectLst/>
          </p:grpSpPr>
          <p:sp>
            <p:nvSpPr>
              <p:cNvPr id="72" name="Rectángulo 149">
                <a:extLst>
                  <a:ext uri="{FF2B5EF4-FFF2-40B4-BE49-F238E27FC236}">
                    <a16:creationId xmlns:a16="http://schemas.microsoft.com/office/drawing/2014/main" id="{83F5561A-132E-4EBE-9C18-47FC1112F3E3}"/>
                  </a:ext>
                </a:extLst>
              </p:cNvPr>
              <p:cNvSpPr/>
              <p:nvPr/>
            </p:nvSpPr>
            <p:spPr>
              <a:xfrm>
                <a:off x="7449205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 Placeholder 23">
                <a:extLst>
                  <a:ext uri="{FF2B5EF4-FFF2-40B4-BE49-F238E27FC236}">
                    <a16:creationId xmlns:a16="http://schemas.microsoft.com/office/drawing/2014/main" id="{40E971B9-5F79-4211-BF39-D498D1AD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0784" y="521044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DESARROLLO HUMANO</a:t>
                </a:r>
              </a:p>
            </p:txBody>
          </p:sp>
        </p:grpSp>
        <p:sp>
          <p:nvSpPr>
            <p:cNvPr id="70" name="Shape 3689">
              <a:extLst>
                <a:ext uri="{FF2B5EF4-FFF2-40B4-BE49-F238E27FC236}">
                  <a16:creationId xmlns:a16="http://schemas.microsoft.com/office/drawing/2014/main" id="{CA7BD2A2-4869-492A-9FD6-AECCA2BD2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0007" y="4132192"/>
              <a:ext cx="937532" cy="770449"/>
            </a:xfrm>
            <a:custGeom>
              <a:avLst/>
              <a:gdLst>
                <a:gd name="T0" fmla="*/ 308833397 w 21600"/>
                <a:gd name="T1" fmla="*/ 211349847 h 21600"/>
                <a:gd name="T2" fmla="*/ 308833397 w 21600"/>
                <a:gd name="T3" fmla="*/ 211349847 h 21600"/>
                <a:gd name="T4" fmla="*/ 308833397 w 21600"/>
                <a:gd name="T5" fmla="*/ 211349847 h 21600"/>
                <a:gd name="T6" fmla="*/ 308833397 w 21600"/>
                <a:gd name="T7" fmla="*/ 21134984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16" y="20520"/>
                  </a:moveTo>
                  <a:cubicBezTo>
                    <a:pt x="1258" y="18675"/>
                    <a:pt x="2752" y="17922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09"/>
                    <a:pt x="6113" y="10507"/>
                    <a:pt x="5698" y="9969"/>
                  </a:cubicBezTo>
                  <a:cubicBezTo>
                    <a:pt x="5646" y="9901"/>
                    <a:pt x="5599" y="9842"/>
                    <a:pt x="5562" y="9785"/>
                  </a:cubicBezTo>
                  <a:cubicBezTo>
                    <a:pt x="5550" y="9768"/>
                    <a:pt x="5538" y="9751"/>
                    <a:pt x="5526" y="9734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1"/>
                  </a:cubicBezTo>
                  <a:cubicBezTo>
                    <a:pt x="5249" y="6721"/>
                    <a:pt x="4603" y="5151"/>
                    <a:pt x="5035" y="3987"/>
                  </a:cubicBezTo>
                  <a:cubicBezTo>
                    <a:pt x="5619" y="2410"/>
                    <a:pt x="6140" y="2098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1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3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5"/>
                  </a:cubicBezTo>
                  <a:cubicBezTo>
                    <a:pt x="11091" y="9842"/>
                    <a:pt x="11044" y="9901"/>
                    <a:pt x="10992" y="9969"/>
                  </a:cubicBezTo>
                  <a:cubicBezTo>
                    <a:pt x="10578" y="10507"/>
                    <a:pt x="9806" y="11509"/>
                    <a:pt x="9806" y="13567"/>
                  </a:cubicBezTo>
                  <a:cubicBezTo>
                    <a:pt x="9806" y="15971"/>
                    <a:pt x="11535" y="17087"/>
                    <a:pt x="12500" y="17361"/>
                  </a:cubicBezTo>
                  <a:cubicBezTo>
                    <a:pt x="13925" y="17915"/>
                    <a:pt x="15432" y="18664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39"/>
                    <a:pt x="12999" y="4821"/>
                    <a:pt x="12211" y="2789"/>
                  </a:cubicBezTo>
                  <a:cubicBezTo>
                    <a:pt x="11716" y="1513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6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6"/>
                    <a:pt x="12782" y="16326"/>
                  </a:cubicBezTo>
                  <a:moveTo>
                    <a:pt x="18035" y="15773"/>
                  </a:moveTo>
                  <a:cubicBezTo>
                    <a:pt x="18035" y="15773"/>
                    <a:pt x="16217" y="15311"/>
                    <a:pt x="16217" y="13290"/>
                  </a:cubicBezTo>
                  <a:cubicBezTo>
                    <a:pt x="16217" y="11514"/>
                    <a:pt x="17087" y="10889"/>
                    <a:pt x="17376" y="10458"/>
                  </a:cubicBezTo>
                  <a:cubicBezTo>
                    <a:pt x="17376" y="10458"/>
                    <a:pt x="17968" y="9905"/>
                    <a:pt x="17572" y="8122"/>
                  </a:cubicBezTo>
                  <a:cubicBezTo>
                    <a:pt x="18232" y="7145"/>
                    <a:pt x="18387" y="5419"/>
                    <a:pt x="17669" y="3589"/>
                  </a:cubicBezTo>
                  <a:cubicBezTo>
                    <a:pt x="17218" y="2442"/>
                    <a:pt x="16666" y="1814"/>
                    <a:pt x="16059" y="1448"/>
                  </a:cubicBezTo>
                  <a:cubicBezTo>
                    <a:pt x="15612" y="1179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3"/>
                  </a:cubicBezTo>
                  <a:cubicBezTo>
                    <a:pt x="12878" y="1781"/>
                    <a:pt x="12997" y="2064"/>
                    <a:pt x="13115" y="2365"/>
                  </a:cubicBezTo>
                  <a:cubicBezTo>
                    <a:pt x="13131" y="2408"/>
                    <a:pt x="13143" y="2453"/>
                    <a:pt x="13159" y="2496"/>
                  </a:cubicBezTo>
                  <a:cubicBezTo>
                    <a:pt x="13436" y="2360"/>
                    <a:pt x="13994" y="2159"/>
                    <a:pt x="14614" y="2159"/>
                  </a:cubicBezTo>
                  <a:cubicBezTo>
                    <a:pt x="15001" y="2159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8"/>
                  </a:cubicBezTo>
                  <a:cubicBezTo>
                    <a:pt x="17366" y="5540"/>
                    <a:pt x="17207" y="6853"/>
                    <a:pt x="16784" y="7478"/>
                  </a:cubicBezTo>
                  <a:cubicBezTo>
                    <a:pt x="16610" y="7736"/>
                    <a:pt x="16549" y="8066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3"/>
                    <a:pt x="16607" y="9785"/>
                    <a:pt x="16584" y="9819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7"/>
                    <a:pt x="15236" y="11418"/>
                    <a:pt x="15236" y="13290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6"/>
                    <a:pt x="20311" y="17925"/>
                    <a:pt x="20570" y="19439"/>
                  </a:cubicBezTo>
                  <a:lnTo>
                    <a:pt x="17464" y="19439"/>
                  </a:lnTo>
                  <a:cubicBezTo>
                    <a:pt x="17553" y="19773"/>
                    <a:pt x="17615" y="20131"/>
                    <a:pt x="17645" y="20519"/>
                  </a:cubicBezTo>
                  <a:lnTo>
                    <a:pt x="21152" y="20519"/>
                  </a:lnTo>
                  <a:cubicBezTo>
                    <a:pt x="21600" y="20519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  <p:sp>
          <p:nvSpPr>
            <p:cNvPr id="71" name="Shape 3654">
              <a:extLst>
                <a:ext uri="{FF2B5EF4-FFF2-40B4-BE49-F238E27FC236}">
                  <a16:creationId xmlns:a16="http://schemas.microsoft.com/office/drawing/2014/main" id="{588C933B-EDBC-4F67-9A34-5785D97F8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5055" y="4320223"/>
              <a:ext cx="458673" cy="464181"/>
            </a:xfrm>
            <a:custGeom>
              <a:avLst/>
              <a:gdLst>
                <a:gd name="T0" fmla="*/ 308836604 w 21600"/>
                <a:gd name="T1" fmla="*/ 308833397 h 21600"/>
                <a:gd name="T2" fmla="*/ 308836604 w 21600"/>
                <a:gd name="T3" fmla="*/ 308833397 h 21600"/>
                <a:gd name="T4" fmla="*/ 308836604 w 21600"/>
                <a:gd name="T5" fmla="*/ 308833397 h 21600"/>
                <a:gd name="T6" fmla="*/ 308836604 w 21600"/>
                <a:gd name="T7" fmla="*/ 30883339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33" y="11950"/>
                  </a:moveTo>
                  <a:lnTo>
                    <a:pt x="12831" y="14045"/>
                  </a:lnTo>
                  <a:lnTo>
                    <a:pt x="11135" y="12801"/>
                  </a:lnTo>
                  <a:lnTo>
                    <a:pt x="10555" y="12375"/>
                  </a:lnTo>
                  <a:lnTo>
                    <a:pt x="9974" y="12801"/>
                  </a:lnTo>
                  <a:lnTo>
                    <a:pt x="8277" y="14045"/>
                  </a:lnTo>
                  <a:lnTo>
                    <a:pt x="8976" y="11950"/>
                  </a:lnTo>
                  <a:lnTo>
                    <a:pt x="9195" y="11291"/>
                  </a:lnTo>
                  <a:lnTo>
                    <a:pt x="8647" y="10864"/>
                  </a:lnTo>
                  <a:lnTo>
                    <a:pt x="7280" y="9801"/>
                  </a:lnTo>
                  <a:lnTo>
                    <a:pt x="9560" y="9801"/>
                  </a:lnTo>
                  <a:lnTo>
                    <a:pt x="9799" y="9167"/>
                  </a:lnTo>
                  <a:lnTo>
                    <a:pt x="10555" y="7167"/>
                  </a:lnTo>
                  <a:lnTo>
                    <a:pt x="11310" y="9167"/>
                  </a:lnTo>
                  <a:lnTo>
                    <a:pt x="11549" y="9801"/>
                  </a:lnTo>
                  <a:lnTo>
                    <a:pt x="13829" y="9801"/>
                  </a:lnTo>
                  <a:lnTo>
                    <a:pt x="12462" y="10864"/>
                  </a:lnTo>
                  <a:lnTo>
                    <a:pt x="11914" y="11291"/>
                  </a:lnTo>
                  <a:cubicBezTo>
                    <a:pt x="11914" y="11291"/>
                    <a:pt x="12133" y="11950"/>
                    <a:pt x="12133" y="11950"/>
                  </a:cubicBezTo>
                  <a:close/>
                  <a:moveTo>
                    <a:pt x="12228" y="8820"/>
                  </a:moveTo>
                  <a:lnTo>
                    <a:pt x="10555" y="4388"/>
                  </a:lnTo>
                  <a:lnTo>
                    <a:pt x="8881" y="8820"/>
                  </a:lnTo>
                  <a:lnTo>
                    <a:pt x="4418" y="8820"/>
                  </a:lnTo>
                  <a:lnTo>
                    <a:pt x="8044" y="11639"/>
                  </a:lnTo>
                  <a:lnTo>
                    <a:pt x="6371" y="16660"/>
                  </a:lnTo>
                  <a:lnTo>
                    <a:pt x="10555" y="13592"/>
                  </a:lnTo>
                  <a:lnTo>
                    <a:pt x="14738" y="16660"/>
                  </a:lnTo>
                  <a:lnTo>
                    <a:pt x="13065" y="11639"/>
                  </a:lnTo>
                  <a:lnTo>
                    <a:pt x="16691" y="8820"/>
                  </a:lnTo>
                  <a:cubicBezTo>
                    <a:pt x="16691" y="8820"/>
                    <a:pt x="12228" y="8820"/>
                    <a:pt x="12228" y="8820"/>
                  </a:cubicBezTo>
                  <a:close/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grpSp>
        <p:nvGrpSpPr>
          <p:cNvPr id="75" name="Group 46">
            <a:extLst>
              <a:ext uri="{FF2B5EF4-FFF2-40B4-BE49-F238E27FC236}">
                <a16:creationId xmlns:a16="http://schemas.microsoft.com/office/drawing/2014/main" id="{D0972EBD-DC4F-44D3-9A39-99CE5F63A572}"/>
              </a:ext>
            </a:extLst>
          </p:cNvPr>
          <p:cNvGrpSpPr/>
          <p:nvPr userDrawn="1"/>
        </p:nvGrpSpPr>
        <p:grpSpPr>
          <a:xfrm>
            <a:off x="8389634" y="3874794"/>
            <a:ext cx="1696842" cy="1673302"/>
            <a:chOff x="5247579" y="3922314"/>
            <a:chExt cx="1696842" cy="1673302"/>
          </a:xfrm>
        </p:grpSpPr>
        <p:grpSp>
          <p:nvGrpSpPr>
            <p:cNvPr id="76" name="Grupo 151">
              <a:extLst>
                <a:ext uri="{FF2B5EF4-FFF2-40B4-BE49-F238E27FC236}">
                  <a16:creationId xmlns:a16="http://schemas.microsoft.com/office/drawing/2014/main" id="{226D9EC0-9AFB-42CE-9AA2-D76E663B2F36}"/>
                </a:ext>
              </a:extLst>
            </p:cNvPr>
            <p:cNvGrpSpPr/>
            <p:nvPr/>
          </p:nvGrpSpPr>
          <p:grpSpPr>
            <a:xfrm>
              <a:off x="5247579" y="3922314"/>
              <a:ext cx="1696842" cy="1673302"/>
              <a:chOff x="5197525" y="3845046"/>
              <a:chExt cx="1696842" cy="1673302"/>
            </a:xfrm>
            <a:effectLst/>
          </p:grpSpPr>
          <p:sp>
            <p:nvSpPr>
              <p:cNvPr id="78" name="Rectángulo 147">
                <a:extLst>
                  <a:ext uri="{FF2B5EF4-FFF2-40B4-BE49-F238E27FC236}">
                    <a16:creationId xmlns:a16="http://schemas.microsoft.com/office/drawing/2014/main" id="{33DE793C-CF50-4B26-BEE3-F9DCBB24D8F3}"/>
                  </a:ext>
                </a:extLst>
              </p:cNvPr>
              <p:cNvSpPr/>
              <p:nvPr/>
            </p:nvSpPr>
            <p:spPr>
              <a:xfrm>
                <a:off x="5235946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Text Placeholder 23">
                <a:extLst>
                  <a:ext uri="{FF2B5EF4-FFF2-40B4-BE49-F238E27FC236}">
                    <a16:creationId xmlns:a16="http://schemas.microsoft.com/office/drawing/2014/main" id="{8C403C20-67D2-4FCF-90BE-8FF572E01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7525" y="521044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DHG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77" name="Freeform 264">
              <a:extLst>
                <a:ext uri="{FF2B5EF4-FFF2-40B4-BE49-F238E27FC236}">
                  <a16:creationId xmlns:a16="http://schemas.microsoft.com/office/drawing/2014/main" id="{BBC67E9D-AB7E-49D7-9328-E37AD1476C59}"/>
                </a:ext>
              </a:extLst>
            </p:cNvPr>
            <p:cNvSpPr/>
            <p:nvPr/>
          </p:nvSpPr>
          <p:spPr>
            <a:xfrm>
              <a:off x="5644817" y="4120664"/>
              <a:ext cx="902366" cy="813101"/>
            </a:xfrm>
            <a:custGeom>
              <a:avLst/>
              <a:gdLst>
                <a:gd name="connsiteX0" fmla="*/ 97472 w 576943"/>
                <a:gd name="connsiteY0" fmla="*/ 198324 h 432707"/>
                <a:gd name="connsiteX1" fmla="*/ 108459 w 576943"/>
                <a:gd name="connsiteY1" fmla="*/ 203113 h 432707"/>
                <a:gd name="connsiteX2" fmla="*/ 151983 w 576943"/>
                <a:gd name="connsiteY2" fmla="*/ 228890 h 432707"/>
                <a:gd name="connsiteX3" fmla="*/ 198325 w 576943"/>
                <a:gd name="connsiteY3" fmla="*/ 237482 h 432707"/>
                <a:gd name="connsiteX4" fmla="*/ 244666 w 576943"/>
                <a:gd name="connsiteY4" fmla="*/ 228890 h 432707"/>
                <a:gd name="connsiteX5" fmla="*/ 288190 w 576943"/>
                <a:gd name="connsiteY5" fmla="*/ 203113 h 432707"/>
                <a:gd name="connsiteX6" fmla="*/ 299177 w 576943"/>
                <a:gd name="connsiteY6" fmla="*/ 198324 h 432707"/>
                <a:gd name="connsiteX7" fmla="*/ 360308 w 576943"/>
                <a:gd name="connsiteY7" fmla="*/ 225368 h 432707"/>
                <a:gd name="connsiteX8" fmla="*/ 297487 w 576943"/>
                <a:gd name="connsiteY8" fmla="*/ 225368 h 432707"/>
                <a:gd name="connsiteX9" fmla="*/ 272132 w 576943"/>
                <a:gd name="connsiteY9" fmla="*/ 236073 h 432707"/>
                <a:gd name="connsiteX10" fmla="*/ 261428 w 576943"/>
                <a:gd name="connsiteY10" fmla="*/ 261427 h 432707"/>
                <a:gd name="connsiteX11" fmla="*/ 261428 w 576943"/>
                <a:gd name="connsiteY11" fmla="*/ 315515 h 432707"/>
                <a:gd name="connsiteX12" fmla="*/ 272132 w 576943"/>
                <a:gd name="connsiteY12" fmla="*/ 340869 h 432707"/>
                <a:gd name="connsiteX13" fmla="*/ 297487 w 576943"/>
                <a:gd name="connsiteY13" fmla="*/ 351574 h 432707"/>
                <a:gd name="connsiteX14" fmla="*/ 369604 w 576943"/>
                <a:gd name="connsiteY14" fmla="*/ 351574 h 432707"/>
                <a:gd name="connsiteX15" fmla="*/ 369604 w 576943"/>
                <a:gd name="connsiteY15" fmla="*/ 418622 h 432707"/>
                <a:gd name="connsiteX16" fmla="*/ 321432 w 576943"/>
                <a:gd name="connsiteY16" fmla="*/ 432707 h 432707"/>
                <a:gd name="connsiteX17" fmla="*/ 75217 w 576943"/>
                <a:gd name="connsiteY17" fmla="*/ 432707 h 432707"/>
                <a:gd name="connsiteX18" fmla="*/ 20565 w 576943"/>
                <a:gd name="connsiteY18" fmla="*/ 413269 h 432707"/>
                <a:gd name="connsiteX19" fmla="*/ 0 w 576943"/>
                <a:gd name="connsiteY19" fmla="*/ 359744 h 432707"/>
                <a:gd name="connsiteX20" fmla="*/ 986 w 576943"/>
                <a:gd name="connsiteY20" fmla="*/ 330587 h 432707"/>
                <a:gd name="connsiteX21" fmla="*/ 4930 w 576943"/>
                <a:gd name="connsiteY21" fmla="*/ 299881 h 432707"/>
                <a:gd name="connsiteX22" fmla="*/ 12395 w 576943"/>
                <a:gd name="connsiteY22" fmla="*/ 269315 h 432707"/>
                <a:gd name="connsiteX23" fmla="*/ 24509 w 576943"/>
                <a:gd name="connsiteY23" fmla="*/ 241848 h 432707"/>
                <a:gd name="connsiteX24" fmla="*/ 41975 w 576943"/>
                <a:gd name="connsiteY24" fmla="*/ 219030 h 432707"/>
                <a:gd name="connsiteX25" fmla="*/ 66062 w 576943"/>
                <a:gd name="connsiteY25" fmla="*/ 203958 h 432707"/>
                <a:gd name="connsiteX26" fmla="*/ 97472 w 576943"/>
                <a:gd name="connsiteY26" fmla="*/ 198324 h 432707"/>
                <a:gd name="connsiteX27" fmla="*/ 405663 w 576943"/>
                <a:gd name="connsiteY27" fmla="*/ 144236 h 432707"/>
                <a:gd name="connsiteX28" fmla="*/ 459752 w 576943"/>
                <a:gd name="connsiteY28" fmla="*/ 144236 h 432707"/>
                <a:gd name="connsiteX29" fmla="*/ 466090 w 576943"/>
                <a:gd name="connsiteY29" fmla="*/ 146912 h 432707"/>
                <a:gd name="connsiteX30" fmla="*/ 468766 w 576943"/>
                <a:gd name="connsiteY30" fmla="*/ 153250 h 432707"/>
                <a:gd name="connsiteX31" fmla="*/ 468766 w 576943"/>
                <a:gd name="connsiteY31" fmla="*/ 252412 h 432707"/>
                <a:gd name="connsiteX32" fmla="*/ 567928 w 576943"/>
                <a:gd name="connsiteY32" fmla="*/ 252412 h 432707"/>
                <a:gd name="connsiteX33" fmla="*/ 574267 w 576943"/>
                <a:gd name="connsiteY33" fmla="*/ 255089 h 432707"/>
                <a:gd name="connsiteX34" fmla="*/ 576943 w 576943"/>
                <a:gd name="connsiteY34" fmla="*/ 261427 h 432707"/>
                <a:gd name="connsiteX35" fmla="*/ 576943 w 576943"/>
                <a:gd name="connsiteY35" fmla="*/ 315515 h 432707"/>
                <a:gd name="connsiteX36" fmla="*/ 574267 w 576943"/>
                <a:gd name="connsiteY36" fmla="*/ 321854 h 432707"/>
                <a:gd name="connsiteX37" fmla="*/ 567928 w 576943"/>
                <a:gd name="connsiteY37" fmla="*/ 324530 h 432707"/>
                <a:gd name="connsiteX38" fmla="*/ 468766 w 576943"/>
                <a:gd name="connsiteY38" fmla="*/ 324530 h 432707"/>
                <a:gd name="connsiteX39" fmla="*/ 468766 w 576943"/>
                <a:gd name="connsiteY39" fmla="*/ 423692 h 432707"/>
                <a:gd name="connsiteX40" fmla="*/ 466090 w 576943"/>
                <a:gd name="connsiteY40" fmla="*/ 430031 h 432707"/>
                <a:gd name="connsiteX41" fmla="*/ 459752 w 576943"/>
                <a:gd name="connsiteY41" fmla="*/ 432707 h 432707"/>
                <a:gd name="connsiteX42" fmla="*/ 405663 w 576943"/>
                <a:gd name="connsiteY42" fmla="*/ 432707 h 432707"/>
                <a:gd name="connsiteX43" fmla="*/ 399325 w 576943"/>
                <a:gd name="connsiteY43" fmla="*/ 430031 h 432707"/>
                <a:gd name="connsiteX44" fmla="*/ 396649 w 576943"/>
                <a:gd name="connsiteY44" fmla="*/ 423692 h 432707"/>
                <a:gd name="connsiteX45" fmla="*/ 396649 w 576943"/>
                <a:gd name="connsiteY45" fmla="*/ 324530 h 432707"/>
                <a:gd name="connsiteX46" fmla="*/ 297487 w 576943"/>
                <a:gd name="connsiteY46" fmla="*/ 324530 h 432707"/>
                <a:gd name="connsiteX47" fmla="*/ 291148 w 576943"/>
                <a:gd name="connsiteY47" fmla="*/ 321854 h 432707"/>
                <a:gd name="connsiteX48" fmla="*/ 288472 w 576943"/>
                <a:gd name="connsiteY48" fmla="*/ 315515 h 432707"/>
                <a:gd name="connsiteX49" fmla="*/ 288472 w 576943"/>
                <a:gd name="connsiteY49" fmla="*/ 261427 h 432707"/>
                <a:gd name="connsiteX50" fmla="*/ 291148 w 576943"/>
                <a:gd name="connsiteY50" fmla="*/ 255089 h 432707"/>
                <a:gd name="connsiteX51" fmla="*/ 297487 w 576943"/>
                <a:gd name="connsiteY51" fmla="*/ 252412 h 432707"/>
                <a:gd name="connsiteX52" fmla="*/ 396649 w 576943"/>
                <a:gd name="connsiteY52" fmla="*/ 252412 h 432707"/>
                <a:gd name="connsiteX53" fmla="*/ 396649 w 576943"/>
                <a:gd name="connsiteY53" fmla="*/ 153250 h 432707"/>
                <a:gd name="connsiteX54" fmla="*/ 399325 w 576943"/>
                <a:gd name="connsiteY54" fmla="*/ 146912 h 432707"/>
                <a:gd name="connsiteX55" fmla="*/ 405663 w 576943"/>
                <a:gd name="connsiteY55" fmla="*/ 144236 h 432707"/>
                <a:gd name="connsiteX56" fmla="*/ 198325 w 576943"/>
                <a:gd name="connsiteY56" fmla="*/ 0 h 432707"/>
                <a:gd name="connsiteX57" fmla="*/ 274809 w 576943"/>
                <a:gd name="connsiteY57" fmla="*/ 31692 h 432707"/>
                <a:gd name="connsiteX58" fmla="*/ 306501 w 576943"/>
                <a:gd name="connsiteY58" fmla="*/ 108177 h 432707"/>
                <a:gd name="connsiteX59" fmla="*/ 274809 w 576943"/>
                <a:gd name="connsiteY59" fmla="*/ 184661 h 432707"/>
                <a:gd name="connsiteX60" fmla="*/ 198325 w 576943"/>
                <a:gd name="connsiteY60" fmla="*/ 216353 h 432707"/>
                <a:gd name="connsiteX61" fmla="*/ 121840 w 576943"/>
                <a:gd name="connsiteY61" fmla="*/ 184661 h 432707"/>
                <a:gd name="connsiteX62" fmla="*/ 90148 w 576943"/>
                <a:gd name="connsiteY62" fmla="*/ 108177 h 432707"/>
                <a:gd name="connsiteX63" fmla="*/ 121840 w 576943"/>
                <a:gd name="connsiteY63" fmla="*/ 31692 h 432707"/>
                <a:gd name="connsiteX64" fmla="*/ 198325 w 576943"/>
                <a:gd name="connsiteY64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76943" h="432707">
                  <a:moveTo>
                    <a:pt x="97472" y="198324"/>
                  </a:moveTo>
                  <a:cubicBezTo>
                    <a:pt x="101041" y="198324"/>
                    <a:pt x="104703" y="199920"/>
                    <a:pt x="108459" y="203113"/>
                  </a:cubicBezTo>
                  <a:cubicBezTo>
                    <a:pt x="123296" y="214569"/>
                    <a:pt x="137804" y="223162"/>
                    <a:pt x="151983" y="228890"/>
                  </a:cubicBezTo>
                  <a:cubicBezTo>
                    <a:pt x="166162" y="234618"/>
                    <a:pt x="181609" y="237482"/>
                    <a:pt x="198325" y="237482"/>
                  </a:cubicBezTo>
                  <a:cubicBezTo>
                    <a:pt x="215039" y="237482"/>
                    <a:pt x="230487" y="234618"/>
                    <a:pt x="244666" y="228890"/>
                  </a:cubicBezTo>
                  <a:cubicBezTo>
                    <a:pt x="258845" y="223162"/>
                    <a:pt x="273353" y="214569"/>
                    <a:pt x="288190" y="203113"/>
                  </a:cubicBezTo>
                  <a:cubicBezTo>
                    <a:pt x="291946" y="199920"/>
                    <a:pt x="295609" y="198324"/>
                    <a:pt x="299177" y="198324"/>
                  </a:cubicBezTo>
                  <a:cubicBezTo>
                    <a:pt x="323967" y="198324"/>
                    <a:pt x="344344" y="207339"/>
                    <a:pt x="360308" y="225368"/>
                  </a:cubicBezTo>
                  <a:lnTo>
                    <a:pt x="297487" y="225368"/>
                  </a:lnTo>
                  <a:cubicBezTo>
                    <a:pt x="287721" y="225368"/>
                    <a:pt x="279269" y="228937"/>
                    <a:pt x="272132" y="236073"/>
                  </a:cubicBezTo>
                  <a:cubicBezTo>
                    <a:pt x="264996" y="243210"/>
                    <a:pt x="261428" y="251661"/>
                    <a:pt x="261428" y="261427"/>
                  </a:cubicBezTo>
                  <a:lnTo>
                    <a:pt x="261428" y="315515"/>
                  </a:lnTo>
                  <a:cubicBezTo>
                    <a:pt x="261428" y="325281"/>
                    <a:pt x="264996" y="333733"/>
                    <a:pt x="272132" y="340869"/>
                  </a:cubicBezTo>
                  <a:cubicBezTo>
                    <a:pt x="279269" y="348006"/>
                    <a:pt x="287721" y="351574"/>
                    <a:pt x="297487" y="351574"/>
                  </a:cubicBezTo>
                  <a:lnTo>
                    <a:pt x="369604" y="351574"/>
                  </a:lnTo>
                  <a:lnTo>
                    <a:pt x="369604" y="418622"/>
                  </a:lnTo>
                  <a:cubicBezTo>
                    <a:pt x="356834" y="428012"/>
                    <a:pt x="340776" y="432707"/>
                    <a:pt x="321432" y="432707"/>
                  </a:cubicBezTo>
                  <a:lnTo>
                    <a:pt x="75217" y="432707"/>
                  </a:lnTo>
                  <a:cubicBezTo>
                    <a:pt x="52492" y="432707"/>
                    <a:pt x="34275" y="426228"/>
                    <a:pt x="20565" y="413269"/>
                  </a:cubicBezTo>
                  <a:cubicBezTo>
                    <a:pt x="6855" y="400310"/>
                    <a:pt x="0" y="382469"/>
                    <a:pt x="0" y="359744"/>
                  </a:cubicBezTo>
                  <a:cubicBezTo>
                    <a:pt x="0" y="349790"/>
                    <a:pt x="329" y="340071"/>
                    <a:pt x="986" y="330587"/>
                  </a:cubicBezTo>
                  <a:cubicBezTo>
                    <a:pt x="1643" y="321103"/>
                    <a:pt x="2958" y="310867"/>
                    <a:pt x="4930" y="299881"/>
                  </a:cubicBezTo>
                  <a:cubicBezTo>
                    <a:pt x="6902" y="288894"/>
                    <a:pt x="9390" y="278705"/>
                    <a:pt x="12395" y="269315"/>
                  </a:cubicBezTo>
                  <a:cubicBezTo>
                    <a:pt x="15401" y="259925"/>
                    <a:pt x="19439" y="250769"/>
                    <a:pt x="24509" y="241848"/>
                  </a:cubicBezTo>
                  <a:cubicBezTo>
                    <a:pt x="29580" y="232927"/>
                    <a:pt x="35402" y="225321"/>
                    <a:pt x="41975" y="219030"/>
                  </a:cubicBezTo>
                  <a:cubicBezTo>
                    <a:pt x="48548" y="212738"/>
                    <a:pt x="56577" y="207714"/>
                    <a:pt x="66062" y="203958"/>
                  </a:cubicBezTo>
                  <a:cubicBezTo>
                    <a:pt x="75546" y="200202"/>
                    <a:pt x="86016" y="198324"/>
                    <a:pt x="97472" y="198324"/>
                  </a:cubicBezTo>
                  <a:close/>
                  <a:moveTo>
                    <a:pt x="405663" y="144236"/>
                  </a:moveTo>
                  <a:lnTo>
                    <a:pt x="459752" y="144236"/>
                  </a:lnTo>
                  <a:cubicBezTo>
                    <a:pt x="462193" y="144236"/>
                    <a:pt x="464306" y="145128"/>
                    <a:pt x="466090" y="146912"/>
                  </a:cubicBezTo>
                  <a:cubicBezTo>
                    <a:pt x="467874" y="148696"/>
                    <a:pt x="468766" y="150809"/>
                    <a:pt x="468766" y="153250"/>
                  </a:cubicBezTo>
                  <a:lnTo>
                    <a:pt x="468766" y="252412"/>
                  </a:lnTo>
                  <a:lnTo>
                    <a:pt x="567928" y="252412"/>
                  </a:lnTo>
                  <a:cubicBezTo>
                    <a:pt x="570370" y="252412"/>
                    <a:pt x="572483" y="253304"/>
                    <a:pt x="574267" y="255089"/>
                  </a:cubicBezTo>
                  <a:cubicBezTo>
                    <a:pt x="576051" y="256873"/>
                    <a:pt x="576943" y="258986"/>
                    <a:pt x="576943" y="261427"/>
                  </a:cubicBezTo>
                  <a:lnTo>
                    <a:pt x="576943" y="315515"/>
                  </a:lnTo>
                  <a:cubicBezTo>
                    <a:pt x="576943" y="317957"/>
                    <a:pt x="576051" y="320070"/>
                    <a:pt x="574267" y="321854"/>
                  </a:cubicBezTo>
                  <a:cubicBezTo>
                    <a:pt x="572483" y="323638"/>
                    <a:pt x="570370" y="324530"/>
                    <a:pt x="567928" y="324530"/>
                  </a:cubicBezTo>
                  <a:lnTo>
                    <a:pt x="468766" y="324530"/>
                  </a:lnTo>
                  <a:lnTo>
                    <a:pt x="468766" y="423692"/>
                  </a:lnTo>
                  <a:cubicBezTo>
                    <a:pt x="468766" y="426134"/>
                    <a:pt x="467874" y="428247"/>
                    <a:pt x="466090" y="430031"/>
                  </a:cubicBezTo>
                  <a:cubicBezTo>
                    <a:pt x="464306" y="431815"/>
                    <a:pt x="462193" y="432707"/>
                    <a:pt x="459752" y="432707"/>
                  </a:cubicBezTo>
                  <a:lnTo>
                    <a:pt x="405663" y="432707"/>
                  </a:lnTo>
                  <a:cubicBezTo>
                    <a:pt x="403222" y="432707"/>
                    <a:pt x="401109" y="431815"/>
                    <a:pt x="399325" y="430031"/>
                  </a:cubicBezTo>
                  <a:cubicBezTo>
                    <a:pt x="397541" y="428247"/>
                    <a:pt x="396649" y="426134"/>
                    <a:pt x="396649" y="423692"/>
                  </a:cubicBezTo>
                  <a:lnTo>
                    <a:pt x="396649" y="324530"/>
                  </a:lnTo>
                  <a:lnTo>
                    <a:pt x="297487" y="324530"/>
                  </a:lnTo>
                  <a:cubicBezTo>
                    <a:pt x="295045" y="324530"/>
                    <a:pt x="292932" y="323638"/>
                    <a:pt x="291148" y="321854"/>
                  </a:cubicBezTo>
                  <a:cubicBezTo>
                    <a:pt x="289364" y="320070"/>
                    <a:pt x="288472" y="317957"/>
                    <a:pt x="288472" y="315515"/>
                  </a:cubicBezTo>
                  <a:lnTo>
                    <a:pt x="288472" y="261427"/>
                  </a:lnTo>
                  <a:cubicBezTo>
                    <a:pt x="288472" y="258986"/>
                    <a:pt x="289364" y="256873"/>
                    <a:pt x="291148" y="255089"/>
                  </a:cubicBezTo>
                  <a:cubicBezTo>
                    <a:pt x="292932" y="253304"/>
                    <a:pt x="295045" y="252412"/>
                    <a:pt x="297487" y="252412"/>
                  </a:cubicBezTo>
                  <a:lnTo>
                    <a:pt x="396649" y="252412"/>
                  </a:lnTo>
                  <a:lnTo>
                    <a:pt x="396649" y="153250"/>
                  </a:lnTo>
                  <a:cubicBezTo>
                    <a:pt x="396649" y="150809"/>
                    <a:pt x="397541" y="148696"/>
                    <a:pt x="399325" y="146912"/>
                  </a:cubicBezTo>
                  <a:cubicBezTo>
                    <a:pt x="401109" y="145128"/>
                    <a:pt x="403222" y="144236"/>
                    <a:pt x="405663" y="144236"/>
                  </a:cubicBezTo>
                  <a:close/>
                  <a:moveTo>
                    <a:pt x="198325" y="0"/>
                  </a:moveTo>
                  <a:cubicBezTo>
                    <a:pt x="228186" y="0"/>
                    <a:pt x="253681" y="10564"/>
                    <a:pt x="274809" y="31692"/>
                  </a:cubicBezTo>
                  <a:cubicBezTo>
                    <a:pt x="295937" y="52821"/>
                    <a:pt x="306501" y="78315"/>
                    <a:pt x="306501" y="108177"/>
                  </a:cubicBezTo>
                  <a:cubicBezTo>
                    <a:pt x="306501" y="138038"/>
                    <a:pt x="295937" y="163533"/>
                    <a:pt x="274809" y="184661"/>
                  </a:cubicBezTo>
                  <a:cubicBezTo>
                    <a:pt x="253681" y="205789"/>
                    <a:pt x="228186" y="216353"/>
                    <a:pt x="198325" y="216353"/>
                  </a:cubicBezTo>
                  <a:cubicBezTo>
                    <a:pt x="168463" y="216353"/>
                    <a:pt x="142968" y="205789"/>
                    <a:pt x="121840" y="184661"/>
                  </a:cubicBezTo>
                  <a:cubicBezTo>
                    <a:pt x="100712" y="163533"/>
                    <a:pt x="90148" y="138038"/>
                    <a:pt x="90148" y="108177"/>
                  </a:cubicBezTo>
                  <a:cubicBezTo>
                    <a:pt x="90148" y="78315"/>
                    <a:pt x="100712" y="52821"/>
                    <a:pt x="121840" y="31692"/>
                  </a:cubicBezTo>
                  <a:cubicBezTo>
                    <a:pt x="142968" y="10564"/>
                    <a:pt x="168463" y="0"/>
                    <a:pt x="198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6BDC925-A833-4A29-A378-7318F35A8E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6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rátula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F5D6E-E9A6-4104-8EE6-9E1D84DD0F7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5" y="1327166"/>
            <a:ext cx="12192000" cy="465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7F5C381-02F1-4956-9647-731D928D0675}"/>
              </a:ext>
            </a:extLst>
          </p:cNvPr>
          <p:cNvSpPr txBox="1">
            <a:spLocks/>
          </p:cNvSpPr>
          <p:nvPr userDrawn="1"/>
        </p:nvSpPr>
        <p:spPr>
          <a:xfrm>
            <a:off x="6279896" y="45945"/>
            <a:ext cx="5837066" cy="496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JUNTA SEMANAL DE AVANCE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AA8701E-10BD-48CA-AD74-50B4709BC57D}"/>
              </a:ext>
            </a:extLst>
          </p:cNvPr>
          <p:cNvSpPr txBox="1">
            <a:spLocks/>
          </p:cNvSpPr>
          <p:nvPr userDrawn="1"/>
        </p:nvSpPr>
        <p:spPr>
          <a:xfrm>
            <a:off x="6305931" y="491006"/>
            <a:ext cx="5811031" cy="47244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Agenda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65103C-05A9-4EED-A8E9-458A0F2C76AB}"/>
              </a:ext>
            </a:extLst>
          </p:cNvPr>
          <p:cNvGrpSpPr/>
          <p:nvPr userDrawn="1"/>
        </p:nvGrpSpPr>
        <p:grpSpPr>
          <a:xfrm>
            <a:off x="4166902" y="3913550"/>
            <a:ext cx="1696842" cy="1673302"/>
            <a:chOff x="3089761" y="3922314"/>
            <a:chExt cx="1696842" cy="1673302"/>
          </a:xfrm>
        </p:grpSpPr>
        <p:grpSp>
          <p:nvGrpSpPr>
            <p:cNvPr id="12" name="Grupo 146">
              <a:extLst>
                <a:ext uri="{FF2B5EF4-FFF2-40B4-BE49-F238E27FC236}">
                  <a16:creationId xmlns:a16="http://schemas.microsoft.com/office/drawing/2014/main" id="{9CE0DA67-D0D0-4C9F-A89F-83681493D7FD}"/>
                </a:ext>
              </a:extLst>
            </p:cNvPr>
            <p:cNvGrpSpPr/>
            <p:nvPr/>
          </p:nvGrpSpPr>
          <p:grpSpPr>
            <a:xfrm>
              <a:off x="3089761" y="3922314"/>
              <a:ext cx="1696842" cy="1673302"/>
              <a:chOff x="6501853" y="3979156"/>
              <a:chExt cx="1696842" cy="1673302"/>
            </a:xfrm>
            <a:effectLst/>
          </p:grpSpPr>
          <p:sp>
            <p:nvSpPr>
              <p:cNvPr id="14" name="Rectángulo 117">
                <a:extLst>
                  <a:ext uri="{FF2B5EF4-FFF2-40B4-BE49-F238E27FC236}">
                    <a16:creationId xmlns:a16="http://schemas.microsoft.com/office/drawing/2014/main" id="{6641FD3D-BD98-45D9-9FAF-96DAD807D8E5}"/>
                  </a:ext>
                </a:extLst>
              </p:cNvPr>
              <p:cNvSpPr/>
              <p:nvPr/>
            </p:nvSpPr>
            <p:spPr>
              <a:xfrm>
                <a:off x="6540274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 Placeholder 23">
                <a:extLst>
                  <a:ext uri="{FF2B5EF4-FFF2-40B4-BE49-F238E27FC236}">
                    <a16:creationId xmlns:a16="http://schemas.microsoft.com/office/drawing/2014/main" id="{D7DDDE84-CF9E-474F-ADA3-7D9A5ABC66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534455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ESTRUCTURA ORGANIZACIONAL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13" name="Shape 3767">
              <a:extLst>
                <a:ext uri="{FF2B5EF4-FFF2-40B4-BE49-F238E27FC236}">
                  <a16:creationId xmlns:a16="http://schemas.microsoft.com/office/drawing/2014/main" id="{38FFCC9C-4675-4E36-8249-B177D2EAF995}"/>
                </a:ext>
              </a:extLst>
            </p:cNvPr>
            <p:cNvSpPr/>
            <p:nvPr/>
          </p:nvSpPr>
          <p:spPr>
            <a:xfrm>
              <a:off x="3453161" y="4132193"/>
              <a:ext cx="970042" cy="80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8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8"/>
                    <a:pt x="10529" y="14727"/>
                    <a:pt x="10800" y="14727"/>
                  </a:cubicBezTo>
                  <a:cubicBezTo>
                    <a:pt x="11071" y="14727"/>
                    <a:pt x="11291" y="14508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8"/>
                    <a:pt x="18384" y="14727"/>
                    <a:pt x="18655" y="14727"/>
                  </a:cubicBezTo>
                  <a:cubicBezTo>
                    <a:pt x="18926" y="14727"/>
                    <a:pt x="19145" y="14508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8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o 140">
            <a:extLst>
              <a:ext uri="{FF2B5EF4-FFF2-40B4-BE49-F238E27FC236}">
                <a16:creationId xmlns:a16="http://schemas.microsoft.com/office/drawing/2014/main" id="{75570552-06F1-4212-9EBD-7569D848435E}"/>
              </a:ext>
            </a:extLst>
          </p:cNvPr>
          <p:cNvGrpSpPr/>
          <p:nvPr/>
        </p:nvGrpSpPr>
        <p:grpSpPr>
          <a:xfrm>
            <a:off x="2054891" y="1886953"/>
            <a:ext cx="1696842" cy="1684014"/>
            <a:chOff x="1484749" y="1460927"/>
            <a:chExt cx="1696842" cy="1684014"/>
          </a:xfrm>
          <a:effectLst/>
        </p:grpSpPr>
        <p:sp>
          <p:nvSpPr>
            <p:cNvPr id="24" name="Rectángulo 101">
              <a:extLst>
                <a:ext uri="{FF2B5EF4-FFF2-40B4-BE49-F238E27FC236}">
                  <a16:creationId xmlns:a16="http://schemas.microsoft.com/office/drawing/2014/main" id="{3C333570-6DF7-4ADF-A6D0-EC7EEFD2D340}"/>
                </a:ext>
              </a:extLst>
            </p:cNvPr>
            <p:cNvSpPr/>
            <p:nvPr/>
          </p:nvSpPr>
          <p:spPr>
            <a:xfrm>
              <a:off x="1523172" y="1460927"/>
              <a:ext cx="1620000" cy="12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 Placeholder 23">
              <a:extLst>
                <a:ext uri="{FF2B5EF4-FFF2-40B4-BE49-F238E27FC236}">
                  <a16:creationId xmlns:a16="http://schemas.microsoft.com/office/drawing/2014/main" id="{24BC4553-C05D-45E1-B5F7-0D0857DF8C30}"/>
                </a:ext>
              </a:extLst>
            </p:cNvPr>
            <p:cNvSpPr txBox="1">
              <a:spLocks/>
            </p:cNvSpPr>
            <p:nvPr/>
          </p:nvSpPr>
          <p:spPr>
            <a:xfrm>
              <a:off x="1484749" y="2837039"/>
              <a:ext cx="1696842" cy="3079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r>
                <a: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rPr>
                <a:t>GENERALES</a:t>
              </a:r>
            </a:p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endParaRPr lang="en-US" sz="1600" b="1" dirty="0">
                <a:solidFill>
                  <a:schemeClr val="bg1"/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E3D619-B4BB-420F-BC48-9E6A28269FBA}"/>
              </a:ext>
            </a:extLst>
          </p:cNvPr>
          <p:cNvGrpSpPr/>
          <p:nvPr userDrawn="1"/>
        </p:nvGrpSpPr>
        <p:grpSpPr>
          <a:xfrm>
            <a:off x="6281871" y="1884376"/>
            <a:ext cx="1696842" cy="1684014"/>
            <a:chOff x="3089761" y="1886953"/>
            <a:chExt cx="1696842" cy="1684014"/>
          </a:xfrm>
        </p:grpSpPr>
        <p:grpSp>
          <p:nvGrpSpPr>
            <p:cNvPr id="27" name="Grupo 141">
              <a:extLst>
                <a:ext uri="{FF2B5EF4-FFF2-40B4-BE49-F238E27FC236}">
                  <a16:creationId xmlns:a16="http://schemas.microsoft.com/office/drawing/2014/main" id="{2AA60A5C-23E8-4FE5-9613-2F1F2CB2568D}"/>
                </a:ext>
              </a:extLst>
            </p:cNvPr>
            <p:cNvGrpSpPr/>
            <p:nvPr/>
          </p:nvGrpSpPr>
          <p:grpSpPr>
            <a:xfrm>
              <a:off x="3089761" y="1886953"/>
              <a:ext cx="1696842" cy="1684014"/>
              <a:chOff x="3993301" y="1460927"/>
              <a:chExt cx="1696842" cy="1684014"/>
            </a:xfrm>
            <a:effectLst/>
          </p:grpSpPr>
          <p:sp>
            <p:nvSpPr>
              <p:cNvPr id="30" name="Rectángulo 110">
                <a:extLst>
                  <a:ext uri="{FF2B5EF4-FFF2-40B4-BE49-F238E27FC236}">
                    <a16:creationId xmlns:a16="http://schemas.microsoft.com/office/drawing/2014/main" id="{05A77AA1-F1DA-4F17-B106-CD583DCE9192}"/>
                  </a:ext>
                </a:extLst>
              </p:cNvPr>
              <p:cNvSpPr/>
              <p:nvPr/>
            </p:nvSpPr>
            <p:spPr>
              <a:xfrm>
                <a:off x="4031724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 Placeholder 23">
                <a:extLst>
                  <a:ext uri="{FF2B5EF4-FFF2-40B4-BE49-F238E27FC236}">
                    <a16:creationId xmlns:a16="http://schemas.microsoft.com/office/drawing/2014/main" id="{0E2D5F9D-E4EE-4FBA-84E5-7DA39B9B8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2837039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ABASTECIMIENTO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D0D894AC-5E36-4752-A042-B43C9748F674}"/>
                </a:ext>
              </a:extLst>
            </p:cNvPr>
            <p:cNvSpPr>
              <a:spLocks noEditPoints="1"/>
            </p:cNvSpPr>
            <p:nvPr/>
          </p:nvSpPr>
          <p:spPr bwMode="auto">
            <a:xfrm rot="1357491">
              <a:off x="3385707" y="1980224"/>
              <a:ext cx="519949" cy="499479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4BB93850-EB7F-4DD6-8A1F-E56C05D83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4809" y="2273332"/>
              <a:ext cx="828689" cy="801571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0BCFBB-0AA5-4065-88E8-4E6320C5D58B}"/>
              </a:ext>
            </a:extLst>
          </p:cNvPr>
          <p:cNvGrpSpPr/>
          <p:nvPr userDrawn="1"/>
        </p:nvGrpSpPr>
        <p:grpSpPr>
          <a:xfrm>
            <a:off x="2015014" y="3859921"/>
            <a:ext cx="1696842" cy="1680727"/>
            <a:chOff x="5247580" y="1886953"/>
            <a:chExt cx="1696842" cy="1680727"/>
          </a:xfrm>
        </p:grpSpPr>
        <p:grpSp>
          <p:nvGrpSpPr>
            <p:cNvPr id="33" name="Grupo 142">
              <a:extLst>
                <a:ext uri="{FF2B5EF4-FFF2-40B4-BE49-F238E27FC236}">
                  <a16:creationId xmlns:a16="http://schemas.microsoft.com/office/drawing/2014/main" id="{91C7E66F-9579-490B-8187-797342A469A2}"/>
                </a:ext>
              </a:extLst>
            </p:cNvPr>
            <p:cNvGrpSpPr/>
            <p:nvPr/>
          </p:nvGrpSpPr>
          <p:grpSpPr>
            <a:xfrm>
              <a:off x="5247580" y="1886953"/>
              <a:ext cx="1696842" cy="1680727"/>
              <a:chOff x="6501853" y="1460927"/>
              <a:chExt cx="1696842" cy="1680727"/>
            </a:xfrm>
            <a:effectLst/>
          </p:grpSpPr>
          <p:sp>
            <p:nvSpPr>
              <p:cNvPr id="35" name="Rectángulo 111">
                <a:extLst>
                  <a:ext uri="{FF2B5EF4-FFF2-40B4-BE49-F238E27FC236}">
                    <a16:creationId xmlns:a16="http://schemas.microsoft.com/office/drawing/2014/main" id="{596D23F0-147A-482C-A6DD-F355D40DCF75}"/>
                  </a:ext>
                </a:extLst>
              </p:cNvPr>
              <p:cNvSpPr/>
              <p:nvPr/>
            </p:nvSpPr>
            <p:spPr>
              <a:xfrm>
                <a:off x="6540276" y="1460927"/>
                <a:ext cx="1620000" cy="1260000"/>
              </a:xfrm>
              <a:prstGeom prst="rect">
                <a:avLst/>
              </a:prstGeom>
              <a:solidFill>
                <a:srgbClr val="D8531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 Placeholder 23">
                <a:extLst>
                  <a:ext uri="{FF2B5EF4-FFF2-40B4-BE49-F238E27FC236}">
                    <a16:creationId xmlns:a16="http://schemas.microsoft.com/office/drawing/2014/main" id="{911F2956-3F5D-410D-8E3F-6A874E2C9D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2833752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32811"/>
                    </a:solidFill>
                    <a:ea typeface="Lato" charset="0"/>
                    <a:cs typeface="Lato" charset="0"/>
                  </a:rPr>
                  <a:t>GASTOS</a:t>
                </a:r>
              </a:p>
            </p:txBody>
          </p:sp>
        </p:grpSp>
        <p:sp>
          <p:nvSpPr>
            <p:cNvPr id="34" name="Freeform 245">
              <a:extLst>
                <a:ext uri="{FF2B5EF4-FFF2-40B4-BE49-F238E27FC236}">
                  <a16:creationId xmlns:a16="http://schemas.microsoft.com/office/drawing/2014/main" id="{85453E0C-9489-4ACD-A93C-F1113E421939}"/>
                </a:ext>
              </a:extLst>
            </p:cNvPr>
            <p:cNvSpPr/>
            <p:nvPr/>
          </p:nvSpPr>
          <p:spPr>
            <a:xfrm>
              <a:off x="5542503" y="2087260"/>
              <a:ext cx="1106993" cy="862310"/>
            </a:xfrm>
            <a:custGeom>
              <a:avLst/>
              <a:gdLst>
                <a:gd name="connsiteX0" fmla="*/ 409325 w 576943"/>
                <a:gd name="connsiteY0" fmla="*/ 36059 h 432707"/>
                <a:gd name="connsiteX1" fmla="*/ 531870 w 576943"/>
                <a:gd name="connsiteY1" fmla="*/ 36059 h 432707"/>
                <a:gd name="connsiteX2" fmla="*/ 538349 w 576943"/>
                <a:gd name="connsiteY2" fmla="*/ 38594 h 432707"/>
                <a:gd name="connsiteX3" fmla="*/ 540884 w 576943"/>
                <a:gd name="connsiteY3" fmla="*/ 45074 h 432707"/>
                <a:gd name="connsiteX4" fmla="*/ 540884 w 576943"/>
                <a:gd name="connsiteY4" fmla="*/ 167618 h 432707"/>
                <a:gd name="connsiteX5" fmla="*/ 535391 w 576943"/>
                <a:gd name="connsiteY5" fmla="*/ 175928 h 432707"/>
                <a:gd name="connsiteX6" fmla="*/ 525390 w 576943"/>
                <a:gd name="connsiteY6" fmla="*/ 173815 h 432707"/>
                <a:gd name="connsiteX7" fmla="*/ 491304 w 576943"/>
                <a:gd name="connsiteY7" fmla="*/ 139728 h 432707"/>
                <a:gd name="connsiteX8" fmla="*/ 312981 w 576943"/>
                <a:gd name="connsiteY8" fmla="*/ 318051 h 432707"/>
                <a:gd name="connsiteX9" fmla="*/ 306501 w 576943"/>
                <a:gd name="connsiteY9" fmla="*/ 320868 h 432707"/>
                <a:gd name="connsiteX10" fmla="*/ 300022 w 576943"/>
                <a:gd name="connsiteY10" fmla="*/ 318051 h 432707"/>
                <a:gd name="connsiteX11" fmla="*/ 234384 w 576943"/>
                <a:gd name="connsiteY11" fmla="*/ 252412 h 432707"/>
                <a:gd name="connsiteX12" fmla="*/ 117192 w 576943"/>
                <a:gd name="connsiteY12" fmla="*/ 369604 h 432707"/>
                <a:gd name="connsiteX13" fmla="*/ 63104 w 576943"/>
                <a:gd name="connsiteY13" fmla="*/ 315515 h 432707"/>
                <a:gd name="connsiteX14" fmla="*/ 227904 w 576943"/>
                <a:gd name="connsiteY14" fmla="*/ 150715 h 432707"/>
                <a:gd name="connsiteX15" fmla="*/ 234384 w 576943"/>
                <a:gd name="connsiteY15" fmla="*/ 147898 h 432707"/>
                <a:gd name="connsiteX16" fmla="*/ 240863 w 576943"/>
                <a:gd name="connsiteY16" fmla="*/ 150715 h 432707"/>
                <a:gd name="connsiteX17" fmla="*/ 306501 w 576943"/>
                <a:gd name="connsiteY17" fmla="*/ 216353 h 432707"/>
                <a:gd name="connsiteX18" fmla="*/ 437215 w 576943"/>
                <a:gd name="connsiteY18" fmla="*/ 85640 h 432707"/>
                <a:gd name="connsiteX19" fmla="*/ 403128 w 576943"/>
                <a:gd name="connsiteY19" fmla="*/ 51553 h 432707"/>
                <a:gd name="connsiteX20" fmla="*/ 401015 w 576943"/>
                <a:gd name="connsiteY20" fmla="*/ 41552 h 432707"/>
                <a:gd name="connsiteX21" fmla="*/ 409325 w 576943"/>
                <a:gd name="connsiteY21" fmla="*/ 36059 h 432707"/>
                <a:gd name="connsiteX22" fmla="*/ 0 w 576943"/>
                <a:gd name="connsiteY22" fmla="*/ 0 h 432707"/>
                <a:gd name="connsiteX23" fmla="*/ 36059 w 576943"/>
                <a:gd name="connsiteY23" fmla="*/ 0 h 432707"/>
                <a:gd name="connsiteX24" fmla="*/ 36059 w 576943"/>
                <a:gd name="connsiteY24" fmla="*/ 396648 h 432707"/>
                <a:gd name="connsiteX25" fmla="*/ 576943 w 576943"/>
                <a:gd name="connsiteY25" fmla="*/ 396648 h 432707"/>
                <a:gd name="connsiteX26" fmla="*/ 576943 w 576943"/>
                <a:gd name="connsiteY26" fmla="*/ 432707 h 432707"/>
                <a:gd name="connsiteX27" fmla="*/ 0 w 576943"/>
                <a:gd name="connsiteY27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43" h="432707">
                  <a:moveTo>
                    <a:pt x="409325" y="36059"/>
                  </a:moveTo>
                  <a:lnTo>
                    <a:pt x="531870" y="36059"/>
                  </a:lnTo>
                  <a:cubicBezTo>
                    <a:pt x="534499" y="36059"/>
                    <a:pt x="536659" y="36904"/>
                    <a:pt x="538349" y="38594"/>
                  </a:cubicBezTo>
                  <a:cubicBezTo>
                    <a:pt x="540039" y="40284"/>
                    <a:pt x="540884" y="42444"/>
                    <a:pt x="540884" y="45074"/>
                  </a:cubicBezTo>
                  <a:lnTo>
                    <a:pt x="540884" y="167618"/>
                  </a:lnTo>
                  <a:cubicBezTo>
                    <a:pt x="540884" y="171562"/>
                    <a:pt x="539054" y="174332"/>
                    <a:pt x="535391" y="175928"/>
                  </a:cubicBezTo>
                  <a:cubicBezTo>
                    <a:pt x="531729" y="177524"/>
                    <a:pt x="528395" y="176820"/>
                    <a:pt x="525390" y="173815"/>
                  </a:cubicBezTo>
                  <a:lnTo>
                    <a:pt x="491304" y="139728"/>
                  </a:lnTo>
                  <a:lnTo>
                    <a:pt x="312981" y="318051"/>
                  </a:lnTo>
                  <a:cubicBezTo>
                    <a:pt x="311103" y="319929"/>
                    <a:pt x="308943" y="320868"/>
                    <a:pt x="306501" y="320868"/>
                  </a:cubicBezTo>
                  <a:cubicBezTo>
                    <a:pt x="304060" y="320868"/>
                    <a:pt x="301900" y="319929"/>
                    <a:pt x="300022" y="318051"/>
                  </a:cubicBezTo>
                  <a:lnTo>
                    <a:pt x="234384" y="252412"/>
                  </a:lnTo>
                  <a:lnTo>
                    <a:pt x="117192" y="369604"/>
                  </a:lnTo>
                  <a:lnTo>
                    <a:pt x="63104" y="315515"/>
                  </a:lnTo>
                  <a:lnTo>
                    <a:pt x="227904" y="150715"/>
                  </a:lnTo>
                  <a:cubicBezTo>
                    <a:pt x="229783" y="148837"/>
                    <a:pt x="231942" y="147898"/>
                    <a:pt x="234384" y="147898"/>
                  </a:cubicBezTo>
                  <a:cubicBezTo>
                    <a:pt x="236825" y="147898"/>
                    <a:pt x="238985" y="148837"/>
                    <a:pt x="240863" y="150715"/>
                  </a:cubicBezTo>
                  <a:lnTo>
                    <a:pt x="306501" y="216353"/>
                  </a:lnTo>
                  <a:lnTo>
                    <a:pt x="437215" y="85640"/>
                  </a:lnTo>
                  <a:lnTo>
                    <a:pt x="403128" y="51553"/>
                  </a:lnTo>
                  <a:cubicBezTo>
                    <a:pt x="400123" y="48548"/>
                    <a:pt x="399419" y="45214"/>
                    <a:pt x="401015" y="41552"/>
                  </a:cubicBezTo>
                  <a:cubicBezTo>
                    <a:pt x="402611" y="37890"/>
                    <a:pt x="405382" y="36059"/>
                    <a:pt x="409325" y="36059"/>
                  </a:cubicBezTo>
                  <a:close/>
                  <a:moveTo>
                    <a:pt x="0" y="0"/>
                  </a:moveTo>
                  <a:lnTo>
                    <a:pt x="36059" y="0"/>
                  </a:lnTo>
                  <a:lnTo>
                    <a:pt x="36059" y="396648"/>
                  </a:lnTo>
                  <a:lnTo>
                    <a:pt x="576943" y="396648"/>
                  </a:lnTo>
                  <a:lnTo>
                    <a:pt x="576943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1A60A3-E95C-4FC7-B367-C321DF8ADA4A}"/>
              </a:ext>
            </a:extLst>
          </p:cNvPr>
          <p:cNvGrpSpPr/>
          <p:nvPr userDrawn="1"/>
        </p:nvGrpSpPr>
        <p:grpSpPr>
          <a:xfrm>
            <a:off x="8423364" y="1875427"/>
            <a:ext cx="1696842" cy="1676589"/>
            <a:chOff x="931942" y="3922314"/>
            <a:chExt cx="1696842" cy="1676589"/>
          </a:xfrm>
        </p:grpSpPr>
        <p:grpSp>
          <p:nvGrpSpPr>
            <p:cNvPr id="43" name="Grupo 145">
              <a:extLst>
                <a:ext uri="{FF2B5EF4-FFF2-40B4-BE49-F238E27FC236}">
                  <a16:creationId xmlns:a16="http://schemas.microsoft.com/office/drawing/2014/main" id="{F8C0BF6F-98CB-41B4-BB2F-975B1AB1A610}"/>
                </a:ext>
              </a:extLst>
            </p:cNvPr>
            <p:cNvGrpSpPr/>
            <p:nvPr/>
          </p:nvGrpSpPr>
          <p:grpSpPr>
            <a:xfrm>
              <a:off x="931942" y="3922314"/>
              <a:ext cx="1696842" cy="1676589"/>
              <a:chOff x="3993301" y="3979156"/>
              <a:chExt cx="1696842" cy="1676589"/>
            </a:xfrm>
            <a:effectLst/>
          </p:grpSpPr>
          <p:sp>
            <p:nvSpPr>
              <p:cNvPr id="45" name="Rectángulo 116">
                <a:extLst>
                  <a:ext uri="{FF2B5EF4-FFF2-40B4-BE49-F238E27FC236}">
                    <a16:creationId xmlns:a16="http://schemas.microsoft.com/office/drawing/2014/main" id="{B0B42590-AB09-4BD7-AAD4-348CCD02ED41}"/>
                  </a:ext>
                </a:extLst>
              </p:cNvPr>
              <p:cNvSpPr/>
              <p:nvPr/>
            </p:nvSpPr>
            <p:spPr>
              <a:xfrm>
                <a:off x="4031722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 Placeholder 23">
                <a:extLst>
                  <a:ext uri="{FF2B5EF4-FFF2-40B4-BE49-F238E27FC236}">
                    <a16:creationId xmlns:a16="http://schemas.microsoft.com/office/drawing/2014/main" id="{BC362490-DAF6-48FA-8F46-CB4E65A6E5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5347843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LOGÍSTICA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44" name="Freeform 107">
              <a:extLst>
                <a:ext uri="{FF2B5EF4-FFF2-40B4-BE49-F238E27FC236}">
                  <a16:creationId xmlns:a16="http://schemas.microsoft.com/office/drawing/2014/main" id="{FDA28907-7F6C-46B6-BBF6-C1F0BBEA2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6138" y="4120664"/>
              <a:ext cx="988450" cy="824630"/>
            </a:xfrm>
            <a:custGeom>
              <a:avLst/>
              <a:gdLst>
                <a:gd name="T0" fmla="*/ 1767 w 3666"/>
                <a:gd name="T1" fmla="*/ 3297 h 3543"/>
                <a:gd name="T2" fmla="*/ 1920 w 3666"/>
                <a:gd name="T3" fmla="*/ 3417 h 3543"/>
                <a:gd name="T4" fmla="*/ 2002 w 3666"/>
                <a:gd name="T5" fmla="*/ 3242 h 3543"/>
                <a:gd name="T6" fmla="*/ 547 w 3666"/>
                <a:gd name="T7" fmla="*/ 3185 h 3543"/>
                <a:gd name="T8" fmla="*/ 504 w 3666"/>
                <a:gd name="T9" fmla="*/ 3374 h 3543"/>
                <a:gd name="T10" fmla="*/ 697 w 3666"/>
                <a:gd name="T11" fmla="*/ 3374 h 3543"/>
                <a:gd name="T12" fmla="*/ 655 w 3666"/>
                <a:gd name="T13" fmla="*/ 3185 h 3543"/>
                <a:gd name="T14" fmla="*/ 2065 w 3666"/>
                <a:gd name="T15" fmla="*/ 3122 h 3543"/>
                <a:gd name="T16" fmla="*/ 2110 w 3666"/>
                <a:gd name="T17" fmla="*/ 3410 h 3543"/>
                <a:gd name="T18" fmla="*/ 1851 w 3666"/>
                <a:gd name="T19" fmla="*/ 3540 h 3543"/>
                <a:gd name="T20" fmla="*/ 1647 w 3666"/>
                <a:gd name="T21" fmla="*/ 3337 h 3543"/>
                <a:gd name="T22" fmla="*/ 1777 w 3666"/>
                <a:gd name="T23" fmla="*/ 3077 h 3543"/>
                <a:gd name="T24" fmla="*/ 747 w 3666"/>
                <a:gd name="T25" fmla="*/ 3097 h 3543"/>
                <a:gd name="T26" fmla="*/ 834 w 3666"/>
                <a:gd name="T27" fmla="*/ 3374 h 3543"/>
                <a:gd name="T28" fmla="*/ 601 w 3666"/>
                <a:gd name="T29" fmla="*/ 3543 h 3543"/>
                <a:gd name="T30" fmla="*/ 367 w 3666"/>
                <a:gd name="T31" fmla="*/ 3374 h 3543"/>
                <a:gd name="T32" fmla="*/ 455 w 3666"/>
                <a:gd name="T33" fmla="*/ 3097 h 3543"/>
                <a:gd name="T34" fmla="*/ 2456 w 3666"/>
                <a:gd name="T35" fmla="*/ 3157 h 3543"/>
                <a:gd name="T36" fmla="*/ 2205 w 3666"/>
                <a:gd name="T37" fmla="*/ 3208 h 3543"/>
                <a:gd name="T38" fmla="*/ 1977 w 3666"/>
                <a:gd name="T39" fmla="*/ 2982 h 3543"/>
                <a:gd name="T40" fmla="*/ 1662 w 3666"/>
                <a:gd name="T41" fmla="*/ 3065 h 3543"/>
                <a:gd name="T42" fmla="*/ 900 w 3666"/>
                <a:gd name="T43" fmla="*/ 3167 h 3543"/>
                <a:gd name="T44" fmla="*/ 644 w 3666"/>
                <a:gd name="T45" fmla="*/ 2973 h 3543"/>
                <a:gd name="T46" fmla="*/ 344 w 3666"/>
                <a:gd name="T47" fmla="*/ 3096 h 3543"/>
                <a:gd name="T48" fmla="*/ 44 w 3666"/>
                <a:gd name="T49" fmla="*/ 3223 h 3543"/>
                <a:gd name="T50" fmla="*/ 1741 w 3666"/>
                <a:gd name="T51" fmla="*/ 2240 h 3543"/>
                <a:gd name="T52" fmla="*/ 2225 w 3666"/>
                <a:gd name="T53" fmla="*/ 2609 h 3543"/>
                <a:gd name="T54" fmla="*/ 1757 w 3666"/>
                <a:gd name="T55" fmla="*/ 2230 h 3543"/>
                <a:gd name="T56" fmla="*/ 1595 w 3666"/>
                <a:gd name="T57" fmla="*/ 1977 h 3543"/>
                <a:gd name="T58" fmla="*/ 1945 w 3666"/>
                <a:gd name="T59" fmla="*/ 2139 h 3543"/>
                <a:gd name="T60" fmla="*/ 0 w 3666"/>
                <a:gd name="T61" fmla="*/ 2802 h 3543"/>
                <a:gd name="T62" fmla="*/ 119 w 3666"/>
                <a:gd name="T63" fmla="*/ 1886 h 3543"/>
                <a:gd name="T64" fmla="*/ 2049 w 3666"/>
                <a:gd name="T65" fmla="*/ 1519 h 3543"/>
                <a:gd name="T66" fmla="*/ 2171 w 3666"/>
                <a:gd name="T67" fmla="*/ 1616 h 3543"/>
                <a:gd name="T68" fmla="*/ 2237 w 3666"/>
                <a:gd name="T69" fmla="*/ 1475 h 3543"/>
                <a:gd name="T70" fmla="*/ 2405 w 3666"/>
                <a:gd name="T71" fmla="*/ 410 h 3543"/>
                <a:gd name="T72" fmla="*/ 2340 w 3666"/>
                <a:gd name="T73" fmla="*/ 1459 h 3543"/>
                <a:gd name="T74" fmla="*/ 2855 w 3666"/>
                <a:gd name="T75" fmla="*/ 1977 h 3543"/>
                <a:gd name="T76" fmla="*/ 2207 w 3666"/>
                <a:gd name="T77" fmla="*/ 1710 h 3543"/>
                <a:gd name="T78" fmla="*/ 1974 w 3666"/>
                <a:gd name="T79" fmla="*/ 1620 h 3543"/>
                <a:gd name="T80" fmla="*/ 2007 w 3666"/>
                <a:gd name="T81" fmla="*/ 1376 h 3543"/>
                <a:gd name="T82" fmla="*/ 2386 w 3666"/>
                <a:gd name="T83" fmla="*/ 408 h 3543"/>
                <a:gd name="T84" fmla="*/ 2827 w 3666"/>
                <a:gd name="T85" fmla="*/ 160 h 3543"/>
                <a:gd name="T86" fmla="*/ 3406 w 3666"/>
                <a:gd name="T87" fmla="*/ 670 h 3543"/>
                <a:gd name="T88" fmla="*/ 3663 w 3666"/>
                <a:gd name="T89" fmla="*/ 1414 h 3543"/>
                <a:gd name="T90" fmla="*/ 3515 w 3666"/>
                <a:gd name="T91" fmla="*/ 2179 h 3543"/>
                <a:gd name="T92" fmla="*/ 3035 w 3666"/>
                <a:gd name="T93" fmla="*/ 2751 h 3543"/>
                <a:gd name="T94" fmla="*/ 2773 w 3666"/>
                <a:gd name="T95" fmla="*/ 2676 h 3543"/>
                <a:gd name="T96" fmla="*/ 3272 w 3666"/>
                <a:gd name="T97" fmla="*/ 2201 h 3543"/>
                <a:gd name="T98" fmla="*/ 3462 w 3666"/>
                <a:gd name="T99" fmla="*/ 1519 h 3543"/>
                <a:gd name="T100" fmla="*/ 3267 w 3666"/>
                <a:gd name="T101" fmla="*/ 830 h 3543"/>
                <a:gd name="T102" fmla="*/ 2759 w 3666"/>
                <a:gd name="T103" fmla="*/ 354 h 3543"/>
                <a:gd name="T104" fmla="*/ 2055 w 3666"/>
                <a:gd name="T105" fmla="*/ 206 h 3543"/>
                <a:gd name="T106" fmla="*/ 1388 w 3666"/>
                <a:gd name="T107" fmla="*/ 447 h 3543"/>
                <a:gd name="T108" fmla="*/ 946 w 3666"/>
                <a:gd name="T109" fmla="*/ 987 h 3543"/>
                <a:gd name="T110" fmla="*/ 843 w 3666"/>
                <a:gd name="T111" fmla="*/ 1662 h 3543"/>
                <a:gd name="T112" fmla="*/ 662 w 3666"/>
                <a:gd name="T113" fmla="*/ 1213 h 3543"/>
                <a:gd name="T114" fmla="*/ 1009 w 3666"/>
                <a:gd name="T115" fmla="*/ 516 h 3543"/>
                <a:gd name="T116" fmla="*/ 1651 w 3666"/>
                <a:gd name="T117" fmla="*/ 8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6" h="3543">
                  <a:moveTo>
                    <a:pt x="1891" y="3173"/>
                  </a:moveTo>
                  <a:lnTo>
                    <a:pt x="1863" y="3176"/>
                  </a:lnTo>
                  <a:lnTo>
                    <a:pt x="1836" y="3185"/>
                  </a:lnTo>
                  <a:lnTo>
                    <a:pt x="1814" y="3200"/>
                  </a:lnTo>
                  <a:lnTo>
                    <a:pt x="1795" y="3220"/>
                  </a:lnTo>
                  <a:lnTo>
                    <a:pt x="1781" y="3242"/>
                  </a:lnTo>
                  <a:lnTo>
                    <a:pt x="1771" y="3269"/>
                  </a:lnTo>
                  <a:lnTo>
                    <a:pt x="1767" y="3297"/>
                  </a:lnTo>
                  <a:lnTo>
                    <a:pt x="1771" y="3325"/>
                  </a:lnTo>
                  <a:lnTo>
                    <a:pt x="1781" y="3351"/>
                  </a:lnTo>
                  <a:lnTo>
                    <a:pt x="1795" y="3374"/>
                  </a:lnTo>
                  <a:lnTo>
                    <a:pt x="1814" y="3393"/>
                  </a:lnTo>
                  <a:lnTo>
                    <a:pt x="1836" y="3408"/>
                  </a:lnTo>
                  <a:lnTo>
                    <a:pt x="1863" y="3417"/>
                  </a:lnTo>
                  <a:lnTo>
                    <a:pt x="1891" y="3420"/>
                  </a:lnTo>
                  <a:lnTo>
                    <a:pt x="1920" y="3417"/>
                  </a:lnTo>
                  <a:lnTo>
                    <a:pt x="1945" y="3408"/>
                  </a:lnTo>
                  <a:lnTo>
                    <a:pt x="1969" y="3393"/>
                  </a:lnTo>
                  <a:lnTo>
                    <a:pt x="1987" y="3374"/>
                  </a:lnTo>
                  <a:lnTo>
                    <a:pt x="2002" y="3351"/>
                  </a:lnTo>
                  <a:lnTo>
                    <a:pt x="2011" y="3325"/>
                  </a:lnTo>
                  <a:lnTo>
                    <a:pt x="2014" y="3297"/>
                  </a:lnTo>
                  <a:lnTo>
                    <a:pt x="2011" y="3269"/>
                  </a:lnTo>
                  <a:lnTo>
                    <a:pt x="2002" y="3242"/>
                  </a:lnTo>
                  <a:lnTo>
                    <a:pt x="1987" y="3220"/>
                  </a:lnTo>
                  <a:lnTo>
                    <a:pt x="1969" y="3200"/>
                  </a:lnTo>
                  <a:lnTo>
                    <a:pt x="1945" y="3185"/>
                  </a:lnTo>
                  <a:lnTo>
                    <a:pt x="1920" y="3176"/>
                  </a:lnTo>
                  <a:lnTo>
                    <a:pt x="1891" y="3173"/>
                  </a:lnTo>
                  <a:close/>
                  <a:moveTo>
                    <a:pt x="601" y="3173"/>
                  </a:moveTo>
                  <a:lnTo>
                    <a:pt x="572" y="3176"/>
                  </a:lnTo>
                  <a:lnTo>
                    <a:pt x="547" y="3185"/>
                  </a:lnTo>
                  <a:lnTo>
                    <a:pt x="523" y="3200"/>
                  </a:lnTo>
                  <a:lnTo>
                    <a:pt x="504" y="3220"/>
                  </a:lnTo>
                  <a:lnTo>
                    <a:pt x="490" y="3242"/>
                  </a:lnTo>
                  <a:lnTo>
                    <a:pt x="481" y="3269"/>
                  </a:lnTo>
                  <a:lnTo>
                    <a:pt x="478" y="3297"/>
                  </a:lnTo>
                  <a:lnTo>
                    <a:pt x="481" y="3325"/>
                  </a:lnTo>
                  <a:lnTo>
                    <a:pt x="490" y="3351"/>
                  </a:lnTo>
                  <a:lnTo>
                    <a:pt x="504" y="3374"/>
                  </a:lnTo>
                  <a:lnTo>
                    <a:pt x="523" y="3393"/>
                  </a:lnTo>
                  <a:lnTo>
                    <a:pt x="547" y="3408"/>
                  </a:lnTo>
                  <a:lnTo>
                    <a:pt x="572" y="3417"/>
                  </a:lnTo>
                  <a:lnTo>
                    <a:pt x="601" y="3420"/>
                  </a:lnTo>
                  <a:lnTo>
                    <a:pt x="629" y="3417"/>
                  </a:lnTo>
                  <a:lnTo>
                    <a:pt x="655" y="3408"/>
                  </a:lnTo>
                  <a:lnTo>
                    <a:pt x="678" y="3393"/>
                  </a:lnTo>
                  <a:lnTo>
                    <a:pt x="697" y="3374"/>
                  </a:lnTo>
                  <a:lnTo>
                    <a:pt x="712" y="3351"/>
                  </a:lnTo>
                  <a:lnTo>
                    <a:pt x="721" y="3325"/>
                  </a:lnTo>
                  <a:lnTo>
                    <a:pt x="724" y="3297"/>
                  </a:lnTo>
                  <a:lnTo>
                    <a:pt x="721" y="3269"/>
                  </a:lnTo>
                  <a:lnTo>
                    <a:pt x="712" y="3242"/>
                  </a:lnTo>
                  <a:lnTo>
                    <a:pt x="697" y="3220"/>
                  </a:lnTo>
                  <a:lnTo>
                    <a:pt x="678" y="3200"/>
                  </a:lnTo>
                  <a:lnTo>
                    <a:pt x="655" y="3185"/>
                  </a:lnTo>
                  <a:lnTo>
                    <a:pt x="629" y="3176"/>
                  </a:lnTo>
                  <a:lnTo>
                    <a:pt x="601" y="3173"/>
                  </a:lnTo>
                  <a:close/>
                  <a:moveTo>
                    <a:pt x="1891" y="3050"/>
                  </a:moveTo>
                  <a:lnTo>
                    <a:pt x="1931" y="3053"/>
                  </a:lnTo>
                  <a:lnTo>
                    <a:pt x="1969" y="3063"/>
                  </a:lnTo>
                  <a:lnTo>
                    <a:pt x="2004" y="3077"/>
                  </a:lnTo>
                  <a:lnTo>
                    <a:pt x="2036" y="3097"/>
                  </a:lnTo>
                  <a:lnTo>
                    <a:pt x="2065" y="3122"/>
                  </a:lnTo>
                  <a:lnTo>
                    <a:pt x="2090" y="3151"/>
                  </a:lnTo>
                  <a:lnTo>
                    <a:pt x="2110" y="3183"/>
                  </a:lnTo>
                  <a:lnTo>
                    <a:pt x="2125" y="3219"/>
                  </a:lnTo>
                  <a:lnTo>
                    <a:pt x="2134" y="3256"/>
                  </a:lnTo>
                  <a:lnTo>
                    <a:pt x="2137" y="3297"/>
                  </a:lnTo>
                  <a:lnTo>
                    <a:pt x="2134" y="3337"/>
                  </a:lnTo>
                  <a:lnTo>
                    <a:pt x="2125" y="3374"/>
                  </a:lnTo>
                  <a:lnTo>
                    <a:pt x="2110" y="3410"/>
                  </a:lnTo>
                  <a:lnTo>
                    <a:pt x="2090" y="3442"/>
                  </a:lnTo>
                  <a:lnTo>
                    <a:pt x="2065" y="3471"/>
                  </a:lnTo>
                  <a:lnTo>
                    <a:pt x="2036" y="3496"/>
                  </a:lnTo>
                  <a:lnTo>
                    <a:pt x="2004" y="3516"/>
                  </a:lnTo>
                  <a:lnTo>
                    <a:pt x="1969" y="3531"/>
                  </a:lnTo>
                  <a:lnTo>
                    <a:pt x="1931" y="3540"/>
                  </a:lnTo>
                  <a:lnTo>
                    <a:pt x="1891" y="3543"/>
                  </a:lnTo>
                  <a:lnTo>
                    <a:pt x="1851" y="3540"/>
                  </a:lnTo>
                  <a:lnTo>
                    <a:pt x="1813" y="3531"/>
                  </a:lnTo>
                  <a:lnTo>
                    <a:pt x="1777" y="3516"/>
                  </a:lnTo>
                  <a:lnTo>
                    <a:pt x="1745" y="3496"/>
                  </a:lnTo>
                  <a:lnTo>
                    <a:pt x="1716" y="3471"/>
                  </a:lnTo>
                  <a:lnTo>
                    <a:pt x="1692" y="3442"/>
                  </a:lnTo>
                  <a:lnTo>
                    <a:pt x="1672" y="3410"/>
                  </a:lnTo>
                  <a:lnTo>
                    <a:pt x="1656" y="3374"/>
                  </a:lnTo>
                  <a:lnTo>
                    <a:pt x="1647" y="3337"/>
                  </a:lnTo>
                  <a:lnTo>
                    <a:pt x="1644" y="3297"/>
                  </a:lnTo>
                  <a:lnTo>
                    <a:pt x="1647" y="3256"/>
                  </a:lnTo>
                  <a:lnTo>
                    <a:pt x="1656" y="3219"/>
                  </a:lnTo>
                  <a:lnTo>
                    <a:pt x="1672" y="3183"/>
                  </a:lnTo>
                  <a:lnTo>
                    <a:pt x="1692" y="3151"/>
                  </a:lnTo>
                  <a:lnTo>
                    <a:pt x="1716" y="3122"/>
                  </a:lnTo>
                  <a:lnTo>
                    <a:pt x="1745" y="3097"/>
                  </a:lnTo>
                  <a:lnTo>
                    <a:pt x="1777" y="3077"/>
                  </a:lnTo>
                  <a:lnTo>
                    <a:pt x="1813" y="3063"/>
                  </a:lnTo>
                  <a:lnTo>
                    <a:pt x="1851" y="3053"/>
                  </a:lnTo>
                  <a:lnTo>
                    <a:pt x="1891" y="3050"/>
                  </a:lnTo>
                  <a:close/>
                  <a:moveTo>
                    <a:pt x="601" y="3050"/>
                  </a:moveTo>
                  <a:lnTo>
                    <a:pt x="641" y="3053"/>
                  </a:lnTo>
                  <a:lnTo>
                    <a:pt x="679" y="3063"/>
                  </a:lnTo>
                  <a:lnTo>
                    <a:pt x="714" y="3077"/>
                  </a:lnTo>
                  <a:lnTo>
                    <a:pt x="747" y="3097"/>
                  </a:lnTo>
                  <a:lnTo>
                    <a:pt x="775" y="3122"/>
                  </a:lnTo>
                  <a:lnTo>
                    <a:pt x="800" y="3151"/>
                  </a:lnTo>
                  <a:lnTo>
                    <a:pt x="820" y="3183"/>
                  </a:lnTo>
                  <a:lnTo>
                    <a:pt x="834" y="3219"/>
                  </a:lnTo>
                  <a:lnTo>
                    <a:pt x="844" y="3256"/>
                  </a:lnTo>
                  <a:lnTo>
                    <a:pt x="848" y="3297"/>
                  </a:lnTo>
                  <a:lnTo>
                    <a:pt x="844" y="3337"/>
                  </a:lnTo>
                  <a:lnTo>
                    <a:pt x="834" y="3374"/>
                  </a:lnTo>
                  <a:lnTo>
                    <a:pt x="820" y="3410"/>
                  </a:lnTo>
                  <a:lnTo>
                    <a:pt x="800" y="3442"/>
                  </a:lnTo>
                  <a:lnTo>
                    <a:pt x="775" y="3471"/>
                  </a:lnTo>
                  <a:lnTo>
                    <a:pt x="747" y="3496"/>
                  </a:lnTo>
                  <a:lnTo>
                    <a:pt x="714" y="3516"/>
                  </a:lnTo>
                  <a:lnTo>
                    <a:pt x="679" y="3531"/>
                  </a:lnTo>
                  <a:lnTo>
                    <a:pt x="641" y="3540"/>
                  </a:lnTo>
                  <a:lnTo>
                    <a:pt x="601" y="3543"/>
                  </a:lnTo>
                  <a:lnTo>
                    <a:pt x="561" y="3540"/>
                  </a:lnTo>
                  <a:lnTo>
                    <a:pt x="523" y="3531"/>
                  </a:lnTo>
                  <a:lnTo>
                    <a:pt x="488" y="3516"/>
                  </a:lnTo>
                  <a:lnTo>
                    <a:pt x="455" y="3496"/>
                  </a:lnTo>
                  <a:lnTo>
                    <a:pt x="427" y="3471"/>
                  </a:lnTo>
                  <a:lnTo>
                    <a:pt x="402" y="3442"/>
                  </a:lnTo>
                  <a:lnTo>
                    <a:pt x="381" y="3410"/>
                  </a:lnTo>
                  <a:lnTo>
                    <a:pt x="367" y="3374"/>
                  </a:lnTo>
                  <a:lnTo>
                    <a:pt x="358" y="3337"/>
                  </a:lnTo>
                  <a:lnTo>
                    <a:pt x="354" y="3297"/>
                  </a:lnTo>
                  <a:lnTo>
                    <a:pt x="358" y="3256"/>
                  </a:lnTo>
                  <a:lnTo>
                    <a:pt x="367" y="3219"/>
                  </a:lnTo>
                  <a:lnTo>
                    <a:pt x="381" y="3183"/>
                  </a:lnTo>
                  <a:lnTo>
                    <a:pt x="402" y="3151"/>
                  </a:lnTo>
                  <a:lnTo>
                    <a:pt x="427" y="3122"/>
                  </a:lnTo>
                  <a:lnTo>
                    <a:pt x="455" y="3097"/>
                  </a:lnTo>
                  <a:lnTo>
                    <a:pt x="488" y="3077"/>
                  </a:lnTo>
                  <a:lnTo>
                    <a:pt x="523" y="3063"/>
                  </a:lnTo>
                  <a:lnTo>
                    <a:pt x="561" y="3053"/>
                  </a:lnTo>
                  <a:lnTo>
                    <a:pt x="601" y="3050"/>
                  </a:lnTo>
                  <a:close/>
                  <a:moveTo>
                    <a:pt x="0" y="2867"/>
                  </a:moveTo>
                  <a:lnTo>
                    <a:pt x="2460" y="2867"/>
                  </a:lnTo>
                  <a:lnTo>
                    <a:pt x="2460" y="3131"/>
                  </a:lnTo>
                  <a:lnTo>
                    <a:pt x="2456" y="3157"/>
                  </a:lnTo>
                  <a:lnTo>
                    <a:pt x="2447" y="3183"/>
                  </a:lnTo>
                  <a:lnTo>
                    <a:pt x="2434" y="3205"/>
                  </a:lnTo>
                  <a:lnTo>
                    <a:pt x="2415" y="3223"/>
                  </a:lnTo>
                  <a:lnTo>
                    <a:pt x="2393" y="3238"/>
                  </a:lnTo>
                  <a:lnTo>
                    <a:pt x="2368" y="3246"/>
                  </a:lnTo>
                  <a:lnTo>
                    <a:pt x="2341" y="3250"/>
                  </a:lnTo>
                  <a:lnTo>
                    <a:pt x="2214" y="3250"/>
                  </a:lnTo>
                  <a:lnTo>
                    <a:pt x="2205" y="3208"/>
                  </a:lnTo>
                  <a:lnTo>
                    <a:pt x="2191" y="3167"/>
                  </a:lnTo>
                  <a:lnTo>
                    <a:pt x="2172" y="3131"/>
                  </a:lnTo>
                  <a:lnTo>
                    <a:pt x="2148" y="3096"/>
                  </a:lnTo>
                  <a:lnTo>
                    <a:pt x="2121" y="3065"/>
                  </a:lnTo>
                  <a:lnTo>
                    <a:pt x="2090" y="3037"/>
                  </a:lnTo>
                  <a:lnTo>
                    <a:pt x="2054" y="3014"/>
                  </a:lnTo>
                  <a:lnTo>
                    <a:pt x="2017" y="2996"/>
                  </a:lnTo>
                  <a:lnTo>
                    <a:pt x="1977" y="2982"/>
                  </a:lnTo>
                  <a:lnTo>
                    <a:pt x="1935" y="2973"/>
                  </a:lnTo>
                  <a:lnTo>
                    <a:pt x="1891" y="2971"/>
                  </a:lnTo>
                  <a:lnTo>
                    <a:pt x="1847" y="2973"/>
                  </a:lnTo>
                  <a:lnTo>
                    <a:pt x="1805" y="2982"/>
                  </a:lnTo>
                  <a:lnTo>
                    <a:pt x="1765" y="2996"/>
                  </a:lnTo>
                  <a:lnTo>
                    <a:pt x="1727" y="3014"/>
                  </a:lnTo>
                  <a:lnTo>
                    <a:pt x="1693" y="3037"/>
                  </a:lnTo>
                  <a:lnTo>
                    <a:pt x="1662" y="3065"/>
                  </a:lnTo>
                  <a:lnTo>
                    <a:pt x="1634" y="3096"/>
                  </a:lnTo>
                  <a:lnTo>
                    <a:pt x="1611" y="3131"/>
                  </a:lnTo>
                  <a:lnTo>
                    <a:pt x="1592" y="3167"/>
                  </a:lnTo>
                  <a:lnTo>
                    <a:pt x="1577" y="3208"/>
                  </a:lnTo>
                  <a:lnTo>
                    <a:pt x="1569" y="3250"/>
                  </a:lnTo>
                  <a:lnTo>
                    <a:pt x="923" y="3250"/>
                  </a:lnTo>
                  <a:lnTo>
                    <a:pt x="914" y="3208"/>
                  </a:lnTo>
                  <a:lnTo>
                    <a:pt x="900" y="3167"/>
                  </a:lnTo>
                  <a:lnTo>
                    <a:pt x="881" y="3131"/>
                  </a:lnTo>
                  <a:lnTo>
                    <a:pt x="858" y="3096"/>
                  </a:lnTo>
                  <a:lnTo>
                    <a:pt x="830" y="3065"/>
                  </a:lnTo>
                  <a:lnTo>
                    <a:pt x="799" y="3037"/>
                  </a:lnTo>
                  <a:lnTo>
                    <a:pt x="764" y="3014"/>
                  </a:lnTo>
                  <a:lnTo>
                    <a:pt x="727" y="2996"/>
                  </a:lnTo>
                  <a:lnTo>
                    <a:pt x="687" y="2982"/>
                  </a:lnTo>
                  <a:lnTo>
                    <a:pt x="644" y="2973"/>
                  </a:lnTo>
                  <a:lnTo>
                    <a:pt x="601" y="2971"/>
                  </a:lnTo>
                  <a:lnTo>
                    <a:pt x="557" y="2973"/>
                  </a:lnTo>
                  <a:lnTo>
                    <a:pt x="514" y="2982"/>
                  </a:lnTo>
                  <a:lnTo>
                    <a:pt x="474" y="2996"/>
                  </a:lnTo>
                  <a:lnTo>
                    <a:pt x="438" y="3014"/>
                  </a:lnTo>
                  <a:lnTo>
                    <a:pt x="403" y="3037"/>
                  </a:lnTo>
                  <a:lnTo>
                    <a:pt x="371" y="3065"/>
                  </a:lnTo>
                  <a:lnTo>
                    <a:pt x="344" y="3096"/>
                  </a:lnTo>
                  <a:lnTo>
                    <a:pt x="320" y="3131"/>
                  </a:lnTo>
                  <a:lnTo>
                    <a:pt x="301" y="3167"/>
                  </a:lnTo>
                  <a:lnTo>
                    <a:pt x="288" y="3208"/>
                  </a:lnTo>
                  <a:lnTo>
                    <a:pt x="278" y="3250"/>
                  </a:lnTo>
                  <a:lnTo>
                    <a:pt x="119" y="3250"/>
                  </a:lnTo>
                  <a:lnTo>
                    <a:pt x="91" y="3246"/>
                  </a:lnTo>
                  <a:lnTo>
                    <a:pt x="67" y="3238"/>
                  </a:lnTo>
                  <a:lnTo>
                    <a:pt x="44" y="3223"/>
                  </a:lnTo>
                  <a:lnTo>
                    <a:pt x="27" y="3205"/>
                  </a:lnTo>
                  <a:lnTo>
                    <a:pt x="12" y="3183"/>
                  </a:lnTo>
                  <a:lnTo>
                    <a:pt x="3" y="3157"/>
                  </a:lnTo>
                  <a:lnTo>
                    <a:pt x="0" y="3131"/>
                  </a:lnTo>
                  <a:lnTo>
                    <a:pt x="0" y="2867"/>
                  </a:lnTo>
                  <a:close/>
                  <a:moveTo>
                    <a:pt x="1757" y="2230"/>
                  </a:moveTo>
                  <a:lnTo>
                    <a:pt x="1747" y="2233"/>
                  </a:lnTo>
                  <a:lnTo>
                    <a:pt x="1741" y="2240"/>
                  </a:lnTo>
                  <a:lnTo>
                    <a:pt x="1739" y="2249"/>
                  </a:lnTo>
                  <a:lnTo>
                    <a:pt x="1739" y="2598"/>
                  </a:lnTo>
                  <a:lnTo>
                    <a:pt x="1741" y="2608"/>
                  </a:lnTo>
                  <a:lnTo>
                    <a:pt x="1747" y="2615"/>
                  </a:lnTo>
                  <a:lnTo>
                    <a:pt x="1757" y="2617"/>
                  </a:lnTo>
                  <a:lnTo>
                    <a:pt x="2210" y="2617"/>
                  </a:lnTo>
                  <a:lnTo>
                    <a:pt x="2218" y="2615"/>
                  </a:lnTo>
                  <a:lnTo>
                    <a:pt x="2225" y="2609"/>
                  </a:lnTo>
                  <a:lnTo>
                    <a:pt x="2227" y="2601"/>
                  </a:lnTo>
                  <a:lnTo>
                    <a:pt x="2227" y="2592"/>
                  </a:lnTo>
                  <a:lnTo>
                    <a:pt x="2222" y="2586"/>
                  </a:lnTo>
                  <a:lnTo>
                    <a:pt x="1856" y="2235"/>
                  </a:lnTo>
                  <a:lnTo>
                    <a:pt x="1853" y="2233"/>
                  </a:lnTo>
                  <a:lnTo>
                    <a:pt x="1847" y="2231"/>
                  </a:lnTo>
                  <a:lnTo>
                    <a:pt x="1843" y="2230"/>
                  </a:lnTo>
                  <a:lnTo>
                    <a:pt x="1757" y="2230"/>
                  </a:lnTo>
                  <a:close/>
                  <a:moveTo>
                    <a:pt x="119" y="1886"/>
                  </a:moveTo>
                  <a:lnTo>
                    <a:pt x="1480" y="1886"/>
                  </a:lnTo>
                  <a:lnTo>
                    <a:pt x="1506" y="1888"/>
                  </a:lnTo>
                  <a:lnTo>
                    <a:pt x="1532" y="1897"/>
                  </a:lnTo>
                  <a:lnTo>
                    <a:pt x="1554" y="1912"/>
                  </a:lnTo>
                  <a:lnTo>
                    <a:pt x="1573" y="1931"/>
                  </a:lnTo>
                  <a:lnTo>
                    <a:pt x="1586" y="1952"/>
                  </a:lnTo>
                  <a:lnTo>
                    <a:pt x="1595" y="1977"/>
                  </a:lnTo>
                  <a:lnTo>
                    <a:pt x="1599" y="2005"/>
                  </a:lnTo>
                  <a:lnTo>
                    <a:pt x="1599" y="2093"/>
                  </a:lnTo>
                  <a:lnTo>
                    <a:pt x="1834" y="2093"/>
                  </a:lnTo>
                  <a:lnTo>
                    <a:pt x="1860" y="2095"/>
                  </a:lnTo>
                  <a:lnTo>
                    <a:pt x="1883" y="2101"/>
                  </a:lnTo>
                  <a:lnTo>
                    <a:pt x="1905" y="2110"/>
                  </a:lnTo>
                  <a:lnTo>
                    <a:pt x="1926" y="2123"/>
                  </a:lnTo>
                  <a:lnTo>
                    <a:pt x="1945" y="2139"/>
                  </a:lnTo>
                  <a:lnTo>
                    <a:pt x="2413" y="2601"/>
                  </a:lnTo>
                  <a:lnTo>
                    <a:pt x="2430" y="2620"/>
                  </a:lnTo>
                  <a:lnTo>
                    <a:pt x="2443" y="2641"/>
                  </a:lnTo>
                  <a:lnTo>
                    <a:pt x="2452" y="2665"/>
                  </a:lnTo>
                  <a:lnTo>
                    <a:pt x="2457" y="2689"/>
                  </a:lnTo>
                  <a:lnTo>
                    <a:pt x="2460" y="2715"/>
                  </a:lnTo>
                  <a:lnTo>
                    <a:pt x="2460" y="2802"/>
                  </a:lnTo>
                  <a:lnTo>
                    <a:pt x="0" y="2802"/>
                  </a:lnTo>
                  <a:lnTo>
                    <a:pt x="0" y="2005"/>
                  </a:lnTo>
                  <a:lnTo>
                    <a:pt x="3" y="1977"/>
                  </a:lnTo>
                  <a:lnTo>
                    <a:pt x="12" y="1952"/>
                  </a:lnTo>
                  <a:lnTo>
                    <a:pt x="26" y="1931"/>
                  </a:lnTo>
                  <a:lnTo>
                    <a:pt x="44" y="1912"/>
                  </a:lnTo>
                  <a:lnTo>
                    <a:pt x="67" y="1897"/>
                  </a:lnTo>
                  <a:lnTo>
                    <a:pt x="91" y="1888"/>
                  </a:lnTo>
                  <a:lnTo>
                    <a:pt x="119" y="1886"/>
                  </a:lnTo>
                  <a:close/>
                  <a:moveTo>
                    <a:pt x="2148" y="1419"/>
                  </a:moveTo>
                  <a:lnTo>
                    <a:pt x="2125" y="1422"/>
                  </a:lnTo>
                  <a:lnTo>
                    <a:pt x="2104" y="1429"/>
                  </a:lnTo>
                  <a:lnTo>
                    <a:pt x="2086" y="1441"/>
                  </a:lnTo>
                  <a:lnTo>
                    <a:pt x="2071" y="1457"/>
                  </a:lnTo>
                  <a:lnTo>
                    <a:pt x="2059" y="1475"/>
                  </a:lnTo>
                  <a:lnTo>
                    <a:pt x="2052" y="1496"/>
                  </a:lnTo>
                  <a:lnTo>
                    <a:pt x="2049" y="1519"/>
                  </a:lnTo>
                  <a:lnTo>
                    <a:pt x="2052" y="1541"/>
                  </a:lnTo>
                  <a:lnTo>
                    <a:pt x="2059" y="1562"/>
                  </a:lnTo>
                  <a:lnTo>
                    <a:pt x="2071" y="1581"/>
                  </a:lnTo>
                  <a:lnTo>
                    <a:pt x="2086" y="1597"/>
                  </a:lnTo>
                  <a:lnTo>
                    <a:pt x="2105" y="1608"/>
                  </a:lnTo>
                  <a:lnTo>
                    <a:pt x="2125" y="1616"/>
                  </a:lnTo>
                  <a:lnTo>
                    <a:pt x="2148" y="1618"/>
                  </a:lnTo>
                  <a:lnTo>
                    <a:pt x="2171" y="1616"/>
                  </a:lnTo>
                  <a:lnTo>
                    <a:pt x="2192" y="1608"/>
                  </a:lnTo>
                  <a:lnTo>
                    <a:pt x="2211" y="1597"/>
                  </a:lnTo>
                  <a:lnTo>
                    <a:pt x="2226" y="1581"/>
                  </a:lnTo>
                  <a:lnTo>
                    <a:pt x="2237" y="1562"/>
                  </a:lnTo>
                  <a:lnTo>
                    <a:pt x="2245" y="1541"/>
                  </a:lnTo>
                  <a:lnTo>
                    <a:pt x="2248" y="1519"/>
                  </a:lnTo>
                  <a:lnTo>
                    <a:pt x="2245" y="1496"/>
                  </a:lnTo>
                  <a:lnTo>
                    <a:pt x="2237" y="1475"/>
                  </a:lnTo>
                  <a:lnTo>
                    <a:pt x="2226" y="1457"/>
                  </a:lnTo>
                  <a:lnTo>
                    <a:pt x="2211" y="1441"/>
                  </a:lnTo>
                  <a:lnTo>
                    <a:pt x="2192" y="1429"/>
                  </a:lnTo>
                  <a:lnTo>
                    <a:pt x="2171" y="1422"/>
                  </a:lnTo>
                  <a:lnTo>
                    <a:pt x="2148" y="1419"/>
                  </a:lnTo>
                  <a:close/>
                  <a:moveTo>
                    <a:pt x="2386" y="408"/>
                  </a:moveTo>
                  <a:lnTo>
                    <a:pt x="2403" y="409"/>
                  </a:lnTo>
                  <a:lnTo>
                    <a:pt x="2405" y="410"/>
                  </a:lnTo>
                  <a:lnTo>
                    <a:pt x="2424" y="417"/>
                  </a:lnTo>
                  <a:lnTo>
                    <a:pt x="2438" y="429"/>
                  </a:lnTo>
                  <a:lnTo>
                    <a:pt x="2450" y="446"/>
                  </a:lnTo>
                  <a:lnTo>
                    <a:pt x="2455" y="463"/>
                  </a:lnTo>
                  <a:lnTo>
                    <a:pt x="2455" y="483"/>
                  </a:lnTo>
                  <a:lnTo>
                    <a:pt x="2307" y="1397"/>
                  </a:lnTo>
                  <a:lnTo>
                    <a:pt x="2326" y="1427"/>
                  </a:lnTo>
                  <a:lnTo>
                    <a:pt x="2340" y="1459"/>
                  </a:lnTo>
                  <a:lnTo>
                    <a:pt x="2347" y="1495"/>
                  </a:lnTo>
                  <a:lnTo>
                    <a:pt x="2841" y="1888"/>
                  </a:lnTo>
                  <a:lnTo>
                    <a:pt x="2852" y="1899"/>
                  </a:lnTo>
                  <a:lnTo>
                    <a:pt x="2861" y="1914"/>
                  </a:lnTo>
                  <a:lnTo>
                    <a:pt x="2865" y="1929"/>
                  </a:lnTo>
                  <a:lnTo>
                    <a:pt x="2865" y="1946"/>
                  </a:lnTo>
                  <a:lnTo>
                    <a:pt x="2863" y="1962"/>
                  </a:lnTo>
                  <a:lnTo>
                    <a:pt x="2855" y="1977"/>
                  </a:lnTo>
                  <a:lnTo>
                    <a:pt x="2854" y="1978"/>
                  </a:lnTo>
                  <a:lnTo>
                    <a:pt x="2843" y="1992"/>
                  </a:lnTo>
                  <a:lnTo>
                    <a:pt x="2829" y="2001"/>
                  </a:lnTo>
                  <a:lnTo>
                    <a:pt x="2815" y="2007"/>
                  </a:lnTo>
                  <a:lnTo>
                    <a:pt x="2798" y="2010"/>
                  </a:lnTo>
                  <a:lnTo>
                    <a:pt x="2783" y="2007"/>
                  </a:lnTo>
                  <a:lnTo>
                    <a:pt x="2766" y="2002"/>
                  </a:lnTo>
                  <a:lnTo>
                    <a:pt x="2207" y="1710"/>
                  </a:lnTo>
                  <a:lnTo>
                    <a:pt x="2178" y="1718"/>
                  </a:lnTo>
                  <a:lnTo>
                    <a:pt x="2148" y="1720"/>
                  </a:lnTo>
                  <a:lnTo>
                    <a:pt x="2112" y="1717"/>
                  </a:lnTo>
                  <a:lnTo>
                    <a:pt x="2079" y="1708"/>
                  </a:lnTo>
                  <a:lnTo>
                    <a:pt x="2046" y="1693"/>
                  </a:lnTo>
                  <a:lnTo>
                    <a:pt x="2019" y="1674"/>
                  </a:lnTo>
                  <a:lnTo>
                    <a:pt x="1994" y="1649"/>
                  </a:lnTo>
                  <a:lnTo>
                    <a:pt x="1974" y="1620"/>
                  </a:lnTo>
                  <a:lnTo>
                    <a:pt x="1960" y="1589"/>
                  </a:lnTo>
                  <a:lnTo>
                    <a:pt x="1950" y="1555"/>
                  </a:lnTo>
                  <a:lnTo>
                    <a:pt x="1946" y="1519"/>
                  </a:lnTo>
                  <a:lnTo>
                    <a:pt x="1950" y="1486"/>
                  </a:lnTo>
                  <a:lnTo>
                    <a:pt x="1957" y="1454"/>
                  </a:lnTo>
                  <a:lnTo>
                    <a:pt x="1970" y="1426"/>
                  </a:lnTo>
                  <a:lnTo>
                    <a:pt x="1986" y="1399"/>
                  </a:lnTo>
                  <a:lnTo>
                    <a:pt x="2007" y="1376"/>
                  </a:lnTo>
                  <a:lnTo>
                    <a:pt x="2032" y="1355"/>
                  </a:lnTo>
                  <a:lnTo>
                    <a:pt x="2059" y="1339"/>
                  </a:lnTo>
                  <a:lnTo>
                    <a:pt x="2326" y="455"/>
                  </a:lnTo>
                  <a:lnTo>
                    <a:pt x="2333" y="439"/>
                  </a:lnTo>
                  <a:lnTo>
                    <a:pt x="2343" y="427"/>
                  </a:lnTo>
                  <a:lnTo>
                    <a:pt x="2356" y="417"/>
                  </a:lnTo>
                  <a:lnTo>
                    <a:pt x="2371" y="410"/>
                  </a:lnTo>
                  <a:lnTo>
                    <a:pt x="2386" y="408"/>
                  </a:lnTo>
                  <a:close/>
                  <a:moveTo>
                    <a:pt x="2148" y="0"/>
                  </a:moveTo>
                  <a:lnTo>
                    <a:pt x="2252" y="3"/>
                  </a:lnTo>
                  <a:lnTo>
                    <a:pt x="2354" y="13"/>
                  </a:lnTo>
                  <a:lnTo>
                    <a:pt x="2454" y="30"/>
                  </a:lnTo>
                  <a:lnTo>
                    <a:pt x="2552" y="54"/>
                  </a:lnTo>
                  <a:lnTo>
                    <a:pt x="2646" y="83"/>
                  </a:lnTo>
                  <a:lnTo>
                    <a:pt x="2738" y="119"/>
                  </a:lnTo>
                  <a:lnTo>
                    <a:pt x="2827" y="160"/>
                  </a:lnTo>
                  <a:lnTo>
                    <a:pt x="2914" y="206"/>
                  </a:lnTo>
                  <a:lnTo>
                    <a:pt x="2996" y="259"/>
                  </a:lnTo>
                  <a:lnTo>
                    <a:pt x="3075" y="317"/>
                  </a:lnTo>
                  <a:lnTo>
                    <a:pt x="3151" y="378"/>
                  </a:lnTo>
                  <a:lnTo>
                    <a:pt x="3221" y="444"/>
                  </a:lnTo>
                  <a:lnTo>
                    <a:pt x="3287" y="516"/>
                  </a:lnTo>
                  <a:lnTo>
                    <a:pt x="3349" y="591"/>
                  </a:lnTo>
                  <a:lnTo>
                    <a:pt x="3406" y="670"/>
                  </a:lnTo>
                  <a:lnTo>
                    <a:pt x="3458" y="753"/>
                  </a:lnTo>
                  <a:lnTo>
                    <a:pt x="3505" y="838"/>
                  </a:lnTo>
                  <a:lnTo>
                    <a:pt x="3546" y="928"/>
                  </a:lnTo>
                  <a:lnTo>
                    <a:pt x="3582" y="1021"/>
                  </a:lnTo>
                  <a:lnTo>
                    <a:pt x="3612" y="1115"/>
                  </a:lnTo>
                  <a:lnTo>
                    <a:pt x="3635" y="1213"/>
                  </a:lnTo>
                  <a:lnTo>
                    <a:pt x="3653" y="1313"/>
                  </a:lnTo>
                  <a:lnTo>
                    <a:pt x="3663" y="1414"/>
                  </a:lnTo>
                  <a:lnTo>
                    <a:pt x="3666" y="1519"/>
                  </a:lnTo>
                  <a:lnTo>
                    <a:pt x="3663" y="1619"/>
                  </a:lnTo>
                  <a:lnTo>
                    <a:pt x="3653" y="1718"/>
                  </a:lnTo>
                  <a:lnTo>
                    <a:pt x="3637" y="1815"/>
                  </a:lnTo>
                  <a:lnTo>
                    <a:pt x="3615" y="1909"/>
                  </a:lnTo>
                  <a:lnTo>
                    <a:pt x="3587" y="2002"/>
                  </a:lnTo>
                  <a:lnTo>
                    <a:pt x="3554" y="2092"/>
                  </a:lnTo>
                  <a:lnTo>
                    <a:pt x="3515" y="2179"/>
                  </a:lnTo>
                  <a:lnTo>
                    <a:pt x="3472" y="2263"/>
                  </a:lnTo>
                  <a:lnTo>
                    <a:pt x="3422" y="2344"/>
                  </a:lnTo>
                  <a:lnTo>
                    <a:pt x="3368" y="2421"/>
                  </a:lnTo>
                  <a:lnTo>
                    <a:pt x="3309" y="2496"/>
                  </a:lnTo>
                  <a:lnTo>
                    <a:pt x="3247" y="2566"/>
                  </a:lnTo>
                  <a:lnTo>
                    <a:pt x="3181" y="2631"/>
                  </a:lnTo>
                  <a:lnTo>
                    <a:pt x="3109" y="2694"/>
                  </a:lnTo>
                  <a:lnTo>
                    <a:pt x="3035" y="2751"/>
                  </a:lnTo>
                  <a:lnTo>
                    <a:pt x="2957" y="2804"/>
                  </a:lnTo>
                  <a:lnTo>
                    <a:pt x="2875" y="2853"/>
                  </a:lnTo>
                  <a:lnTo>
                    <a:pt x="2791" y="2895"/>
                  </a:lnTo>
                  <a:lnTo>
                    <a:pt x="2703" y="2933"/>
                  </a:lnTo>
                  <a:lnTo>
                    <a:pt x="2613" y="2965"/>
                  </a:lnTo>
                  <a:lnTo>
                    <a:pt x="2613" y="2749"/>
                  </a:lnTo>
                  <a:lnTo>
                    <a:pt x="2694" y="2715"/>
                  </a:lnTo>
                  <a:lnTo>
                    <a:pt x="2773" y="2676"/>
                  </a:lnTo>
                  <a:lnTo>
                    <a:pt x="2848" y="2631"/>
                  </a:lnTo>
                  <a:lnTo>
                    <a:pt x="2919" y="2582"/>
                  </a:lnTo>
                  <a:lnTo>
                    <a:pt x="2988" y="2529"/>
                  </a:lnTo>
                  <a:lnTo>
                    <a:pt x="3053" y="2471"/>
                  </a:lnTo>
                  <a:lnTo>
                    <a:pt x="3114" y="2409"/>
                  </a:lnTo>
                  <a:lnTo>
                    <a:pt x="3171" y="2343"/>
                  </a:lnTo>
                  <a:lnTo>
                    <a:pt x="3224" y="2274"/>
                  </a:lnTo>
                  <a:lnTo>
                    <a:pt x="3272" y="2201"/>
                  </a:lnTo>
                  <a:lnTo>
                    <a:pt x="3314" y="2124"/>
                  </a:lnTo>
                  <a:lnTo>
                    <a:pt x="3352" y="2045"/>
                  </a:lnTo>
                  <a:lnTo>
                    <a:pt x="3385" y="1964"/>
                  </a:lnTo>
                  <a:lnTo>
                    <a:pt x="3412" y="1878"/>
                  </a:lnTo>
                  <a:lnTo>
                    <a:pt x="3434" y="1792"/>
                  </a:lnTo>
                  <a:lnTo>
                    <a:pt x="3449" y="1703"/>
                  </a:lnTo>
                  <a:lnTo>
                    <a:pt x="3458" y="1611"/>
                  </a:lnTo>
                  <a:lnTo>
                    <a:pt x="3462" y="1519"/>
                  </a:lnTo>
                  <a:lnTo>
                    <a:pt x="3458" y="1424"/>
                  </a:lnTo>
                  <a:lnTo>
                    <a:pt x="3449" y="1333"/>
                  </a:lnTo>
                  <a:lnTo>
                    <a:pt x="3433" y="1243"/>
                  </a:lnTo>
                  <a:lnTo>
                    <a:pt x="3410" y="1155"/>
                  </a:lnTo>
                  <a:lnTo>
                    <a:pt x="3383" y="1070"/>
                  </a:lnTo>
                  <a:lnTo>
                    <a:pt x="3349" y="987"/>
                  </a:lnTo>
                  <a:lnTo>
                    <a:pt x="3311" y="907"/>
                  </a:lnTo>
                  <a:lnTo>
                    <a:pt x="3267" y="830"/>
                  </a:lnTo>
                  <a:lnTo>
                    <a:pt x="3218" y="757"/>
                  </a:lnTo>
                  <a:lnTo>
                    <a:pt x="3165" y="687"/>
                  </a:lnTo>
                  <a:lnTo>
                    <a:pt x="3107" y="620"/>
                  </a:lnTo>
                  <a:lnTo>
                    <a:pt x="3045" y="559"/>
                  </a:lnTo>
                  <a:lnTo>
                    <a:pt x="2979" y="501"/>
                  </a:lnTo>
                  <a:lnTo>
                    <a:pt x="2909" y="447"/>
                  </a:lnTo>
                  <a:lnTo>
                    <a:pt x="2836" y="399"/>
                  </a:lnTo>
                  <a:lnTo>
                    <a:pt x="2759" y="354"/>
                  </a:lnTo>
                  <a:lnTo>
                    <a:pt x="2680" y="315"/>
                  </a:lnTo>
                  <a:lnTo>
                    <a:pt x="2597" y="282"/>
                  </a:lnTo>
                  <a:lnTo>
                    <a:pt x="2512" y="254"/>
                  </a:lnTo>
                  <a:lnTo>
                    <a:pt x="2424" y="232"/>
                  </a:lnTo>
                  <a:lnTo>
                    <a:pt x="2334" y="216"/>
                  </a:lnTo>
                  <a:lnTo>
                    <a:pt x="2242" y="206"/>
                  </a:lnTo>
                  <a:lnTo>
                    <a:pt x="2148" y="203"/>
                  </a:lnTo>
                  <a:lnTo>
                    <a:pt x="2055" y="206"/>
                  </a:lnTo>
                  <a:lnTo>
                    <a:pt x="1963" y="216"/>
                  </a:lnTo>
                  <a:lnTo>
                    <a:pt x="1873" y="232"/>
                  </a:lnTo>
                  <a:lnTo>
                    <a:pt x="1785" y="254"/>
                  </a:lnTo>
                  <a:lnTo>
                    <a:pt x="1700" y="282"/>
                  </a:lnTo>
                  <a:lnTo>
                    <a:pt x="1617" y="315"/>
                  </a:lnTo>
                  <a:lnTo>
                    <a:pt x="1537" y="354"/>
                  </a:lnTo>
                  <a:lnTo>
                    <a:pt x="1461" y="399"/>
                  </a:lnTo>
                  <a:lnTo>
                    <a:pt x="1388" y="447"/>
                  </a:lnTo>
                  <a:lnTo>
                    <a:pt x="1318" y="501"/>
                  </a:lnTo>
                  <a:lnTo>
                    <a:pt x="1252" y="559"/>
                  </a:lnTo>
                  <a:lnTo>
                    <a:pt x="1190" y="620"/>
                  </a:lnTo>
                  <a:lnTo>
                    <a:pt x="1132" y="687"/>
                  </a:lnTo>
                  <a:lnTo>
                    <a:pt x="1079" y="757"/>
                  </a:lnTo>
                  <a:lnTo>
                    <a:pt x="1030" y="830"/>
                  </a:lnTo>
                  <a:lnTo>
                    <a:pt x="985" y="907"/>
                  </a:lnTo>
                  <a:lnTo>
                    <a:pt x="946" y="987"/>
                  </a:lnTo>
                  <a:lnTo>
                    <a:pt x="913" y="1070"/>
                  </a:lnTo>
                  <a:lnTo>
                    <a:pt x="885" y="1155"/>
                  </a:lnTo>
                  <a:lnTo>
                    <a:pt x="864" y="1243"/>
                  </a:lnTo>
                  <a:lnTo>
                    <a:pt x="848" y="1333"/>
                  </a:lnTo>
                  <a:lnTo>
                    <a:pt x="838" y="1424"/>
                  </a:lnTo>
                  <a:lnTo>
                    <a:pt x="834" y="1519"/>
                  </a:lnTo>
                  <a:lnTo>
                    <a:pt x="837" y="1591"/>
                  </a:lnTo>
                  <a:lnTo>
                    <a:pt x="843" y="1662"/>
                  </a:lnTo>
                  <a:lnTo>
                    <a:pt x="852" y="1733"/>
                  </a:lnTo>
                  <a:lnTo>
                    <a:pt x="647" y="1733"/>
                  </a:lnTo>
                  <a:lnTo>
                    <a:pt x="638" y="1662"/>
                  </a:lnTo>
                  <a:lnTo>
                    <a:pt x="632" y="1591"/>
                  </a:lnTo>
                  <a:lnTo>
                    <a:pt x="631" y="1519"/>
                  </a:lnTo>
                  <a:lnTo>
                    <a:pt x="634" y="1414"/>
                  </a:lnTo>
                  <a:lnTo>
                    <a:pt x="644" y="1313"/>
                  </a:lnTo>
                  <a:lnTo>
                    <a:pt x="662" y="1213"/>
                  </a:lnTo>
                  <a:lnTo>
                    <a:pt x="685" y="1115"/>
                  </a:lnTo>
                  <a:lnTo>
                    <a:pt x="714" y="1021"/>
                  </a:lnTo>
                  <a:lnTo>
                    <a:pt x="750" y="928"/>
                  </a:lnTo>
                  <a:lnTo>
                    <a:pt x="791" y="838"/>
                  </a:lnTo>
                  <a:lnTo>
                    <a:pt x="839" y="753"/>
                  </a:lnTo>
                  <a:lnTo>
                    <a:pt x="890" y="670"/>
                  </a:lnTo>
                  <a:lnTo>
                    <a:pt x="948" y="591"/>
                  </a:lnTo>
                  <a:lnTo>
                    <a:pt x="1009" y="516"/>
                  </a:lnTo>
                  <a:lnTo>
                    <a:pt x="1075" y="444"/>
                  </a:lnTo>
                  <a:lnTo>
                    <a:pt x="1146" y="378"/>
                  </a:lnTo>
                  <a:lnTo>
                    <a:pt x="1222" y="317"/>
                  </a:lnTo>
                  <a:lnTo>
                    <a:pt x="1301" y="259"/>
                  </a:lnTo>
                  <a:lnTo>
                    <a:pt x="1383" y="206"/>
                  </a:lnTo>
                  <a:lnTo>
                    <a:pt x="1469" y="160"/>
                  </a:lnTo>
                  <a:lnTo>
                    <a:pt x="1559" y="119"/>
                  </a:lnTo>
                  <a:lnTo>
                    <a:pt x="1651" y="83"/>
                  </a:lnTo>
                  <a:lnTo>
                    <a:pt x="1745" y="54"/>
                  </a:lnTo>
                  <a:lnTo>
                    <a:pt x="1843" y="30"/>
                  </a:lnTo>
                  <a:lnTo>
                    <a:pt x="1943" y="13"/>
                  </a:lnTo>
                  <a:lnTo>
                    <a:pt x="2044" y="3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9E71896-2A8E-4A61-850D-6240B31688F8}"/>
              </a:ext>
            </a:extLst>
          </p:cNvPr>
          <p:cNvGrpSpPr/>
          <p:nvPr userDrawn="1"/>
        </p:nvGrpSpPr>
        <p:grpSpPr>
          <a:xfrm>
            <a:off x="4166902" y="1884376"/>
            <a:ext cx="1696842" cy="1684014"/>
            <a:chOff x="931942" y="1886953"/>
            <a:chExt cx="1696842" cy="1684014"/>
          </a:xfrm>
        </p:grpSpPr>
        <p:grpSp>
          <p:nvGrpSpPr>
            <p:cNvPr id="64" name="Grupo 140">
              <a:extLst>
                <a:ext uri="{FF2B5EF4-FFF2-40B4-BE49-F238E27FC236}">
                  <a16:creationId xmlns:a16="http://schemas.microsoft.com/office/drawing/2014/main" id="{5A9CC0B9-932D-4B30-8DE6-9A29F9F7F6B1}"/>
                </a:ext>
              </a:extLst>
            </p:cNvPr>
            <p:cNvGrpSpPr/>
            <p:nvPr/>
          </p:nvGrpSpPr>
          <p:grpSpPr>
            <a:xfrm>
              <a:off x="931942" y="1886953"/>
              <a:ext cx="1696842" cy="1684014"/>
              <a:chOff x="1484749" y="1460927"/>
              <a:chExt cx="1696842" cy="1684014"/>
            </a:xfrm>
            <a:effectLst/>
          </p:grpSpPr>
          <p:sp>
            <p:nvSpPr>
              <p:cNvPr id="66" name="Rectángulo 101">
                <a:extLst>
                  <a:ext uri="{FF2B5EF4-FFF2-40B4-BE49-F238E27FC236}">
                    <a16:creationId xmlns:a16="http://schemas.microsoft.com/office/drawing/2014/main" id="{D01016CA-CB9C-4665-9BEC-0D47B19CB19E}"/>
                  </a:ext>
                </a:extLst>
              </p:cNvPr>
              <p:cNvSpPr/>
              <p:nvPr/>
            </p:nvSpPr>
            <p:spPr>
              <a:xfrm>
                <a:off x="1523172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 Placeholder 23">
                <a:extLst>
                  <a:ext uri="{FF2B5EF4-FFF2-40B4-BE49-F238E27FC236}">
                    <a16:creationId xmlns:a16="http://schemas.microsoft.com/office/drawing/2014/main" id="{3B68E950-7186-4A39-9960-4DBC8950D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4749" y="2837039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PLANEACIÓN</a:t>
                </a:r>
              </a:p>
            </p:txBody>
          </p:sp>
        </p:grpSp>
        <p:sp>
          <p:nvSpPr>
            <p:cNvPr id="65" name="Shape 3696">
              <a:extLst>
                <a:ext uri="{FF2B5EF4-FFF2-40B4-BE49-F238E27FC236}">
                  <a16:creationId xmlns:a16="http://schemas.microsoft.com/office/drawing/2014/main" id="{8035ED6F-4A07-45D3-9BAD-8F0805E3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712" y="2056356"/>
              <a:ext cx="845302" cy="893214"/>
            </a:xfrm>
            <a:custGeom>
              <a:avLst/>
              <a:gdLst>
                <a:gd name="T0" fmla="*/ 308833397 w 21600"/>
                <a:gd name="T1" fmla="*/ 308836604 h 21600"/>
                <a:gd name="T2" fmla="*/ 308833397 w 21600"/>
                <a:gd name="T3" fmla="*/ 308836604 h 21600"/>
                <a:gd name="T4" fmla="*/ 308833397 w 21600"/>
                <a:gd name="T5" fmla="*/ 308836604 h 21600"/>
                <a:gd name="T6" fmla="*/ 308833397 w 21600"/>
                <a:gd name="T7" fmla="*/ 3088366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364" y="13255"/>
                  </a:moveTo>
                  <a:lnTo>
                    <a:pt x="5400" y="13255"/>
                  </a:lnTo>
                  <a:lnTo>
                    <a:pt x="5400" y="15218"/>
                  </a:lnTo>
                  <a:lnTo>
                    <a:pt x="7364" y="15218"/>
                  </a:lnTo>
                  <a:cubicBezTo>
                    <a:pt x="7364" y="15218"/>
                    <a:pt x="7364" y="13255"/>
                    <a:pt x="7364" y="13255"/>
                  </a:cubicBezTo>
                  <a:close/>
                  <a:moveTo>
                    <a:pt x="7364" y="16691"/>
                  </a:moveTo>
                  <a:lnTo>
                    <a:pt x="5400" y="16691"/>
                  </a:lnTo>
                  <a:lnTo>
                    <a:pt x="5400" y="18655"/>
                  </a:lnTo>
                  <a:lnTo>
                    <a:pt x="7364" y="18655"/>
                  </a:lnTo>
                  <a:cubicBezTo>
                    <a:pt x="7364" y="18655"/>
                    <a:pt x="7364" y="16691"/>
                    <a:pt x="7364" y="16691"/>
                  </a:cubicBezTo>
                  <a:close/>
                  <a:moveTo>
                    <a:pt x="7364" y="9818"/>
                  </a:moveTo>
                  <a:lnTo>
                    <a:pt x="5400" y="9818"/>
                  </a:lnTo>
                  <a:lnTo>
                    <a:pt x="5400" y="11782"/>
                  </a:lnTo>
                  <a:lnTo>
                    <a:pt x="7364" y="11782"/>
                  </a:lnTo>
                  <a:cubicBezTo>
                    <a:pt x="7364" y="11782"/>
                    <a:pt x="7364" y="9818"/>
                    <a:pt x="7364" y="9818"/>
                  </a:cubicBezTo>
                  <a:close/>
                  <a:moveTo>
                    <a:pt x="4418" y="16691"/>
                  </a:moveTo>
                  <a:lnTo>
                    <a:pt x="2455" y="16691"/>
                  </a:lnTo>
                  <a:lnTo>
                    <a:pt x="2455" y="18655"/>
                  </a:lnTo>
                  <a:lnTo>
                    <a:pt x="4418" y="18655"/>
                  </a:lnTo>
                  <a:cubicBezTo>
                    <a:pt x="4418" y="18655"/>
                    <a:pt x="4418" y="16691"/>
                    <a:pt x="4418" y="1669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6"/>
                    <a:pt x="1422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8" y="2945"/>
                    <a:pt x="20618" y="3386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1"/>
                    <a:pt x="17453" y="0"/>
                    <a:pt x="17182" y="0"/>
                  </a:cubicBezTo>
                  <a:cubicBezTo>
                    <a:pt x="16910" y="0"/>
                    <a:pt x="16691" y="221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1"/>
                    <a:pt x="4690" y="0"/>
                    <a:pt x="4418" y="0"/>
                  </a:cubicBezTo>
                  <a:cubicBezTo>
                    <a:pt x="4147" y="0"/>
                    <a:pt x="3927" y="221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  <a:moveTo>
                    <a:pt x="4418" y="9818"/>
                  </a:moveTo>
                  <a:lnTo>
                    <a:pt x="2455" y="9818"/>
                  </a:lnTo>
                  <a:lnTo>
                    <a:pt x="2455" y="11782"/>
                  </a:lnTo>
                  <a:lnTo>
                    <a:pt x="4418" y="11782"/>
                  </a:lnTo>
                  <a:cubicBezTo>
                    <a:pt x="4418" y="11782"/>
                    <a:pt x="4418" y="9818"/>
                    <a:pt x="4418" y="9818"/>
                  </a:cubicBezTo>
                  <a:close/>
                  <a:moveTo>
                    <a:pt x="4418" y="13255"/>
                  </a:moveTo>
                  <a:lnTo>
                    <a:pt x="2455" y="13255"/>
                  </a:lnTo>
                  <a:lnTo>
                    <a:pt x="2455" y="15218"/>
                  </a:lnTo>
                  <a:lnTo>
                    <a:pt x="4418" y="15218"/>
                  </a:lnTo>
                  <a:cubicBezTo>
                    <a:pt x="4418" y="15218"/>
                    <a:pt x="4418" y="13255"/>
                    <a:pt x="4418" y="13255"/>
                  </a:cubicBezTo>
                  <a:close/>
                  <a:moveTo>
                    <a:pt x="10309" y="16691"/>
                  </a:moveTo>
                  <a:lnTo>
                    <a:pt x="8345" y="16691"/>
                  </a:lnTo>
                  <a:lnTo>
                    <a:pt x="8345" y="18655"/>
                  </a:lnTo>
                  <a:lnTo>
                    <a:pt x="10309" y="18655"/>
                  </a:lnTo>
                  <a:cubicBezTo>
                    <a:pt x="10309" y="18655"/>
                    <a:pt x="10309" y="16691"/>
                    <a:pt x="10309" y="16691"/>
                  </a:cubicBezTo>
                  <a:close/>
                  <a:moveTo>
                    <a:pt x="10309" y="9818"/>
                  </a:moveTo>
                  <a:lnTo>
                    <a:pt x="8345" y="9818"/>
                  </a:lnTo>
                  <a:lnTo>
                    <a:pt x="8345" y="11782"/>
                  </a:lnTo>
                  <a:lnTo>
                    <a:pt x="10309" y="11782"/>
                  </a:lnTo>
                  <a:cubicBezTo>
                    <a:pt x="10309" y="11782"/>
                    <a:pt x="10309" y="9818"/>
                    <a:pt x="10309" y="9818"/>
                  </a:cubicBezTo>
                  <a:close/>
                  <a:moveTo>
                    <a:pt x="10309" y="13255"/>
                  </a:moveTo>
                  <a:lnTo>
                    <a:pt x="8345" y="13255"/>
                  </a:lnTo>
                  <a:lnTo>
                    <a:pt x="8345" y="15218"/>
                  </a:lnTo>
                  <a:lnTo>
                    <a:pt x="10309" y="15218"/>
                  </a:lnTo>
                  <a:cubicBezTo>
                    <a:pt x="10309" y="15218"/>
                    <a:pt x="10309" y="13255"/>
                    <a:pt x="10309" y="13255"/>
                  </a:cubicBezTo>
                  <a:close/>
                  <a:moveTo>
                    <a:pt x="19145" y="13255"/>
                  </a:moveTo>
                  <a:lnTo>
                    <a:pt x="17182" y="13255"/>
                  </a:lnTo>
                  <a:lnTo>
                    <a:pt x="17182" y="15218"/>
                  </a:lnTo>
                  <a:lnTo>
                    <a:pt x="19145" y="15218"/>
                  </a:lnTo>
                  <a:cubicBezTo>
                    <a:pt x="19145" y="15218"/>
                    <a:pt x="19145" y="13255"/>
                    <a:pt x="19145" y="13255"/>
                  </a:cubicBezTo>
                  <a:close/>
                  <a:moveTo>
                    <a:pt x="16200" y="13255"/>
                  </a:moveTo>
                  <a:lnTo>
                    <a:pt x="14236" y="13255"/>
                  </a:lnTo>
                  <a:lnTo>
                    <a:pt x="14236" y="15218"/>
                  </a:lnTo>
                  <a:lnTo>
                    <a:pt x="16200" y="15218"/>
                  </a:lnTo>
                  <a:cubicBezTo>
                    <a:pt x="16200" y="15218"/>
                    <a:pt x="16200" y="13255"/>
                    <a:pt x="16200" y="13255"/>
                  </a:cubicBezTo>
                  <a:close/>
                  <a:moveTo>
                    <a:pt x="19145" y="9818"/>
                  </a:moveTo>
                  <a:lnTo>
                    <a:pt x="17182" y="9818"/>
                  </a:lnTo>
                  <a:lnTo>
                    <a:pt x="17182" y="11782"/>
                  </a:lnTo>
                  <a:lnTo>
                    <a:pt x="19145" y="11782"/>
                  </a:lnTo>
                  <a:cubicBezTo>
                    <a:pt x="19145" y="11782"/>
                    <a:pt x="19145" y="9818"/>
                    <a:pt x="19145" y="9818"/>
                  </a:cubicBezTo>
                  <a:close/>
                  <a:moveTo>
                    <a:pt x="16200" y="9818"/>
                  </a:moveTo>
                  <a:lnTo>
                    <a:pt x="14236" y="9818"/>
                  </a:lnTo>
                  <a:lnTo>
                    <a:pt x="14236" y="11782"/>
                  </a:lnTo>
                  <a:lnTo>
                    <a:pt x="16200" y="11782"/>
                  </a:lnTo>
                  <a:cubicBezTo>
                    <a:pt x="16200" y="11782"/>
                    <a:pt x="16200" y="9818"/>
                    <a:pt x="16200" y="9818"/>
                  </a:cubicBezTo>
                  <a:close/>
                  <a:moveTo>
                    <a:pt x="13255" y="16691"/>
                  </a:moveTo>
                  <a:lnTo>
                    <a:pt x="11291" y="16691"/>
                  </a:lnTo>
                  <a:lnTo>
                    <a:pt x="11291" y="18655"/>
                  </a:lnTo>
                  <a:lnTo>
                    <a:pt x="13255" y="18655"/>
                  </a:lnTo>
                  <a:cubicBezTo>
                    <a:pt x="13255" y="18655"/>
                    <a:pt x="13255" y="16691"/>
                    <a:pt x="13255" y="16691"/>
                  </a:cubicBezTo>
                  <a:close/>
                  <a:moveTo>
                    <a:pt x="13255" y="9818"/>
                  </a:moveTo>
                  <a:lnTo>
                    <a:pt x="11291" y="9818"/>
                  </a:lnTo>
                  <a:lnTo>
                    <a:pt x="11291" y="11782"/>
                  </a:lnTo>
                  <a:lnTo>
                    <a:pt x="13255" y="11782"/>
                  </a:lnTo>
                  <a:cubicBezTo>
                    <a:pt x="13255" y="11782"/>
                    <a:pt x="13255" y="9818"/>
                    <a:pt x="13255" y="9818"/>
                  </a:cubicBezTo>
                  <a:close/>
                  <a:moveTo>
                    <a:pt x="13255" y="13255"/>
                  </a:moveTo>
                  <a:lnTo>
                    <a:pt x="11291" y="13255"/>
                  </a:lnTo>
                  <a:lnTo>
                    <a:pt x="11291" y="15218"/>
                  </a:lnTo>
                  <a:lnTo>
                    <a:pt x="13255" y="15218"/>
                  </a:lnTo>
                  <a:cubicBezTo>
                    <a:pt x="13255" y="15218"/>
                    <a:pt x="13255" y="13255"/>
                    <a:pt x="13255" y="132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  <a:headEnd/>
              <a:tailEnd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sp>
        <p:nvSpPr>
          <p:cNvPr id="68" name="Shape 3698">
            <a:extLst>
              <a:ext uri="{FF2B5EF4-FFF2-40B4-BE49-F238E27FC236}">
                <a16:creationId xmlns:a16="http://schemas.microsoft.com/office/drawing/2014/main" id="{75109A86-B0AD-4084-B513-23BB1E8E19AA}"/>
              </a:ext>
            </a:extLst>
          </p:cNvPr>
          <p:cNvSpPr>
            <a:spLocks/>
          </p:cNvSpPr>
          <p:nvPr userDrawn="1"/>
        </p:nvSpPr>
        <p:spPr bwMode="auto">
          <a:xfrm>
            <a:off x="2425753" y="2105643"/>
            <a:ext cx="955117" cy="840086"/>
          </a:xfrm>
          <a:custGeom>
            <a:avLst/>
            <a:gdLst>
              <a:gd name="T0" fmla="*/ 308833397 w 21600"/>
              <a:gd name="T1" fmla="*/ 138919822 h 21600"/>
              <a:gd name="T2" fmla="*/ 308833397 w 21600"/>
              <a:gd name="T3" fmla="*/ 138919822 h 21600"/>
              <a:gd name="T4" fmla="*/ 308833397 w 21600"/>
              <a:gd name="T5" fmla="*/ 138919822 h 21600"/>
              <a:gd name="T6" fmla="*/ 308833397 w 21600"/>
              <a:gd name="T7" fmla="*/ 13891982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4"/>
                  <a:pt x="9957" y="1784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5"/>
                  <a:pt x="11617" y="1719"/>
                </a:cubicBezTo>
                <a:cubicBezTo>
                  <a:pt x="11641" y="1793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1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s-ES" dirty="0"/>
          </a:p>
        </p:txBody>
      </p:sp>
      <p:grpSp>
        <p:nvGrpSpPr>
          <p:cNvPr id="62" name="Group 51">
            <a:extLst>
              <a:ext uri="{FF2B5EF4-FFF2-40B4-BE49-F238E27FC236}">
                <a16:creationId xmlns:a16="http://schemas.microsoft.com/office/drawing/2014/main" id="{6EF9DE8D-423F-4E9A-8852-7E9AED84F5A1}"/>
              </a:ext>
            </a:extLst>
          </p:cNvPr>
          <p:cNvGrpSpPr/>
          <p:nvPr userDrawn="1"/>
        </p:nvGrpSpPr>
        <p:grpSpPr>
          <a:xfrm>
            <a:off x="6253662" y="3874794"/>
            <a:ext cx="1696842" cy="1673302"/>
            <a:chOff x="7405397" y="3922314"/>
            <a:chExt cx="1696842" cy="1673302"/>
          </a:xfrm>
        </p:grpSpPr>
        <p:grpSp>
          <p:nvGrpSpPr>
            <p:cNvPr id="69" name="Grupo 152">
              <a:extLst>
                <a:ext uri="{FF2B5EF4-FFF2-40B4-BE49-F238E27FC236}">
                  <a16:creationId xmlns:a16="http://schemas.microsoft.com/office/drawing/2014/main" id="{487857F1-505E-46C2-A2A8-6983E08E9877}"/>
                </a:ext>
              </a:extLst>
            </p:cNvPr>
            <p:cNvGrpSpPr/>
            <p:nvPr/>
          </p:nvGrpSpPr>
          <p:grpSpPr>
            <a:xfrm>
              <a:off x="7405397" y="3922314"/>
              <a:ext cx="1696842" cy="1673302"/>
              <a:chOff x="7410784" y="3845046"/>
              <a:chExt cx="1696842" cy="1673302"/>
            </a:xfrm>
            <a:effectLst/>
          </p:grpSpPr>
          <p:sp>
            <p:nvSpPr>
              <p:cNvPr id="72" name="Rectángulo 149">
                <a:extLst>
                  <a:ext uri="{FF2B5EF4-FFF2-40B4-BE49-F238E27FC236}">
                    <a16:creationId xmlns:a16="http://schemas.microsoft.com/office/drawing/2014/main" id="{83F5561A-132E-4EBE-9C18-47FC1112F3E3}"/>
                  </a:ext>
                </a:extLst>
              </p:cNvPr>
              <p:cNvSpPr/>
              <p:nvPr/>
            </p:nvSpPr>
            <p:spPr>
              <a:xfrm>
                <a:off x="7449205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 Placeholder 23">
                <a:extLst>
                  <a:ext uri="{FF2B5EF4-FFF2-40B4-BE49-F238E27FC236}">
                    <a16:creationId xmlns:a16="http://schemas.microsoft.com/office/drawing/2014/main" id="{40E971B9-5F79-4211-BF39-D498D1AD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0784" y="521044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DESARROLLO HUMANO</a:t>
                </a:r>
              </a:p>
            </p:txBody>
          </p:sp>
        </p:grpSp>
        <p:sp>
          <p:nvSpPr>
            <p:cNvPr id="70" name="Shape 3689">
              <a:extLst>
                <a:ext uri="{FF2B5EF4-FFF2-40B4-BE49-F238E27FC236}">
                  <a16:creationId xmlns:a16="http://schemas.microsoft.com/office/drawing/2014/main" id="{CA7BD2A2-4869-492A-9FD6-AECCA2BD2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0007" y="4132192"/>
              <a:ext cx="937532" cy="770449"/>
            </a:xfrm>
            <a:custGeom>
              <a:avLst/>
              <a:gdLst>
                <a:gd name="T0" fmla="*/ 308833397 w 21600"/>
                <a:gd name="T1" fmla="*/ 211349847 h 21600"/>
                <a:gd name="T2" fmla="*/ 308833397 w 21600"/>
                <a:gd name="T3" fmla="*/ 211349847 h 21600"/>
                <a:gd name="T4" fmla="*/ 308833397 w 21600"/>
                <a:gd name="T5" fmla="*/ 211349847 h 21600"/>
                <a:gd name="T6" fmla="*/ 308833397 w 21600"/>
                <a:gd name="T7" fmla="*/ 21134984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16" y="20520"/>
                  </a:moveTo>
                  <a:cubicBezTo>
                    <a:pt x="1258" y="18675"/>
                    <a:pt x="2752" y="17922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09"/>
                    <a:pt x="6113" y="10507"/>
                    <a:pt x="5698" y="9969"/>
                  </a:cubicBezTo>
                  <a:cubicBezTo>
                    <a:pt x="5646" y="9901"/>
                    <a:pt x="5599" y="9842"/>
                    <a:pt x="5562" y="9785"/>
                  </a:cubicBezTo>
                  <a:cubicBezTo>
                    <a:pt x="5550" y="9768"/>
                    <a:pt x="5538" y="9751"/>
                    <a:pt x="5526" y="9734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1"/>
                  </a:cubicBezTo>
                  <a:cubicBezTo>
                    <a:pt x="5249" y="6721"/>
                    <a:pt x="4603" y="5151"/>
                    <a:pt x="5035" y="3987"/>
                  </a:cubicBezTo>
                  <a:cubicBezTo>
                    <a:pt x="5619" y="2410"/>
                    <a:pt x="6140" y="2098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1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3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5"/>
                  </a:cubicBezTo>
                  <a:cubicBezTo>
                    <a:pt x="11091" y="9842"/>
                    <a:pt x="11044" y="9901"/>
                    <a:pt x="10992" y="9969"/>
                  </a:cubicBezTo>
                  <a:cubicBezTo>
                    <a:pt x="10578" y="10507"/>
                    <a:pt x="9806" y="11509"/>
                    <a:pt x="9806" y="13567"/>
                  </a:cubicBezTo>
                  <a:cubicBezTo>
                    <a:pt x="9806" y="15971"/>
                    <a:pt x="11535" y="17087"/>
                    <a:pt x="12500" y="17361"/>
                  </a:cubicBezTo>
                  <a:cubicBezTo>
                    <a:pt x="13925" y="17915"/>
                    <a:pt x="15432" y="18664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39"/>
                    <a:pt x="12999" y="4821"/>
                    <a:pt x="12211" y="2789"/>
                  </a:cubicBezTo>
                  <a:cubicBezTo>
                    <a:pt x="11716" y="1513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6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6"/>
                    <a:pt x="12782" y="16326"/>
                  </a:cubicBezTo>
                  <a:moveTo>
                    <a:pt x="18035" y="15773"/>
                  </a:moveTo>
                  <a:cubicBezTo>
                    <a:pt x="18035" y="15773"/>
                    <a:pt x="16217" y="15311"/>
                    <a:pt x="16217" y="13290"/>
                  </a:cubicBezTo>
                  <a:cubicBezTo>
                    <a:pt x="16217" y="11514"/>
                    <a:pt x="17087" y="10889"/>
                    <a:pt x="17376" y="10458"/>
                  </a:cubicBezTo>
                  <a:cubicBezTo>
                    <a:pt x="17376" y="10458"/>
                    <a:pt x="17968" y="9905"/>
                    <a:pt x="17572" y="8122"/>
                  </a:cubicBezTo>
                  <a:cubicBezTo>
                    <a:pt x="18232" y="7145"/>
                    <a:pt x="18387" y="5419"/>
                    <a:pt x="17669" y="3589"/>
                  </a:cubicBezTo>
                  <a:cubicBezTo>
                    <a:pt x="17218" y="2442"/>
                    <a:pt x="16666" y="1814"/>
                    <a:pt x="16059" y="1448"/>
                  </a:cubicBezTo>
                  <a:cubicBezTo>
                    <a:pt x="15612" y="1179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3"/>
                  </a:cubicBezTo>
                  <a:cubicBezTo>
                    <a:pt x="12878" y="1781"/>
                    <a:pt x="12997" y="2064"/>
                    <a:pt x="13115" y="2365"/>
                  </a:cubicBezTo>
                  <a:cubicBezTo>
                    <a:pt x="13131" y="2408"/>
                    <a:pt x="13143" y="2453"/>
                    <a:pt x="13159" y="2496"/>
                  </a:cubicBezTo>
                  <a:cubicBezTo>
                    <a:pt x="13436" y="2360"/>
                    <a:pt x="13994" y="2159"/>
                    <a:pt x="14614" y="2159"/>
                  </a:cubicBezTo>
                  <a:cubicBezTo>
                    <a:pt x="15001" y="2159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8"/>
                  </a:cubicBezTo>
                  <a:cubicBezTo>
                    <a:pt x="17366" y="5540"/>
                    <a:pt x="17207" y="6853"/>
                    <a:pt x="16784" y="7478"/>
                  </a:cubicBezTo>
                  <a:cubicBezTo>
                    <a:pt x="16610" y="7736"/>
                    <a:pt x="16549" y="8066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3"/>
                    <a:pt x="16607" y="9785"/>
                    <a:pt x="16584" y="9819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7"/>
                    <a:pt x="15236" y="11418"/>
                    <a:pt x="15236" y="13290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6"/>
                    <a:pt x="20311" y="17925"/>
                    <a:pt x="20570" y="19439"/>
                  </a:cubicBezTo>
                  <a:lnTo>
                    <a:pt x="17464" y="19439"/>
                  </a:lnTo>
                  <a:cubicBezTo>
                    <a:pt x="17553" y="19773"/>
                    <a:pt x="17615" y="20131"/>
                    <a:pt x="17645" y="20519"/>
                  </a:cubicBezTo>
                  <a:lnTo>
                    <a:pt x="21152" y="20519"/>
                  </a:lnTo>
                  <a:cubicBezTo>
                    <a:pt x="21600" y="20519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  <p:sp>
          <p:nvSpPr>
            <p:cNvPr id="71" name="Shape 3654">
              <a:extLst>
                <a:ext uri="{FF2B5EF4-FFF2-40B4-BE49-F238E27FC236}">
                  <a16:creationId xmlns:a16="http://schemas.microsoft.com/office/drawing/2014/main" id="{588C933B-EDBC-4F67-9A34-5785D97F8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5055" y="4320223"/>
              <a:ext cx="458673" cy="464181"/>
            </a:xfrm>
            <a:custGeom>
              <a:avLst/>
              <a:gdLst>
                <a:gd name="T0" fmla="*/ 308836604 w 21600"/>
                <a:gd name="T1" fmla="*/ 308833397 h 21600"/>
                <a:gd name="T2" fmla="*/ 308836604 w 21600"/>
                <a:gd name="T3" fmla="*/ 308833397 h 21600"/>
                <a:gd name="T4" fmla="*/ 308836604 w 21600"/>
                <a:gd name="T5" fmla="*/ 308833397 h 21600"/>
                <a:gd name="T6" fmla="*/ 308836604 w 21600"/>
                <a:gd name="T7" fmla="*/ 30883339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33" y="11950"/>
                  </a:moveTo>
                  <a:lnTo>
                    <a:pt x="12831" y="14045"/>
                  </a:lnTo>
                  <a:lnTo>
                    <a:pt x="11135" y="12801"/>
                  </a:lnTo>
                  <a:lnTo>
                    <a:pt x="10555" y="12375"/>
                  </a:lnTo>
                  <a:lnTo>
                    <a:pt x="9974" y="12801"/>
                  </a:lnTo>
                  <a:lnTo>
                    <a:pt x="8277" y="14045"/>
                  </a:lnTo>
                  <a:lnTo>
                    <a:pt x="8976" y="11950"/>
                  </a:lnTo>
                  <a:lnTo>
                    <a:pt x="9195" y="11291"/>
                  </a:lnTo>
                  <a:lnTo>
                    <a:pt x="8647" y="10864"/>
                  </a:lnTo>
                  <a:lnTo>
                    <a:pt x="7280" y="9801"/>
                  </a:lnTo>
                  <a:lnTo>
                    <a:pt x="9560" y="9801"/>
                  </a:lnTo>
                  <a:lnTo>
                    <a:pt x="9799" y="9167"/>
                  </a:lnTo>
                  <a:lnTo>
                    <a:pt x="10555" y="7167"/>
                  </a:lnTo>
                  <a:lnTo>
                    <a:pt x="11310" y="9167"/>
                  </a:lnTo>
                  <a:lnTo>
                    <a:pt x="11549" y="9801"/>
                  </a:lnTo>
                  <a:lnTo>
                    <a:pt x="13829" y="9801"/>
                  </a:lnTo>
                  <a:lnTo>
                    <a:pt x="12462" y="10864"/>
                  </a:lnTo>
                  <a:lnTo>
                    <a:pt x="11914" y="11291"/>
                  </a:lnTo>
                  <a:cubicBezTo>
                    <a:pt x="11914" y="11291"/>
                    <a:pt x="12133" y="11950"/>
                    <a:pt x="12133" y="11950"/>
                  </a:cubicBezTo>
                  <a:close/>
                  <a:moveTo>
                    <a:pt x="12228" y="8820"/>
                  </a:moveTo>
                  <a:lnTo>
                    <a:pt x="10555" y="4388"/>
                  </a:lnTo>
                  <a:lnTo>
                    <a:pt x="8881" y="8820"/>
                  </a:lnTo>
                  <a:lnTo>
                    <a:pt x="4418" y="8820"/>
                  </a:lnTo>
                  <a:lnTo>
                    <a:pt x="8044" y="11639"/>
                  </a:lnTo>
                  <a:lnTo>
                    <a:pt x="6371" y="16660"/>
                  </a:lnTo>
                  <a:lnTo>
                    <a:pt x="10555" y="13592"/>
                  </a:lnTo>
                  <a:lnTo>
                    <a:pt x="14738" y="16660"/>
                  </a:lnTo>
                  <a:lnTo>
                    <a:pt x="13065" y="11639"/>
                  </a:lnTo>
                  <a:lnTo>
                    <a:pt x="16691" y="8820"/>
                  </a:lnTo>
                  <a:cubicBezTo>
                    <a:pt x="16691" y="8820"/>
                    <a:pt x="12228" y="8820"/>
                    <a:pt x="12228" y="8820"/>
                  </a:cubicBezTo>
                  <a:close/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grpSp>
        <p:nvGrpSpPr>
          <p:cNvPr id="75" name="Group 46">
            <a:extLst>
              <a:ext uri="{FF2B5EF4-FFF2-40B4-BE49-F238E27FC236}">
                <a16:creationId xmlns:a16="http://schemas.microsoft.com/office/drawing/2014/main" id="{D0972EBD-DC4F-44D3-9A39-99CE5F63A572}"/>
              </a:ext>
            </a:extLst>
          </p:cNvPr>
          <p:cNvGrpSpPr/>
          <p:nvPr userDrawn="1"/>
        </p:nvGrpSpPr>
        <p:grpSpPr>
          <a:xfrm>
            <a:off x="8389634" y="3874794"/>
            <a:ext cx="1696842" cy="1673302"/>
            <a:chOff x="5247579" y="3922314"/>
            <a:chExt cx="1696842" cy="1673302"/>
          </a:xfrm>
        </p:grpSpPr>
        <p:grpSp>
          <p:nvGrpSpPr>
            <p:cNvPr id="76" name="Grupo 151">
              <a:extLst>
                <a:ext uri="{FF2B5EF4-FFF2-40B4-BE49-F238E27FC236}">
                  <a16:creationId xmlns:a16="http://schemas.microsoft.com/office/drawing/2014/main" id="{226D9EC0-9AFB-42CE-9AA2-D76E663B2F36}"/>
                </a:ext>
              </a:extLst>
            </p:cNvPr>
            <p:cNvGrpSpPr/>
            <p:nvPr/>
          </p:nvGrpSpPr>
          <p:grpSpPr>
            <a:xfrm>
              <a:off x="5247579" y="3922314"/>
              <a:ext cx="1696842" cy="1673302"/>
              <a:chOff x="5197525" y="3845046"/>
              <a:chExt cx="1696842" cy="1673302"/>
            </a:xfrm>
            <a:effectLst/>
          </p:grpSpPr>
          <p:sp>
            <p:nvSpPr>
              <p:cNvPr id="78" name="Rectángulo 147">
                <a:extLst>
                  <a:ext uri="{FF2B5EF4-FFF2-40B4-BE49-F238E27FC236}">
                    <a16:creationId xmlns:a16="http://schemas.microsoft.com/office/drawing/2014/main" id="{33DE793C-CF50-4B26-BEE3-F9DCBB24D8F3}"/>
                  </a:ext>
                </a:extLst>
              </p:cNvPr>
              <p:cNvSpPr/>
              <p:nvPr/>
            </p:nvSpPr>
            <p:spPr>
              <a:xfrm>
                <a:off x="5235946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Text Placeholder 23">
                <a:extLst>
                  <a:ext uri="{FF2B5EF4-FFF2-40B4-BE49-F238E27FC236}">
                    <a16:creationId xmlns:a16="http://schemas.microsoft.com/office/drawing/2014/main" id="{8C403C20-67D2-4FCF-90BE-8FF572E01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7525" y="521044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DHG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77" name="Freeform 264">
              <a:extLst>
                <a:ext uri="{FF2B5EF4-FFF2-40B4-BE49-F238E27FC236}">
                  <a16:creationId xmlns:a16="http://schemas.microsoft.com/office/drawing/2014/main" id="{BBC67E9D-AB7E-49D7-9328-E37AD1476C59}"/>
                </a:ext>
              </a:extLst>
            </p:cNvPr>
            <p:cNvSpPr/>
            <p:nvPr/>
          </p:nvSpPr>
          <p:spPr>
            <a:xfrm>
              <a:off x="5644817" y="4120664"/>
              <a:ext cx="902366" cy="813101"/>
            </a:xfrm>
            <a:custGeom>
              <a:avLst/>
              <a:gdLst>
                <a:gd name="connsiteX0" fmla="*/ 97472 w 576943"/>
                <a:gd name="connsiteY0" fmla="*/ 198324 h 432707"/>
                <a:gd name="connsiteX1" fmla="*/ 108459 w 576943"/>
                <a:gd name="connsiteY1" fmla="*/ 203113 h 432707"/>
                <a:gd name="connsiteX2" fmla="*/ 151983 w 576943"/>
                <a:gd name="connsiteY2" fmla="*/ 228890 h 432707"/>
                <a:gd name="connsiteX3" fmla="*/ 198325 w 576943"/>
                <a:gd name="connsiteY3" fmla="*/ 237482 h 432707"/>
                <a:gd name="connsiteX4" fmla="*/ 244666 w 576943"/>
                <a:gd name="connsiteY4" fmla="*/ 228890 h 432707"/>
                <a:gd name="connsiteX5" fmla="*/ 288190 w 576943"/>
                <a:gd name="connsiteY5" fmla="*/ 203113 h 432707"/>
                <a:gd name="connsiteX6" fmla="*/ 299177 w 576943"/>
                <a:gd name="connsiteY6" fmla="*/ 198324 h 432707"/>
                <a:gd name="connsiteX7" fmla="*/ 360308 w 576943"/>
                <a:gd name="connsiteY7" fmla="*/ 225368 h 432707"/>
                <a:gd name="connsiteX8" fmla="*/ 297487 w 576943"/>
                <a:gd name="connsiteY8" fmla="*/ 225368 h 432707"/>
                <a:gd name="connsiteX9" fmla="*/ 272132 w 576943"/>
                <a:gd name="connsiteY9" fmla="*/ 236073 h 432707"/>
                <a:gd name="connsiteX10" fmla="*/ 261428 w 576943"/>
                <a:gd name="connsiteY10" fmla="*/ 261427 h 432707"/>
                <a:gd name="connsiteX11" fmla="*/ 261428 w 576943"/>
                <a:gd name="connsiteY11" fmla="*/ 315515 h 432707"/>
                <a:gd name="connsiteX12" fmla="*/ 272132 w 576943"/>
                <a:gd name="connsiteY12" fmla="*/ 340869 h 432707"/>
                <a:gd name="connsiteX13" fmla="*/ 297487 w 576943"/>
                <a:gd name="connsiteY13" fmla="*/ 351574 h 432707"/>
                <a:gd name="connsiteX14" fmla="*/ 369604 w 576943"/>
                <a:gd name="connsiteY14" fmla="*/ 351574 h 432707"/>
                <a:gd name="connsiteX15" fmla="*/ 369604 w 576943"/>
                <a:gd name="connsiteY15" fmla="*/ 418622 h 432707"/>
                <a:gd name="connsiteX16" fmla="*/ 321432 w 576943"/>
                <a:gd name="connsiteY16" fmla="*/ 432707 h 432707"/>
                <a:gd name="connsiteX17" fmla="*/ 75217 w 576943"/>
                <a:gd name="connsiteY17" fmla="*/ 432707 h 432707"/>
                <a:gd name="connsiteX18" fmla="*/ 20565 w 576943"/>
                <a:gd name="connsiteY18" fmla="*/ 413269 h 432707"/>
                <a:gd name="connsiteX19" fmla="*/ 0 w 576943"/>
                <a:gd name="connsiteY19" fmla="*/ 359744 h 432707"/>
                <a:gd name="connsiteX20" fmla="*/ 986 w 576943"/>
                <a:gd name="connsiteY20" fmla="*/ 330587 h 432707"/>
                <a:gd name="connsiteX21" fmla="*/ 4930 w 576943"/>
                <a:gd name="connsiteY21" fmla="*/ 299881 h 432707"/>
                <a:gd name="connsiteX22" fmla="*/ 12395 w 576943"/>
                <a:gd name="connsiteY22" fmla="*/ 269315 h 432707"/>
                <a:gd name="connsiteX23" fmla="*/ 24509 w 576943"/>
                <a:gd name="connsiteY23" fmla="*/ 241848 h 432707"/>
                <a:gd name="connsiteX24" fmla="*/ 41975 w 576943"/>
                <a:gd name="connsiteY24" fmla="*/ 219030 h 432707"/>
                <a:gd name="connsiteX25" fmla="*/ 66062 w 576943"/>
                <a:gd name="connsiteY25" fmla="*/ 203958 h 432707"/>
                <a:gd name="connsiteX26" fmla="*/ 97472 w 576943"/>
                <a:gd name="connsiteY26" fmla="*/ 198324 h 432707"/>
                <a:gd name="connsiteX27" fmla="*/ 405663 w 576943"/>
                <a:gd name="connsiteY27" fmla="*/ 144236 h 432707"/>
                <a:gd name="connsiteX28" fmla="*/ 459752 w 576943"/>
                <a:gd name="connsiteY28" fmla="*/ 144236 h 432707"/>
                <a:gd name="connsiteX29" fmla="*/ 466090 w 576943"/>
                <a:gd name="connsiteY29" fmla="*/ 146912 h 432707"/>
                <a:gd name="connsiteX30" fmla="*/ 468766 w 576943"/>
                <a:gd name="connsiteY30" fmla="*/ 153250 h 432707"/>
                <a:gd name="connsiteX31" fmla="*/ 468766 w 576943"/>
                <a:gd name="connsiteY31" fmla="*/ 252412 h 432707"/>
                <a:gd name="connsiteX32" fmla="*/ 567928 w 576943"/>
                <a:gd name="connsiteY32" fmla="*/ 252412 h 432707"/>
                <a:gd name="connsiteX33" fmla="*/ 574267 w 576943"/>
                <a:gd name="connsiteY33" fmla="*/ 255089 h 432707"/>
                <a:gd name="connsiteX34" fmla="*/ 576943 w 576943"/>
                <a:gd name="connsiteY34" fmla="*/ 261427 h 432707"/>
                <a:gd name="connsiteX35" fmla="*/ 576943 w 576943"/>
                <a:gd name="connsiteY35" fmla="*/ 315515 h 432707"/>
                <a:gd name="connsiteX36" fmla="*/ 574267 w 576943"/>
                <a:gd name="connsiteY36" fmla="*/ 321854 h 432707"/>
                <a:gd name="connsiteX37" fmla="*/ 567928 w 576943"/>
                <a:gd name="connsiteY37" fmla="*/ 324530 h 432707"/>
                <a:gd name="connsiteX38" fmla="*/ 468766 w 576943"/>
                <a:gd name="connsiteY38" fmla="*/ 324530 h 432707"/>
                <a:gd name="connsiteX39" fmla="*/ 468766 w 576943"/>
                <a:gd name="connsiteY39" fmla="*/ 423692 h 432707"/>
                <a:gd name="connsiteX40" fmla="*/ 466090 w 576943"/>
                <a:gd name="connsiteY40" fmla="*/ 430031 h 432707"/>
                <a:gd name="connsiteX41" fmla="*/ 459752 w 576943"/>
                <a:gd name="connsiteY41" fmla="*/ 432707 h 432707"/>
                <a:gd name="connsiteX42" fmla="*/ 405663 w 576943"/>
                <a:gd name="connsiteY42" fmla="*/ 432707 h 432707"/>
                <a:gd name="connsiteX43" fmla="*/ 399325 w 576943"/>
                <a:gd name="connsiteY43" fmla="*/ 430031 h 432707"/>
                <a:gd name="connsiteX44" fmla="*/ 396649 w 576943"/>
                <a:gd name="connsiteY44" fmla="*/ 423692 h 432707"/>
                <a:gd name="connsiteX45" fmla="*/ 396649 w 576943"/>
                <a:gd name="connsiteY45" fmla="*/ 324530 h 432707"/>
                <a:gd name="connsiteX46" fmla="*/ 297487 w 576943"/>
                <a:gd name="connsiteY46" fmla="*/ 324530 h 432707"/>
                <a:gd name="connsiteX47" fmla="*/ 291148 w 576943"/>
                <a:gd name="connsiteY47" fmla="*/ 321854 h 432707"/>
                <a:gd name="connsiteX48" fmla="*/ 288472 w 576943"/>
                <a:gd name="connsiteY48" fmla="*/ 315515 h 432707"/>
                <a:gd name="connsiteX49" fmla="*/ 288472 w 576943"/>
                <a:gd name="connsiteY49" fmla="*/ 261427 h 432707"/>
                <a:gd name="connsiteX50" fmla="*/ 291148 w 576943"/>
                <a:gd name="connsiteY50" fmla="*/ 255089 h 432707"/>
                <a:gd name="connsiteX51" fmla="*/ 297487 w 576943"/>
                <a:gd name="connsiteY51" fmla="*/ 252412 h 432707"/>
                <a:gd name="connsiteX52" fmla="*/ 396649 w 576943"/>
                <a:gd name="connsiteY52" fmla="*/ 252412 h 432707"/>
                <a:gd name="connsiteX53" fmla="*/ 396649 w 576943"/>
                <a:gd name="connsiteY53" fmla="*/ 153250 h 432707"/>
                <a:gd name="connsiteX54" fmla="*/ 399325 w 576943"/>
                <a:gd name="connsiteY54" fmla="*/ 146912 h 432707"/>
                <a:gd name="connsiteX55" fmla="*/ 405663 w 576943"/>
                <a:gd name="connsiteY55" fmla="*/ 144236 h 432707"/>
                <a:gd name="connsiteX56" fmla="*/ 198325 w 576943"/>
                <a:gd name="connsiteY56" fmla="*/ 0 h 432707"/>
                <a:gd name="connsiteX57" fmla="*/ 274809 w 576943"/>
                <a:gd name="connsiteY57" fmla="*/ 31692 h 432707"/>
                <a:gd name="connsiteX58" fmla="*/ 306501 w 576943"/>
                <a:gd name="connsiteY58" fmla="*/ 108177 h 432707"/>
                <a:gd name="connsiteX59" fmla="*/ 274809 w 576943"/>
                <a:gd name="connsiteY59" fmla="*/ 184661 h 432707"/>
                <a:gd name="connsiteX60" fmla="*/ 198325 w 576943"/>
                <a:gd name="connsiteY60" fmla="*/ 216353 h 432707"/>
                <a:gd name="connsiteX61" fmla="*/ 121840 w 576943"/>
                <a:gd name="connsiteY61" fmla="*/ 184661 h 432707"/>
                <a:gd name="connsiteX62" fmla="*/ 90148 w 576943"/>
                <a:gd name="connsiteY62" fmla="*/ 108177 h 432707"/>
                <a:gd name="connsiteX63" fmla="*/ 121840 w 576943"/>
                <a:gd name="connsiteY63" fmla="*/ 31692 h 432707"/>
                <a:gd name="connsiteX64" fmla="*/ 198325 w 576943"/>
                <a:gd name="connsiteY64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76943" h="432707">
                  <a:moveTo>
                    <a:pt x="97472" y="198324"/>
                  </a:moveTo>
                  <a:cubicBezTo>
                    <a:pt x="101041" y="198324"/>
                    <a:pt x="104703" y="199920"/>
                    <a:pt x="108459" y="203113"/>
                  </a:cubicBezTo>
                  <a:cubicBezTo>
                    <a:pt x="123296" y="214569"/>
                    <a:pt x="137804" y="223162"/>
                    <a:pt x="151983" y="228890"/>
                  </a:cubicBezTo>
                  <a:cubicBezTo>
                    <a:pt x="166162" y="234618"/>
                    <a:pt x="181609" y="237482"/>
                    <a:pt x="198325" y="237482"/>
                  </a:cubicBezTo>
                  <a:cubicBezTo>
                    <a:pt x="215039" y="237482"/>
                    <a:pt x="230487" y="234618"/>
                    <a:pt x="244666" y="228890"/>
                  </a:cubicBezTo>
                  <a:cubicBezTo>
                    <a:pt x="258845" y="223162"/>
                    <a:pt x="273353" y="214569"/>
                    <a:pt x="288190" y="203113"/>
                  </a:cubicBezTo>
                  <a:cubicBezTo>
                    <a:pt x="291946" y="199920"/>
                    <a:pt x="295609" y="198324"/>
                    <a:pt x="299177" y="198324"/>
                  </a:cubicBezTo>
                  <a:cubicBezTo>
                    <a:pt x="323967" y="198324"/>
                    <a:pt x="344344" y="207339"/>
                    <a:pt x="360308" y="225368"/>
                  </a:cubicBezTo>
                  <a:lnTo>
                    <a:pt x="297487" y="225368"/>
                  </a:lnTo>
                  <a:cubicBezTo>
                    <a:pt x="287721" y="225368"/>
                    <a:pt x="279269" y="228937"/>
                    <a:pt x="272132" y="236073"/>
                  </a:cubicBezTo>
                  <a:cubicBezTo>
                    <a:pt x="264996" y="243210"/>
                    <a:pt x="261428" y="251661"/>
                    <a:pt x="261428" y="261427"/>
                  </a:cubicBezTo>
                  <a:lnTo>
                    <a:pt x="261428" y="315515"/>
                  </a:lnTo>
                  <a:cubicBezTo>
                    <a:pt x="261428" y="325281"/>
                    <a:pt x="264996" y="333733"/>
                    <a:pt x="272132" y="340869"/>
                  </a:cubicBezTo>
                  <a:cubicBezTo>
                    <a:pt x="279269" y="348006"/>
                    <a:pt x="287721" y="351574"/>
                    <a:pt x="297487" y="351574"/>
                  </a:cubicBezTo>
                  <a:lnTo>
                    <a:pt x="369604" y="351574"/>
                  </a:lnTo>
                  <a:lnTo>
                    <a:pt x="369604" y="418622"/>
                  </a:lnTo>
                  <a:cubicBezTo>
                    <a:pt x="356834" y="428012"/>
                    <a:pt x="340776" y="432707"/>
                    <a:pt x="321432" y="432707"/>
                  </a:cubicBezTo>
                  <a:lnTo>
                    <a:pt x="75217" y="432707"/>
                  </a:lnTo>
                  <a:cubicBezTo>
                    <a:pt x="52492" y="432707"/>
                    <a:pt x="34275" y="426228"/>
                    <a:pt x="20565" y="413269"/>
                  </a:cubicBezTo>
                  <a:cubicBezTo>
                    <a:pt x="6855" y="400310"/>
                    <a:pt x="0" y="382469"/>
                    <a:pt x="0" y="359744"/>
                  </a:cubicBezTo>
                  <a:cubicBezTo>
                    <a:pt x="0" y="349790"/>
                    <a:pt x="329" y="340071"/>
                    <a:pt x="986" y="330587"/>
                  </a:cubicBezTo>
                  <a:cubicBezTo>
                    <a:pt x="1643" y="321103"/>
                    <a:pt x="2958" y="310867"/>
                    <a:pt x="4930" y="299881"/>
                  </a:cubicBezTo>
                  <a:cubicBezTo>
                    <a:pt x="6902" y="288894"/>
                    <a:pt x="9390" y="278705"/>
                    <a:pt x="12395" y="269315"/>
                  </a:cubicBezTo>
                  <a:cubicBezTo>
                    <a:pt x="15401" y="259925"/>
                    <a:pt x="19439" y="250769"/>
                    <a:pt x="24509" y="241848"/>
                  </a:cubicBezTo>
                  <a:cubicBezTo>
                    <a:pt x="29580" y="232927"/>
                    <a:pt x="35402" y="225321"/>
                    <a:pt x="41975" y="219030"/>
                  </a:cubicBezTo>
                  <a:cubicBezTo>
                    <a:pt x="48548" y="212738"/>
                    <a:pt x="56577" y="207714"/>
                    <a:pt x="66062" y="203958"/>
                  </a:cubicBezTo>
                  <a:cubicBezTo>
                    <a:pt x="75546" y="200202"/>
                    <a:pt x="86016" y="198324"/>
                    <a:pt x="97472" y="198324"/>
                  </a:cubicBezTo>
                  <a:close/>
                  <a:moveTo>
                    <a:pt x="405663" y="144236"/>
                  </a:moveTo>
                  <a:lnTo>
                    <a:pt x="459752" y="144236"/>
                  </a:lnTo>
                  <a:cubicBezTo>
                    <a:pt x="462193" y="144236"/>
                    <a:pt x="464306" y="145128"/>
                    <a:pt x="466090" y="146912"/>
                  </a:cubicBezTo>
                  <a:cubicBezTo>
                    <a:pt x="467874" y="148696"/>
                    <a:pt x="468766" y="150809"/>
                    <a:pt x="468766" y="153250"/>
                  </a:cubicBezTo>
                  <a:lnTo>
                    <a:pt x="468766" y="252412"/>
                  </a:lnTo>
                  <a:lnTo>
                    <a:pt x="567928" y="252412"/>
                  </a:lnTo>
                  <a:cubicBezTo>
                    <a:pt x="570370" y="252412"/>
                    <a:pt x="572483" y="253304"/>
                    <a:pt x="574267" y="255089"/>
                  </a:cubicBezTo>
                  <a:cubicBezTo>
                    <a:pt x="576051" y="256873"/>
                    <a:pt x="576943" y="258986"/>
                    <a:pt x="576943" y="261427"/>
                  </a:cubicBezTo>
                  <a:lnTo>
                    <a:pt x="576943" y="315515"/>
                  </a:lnTo>
                  <a:cubicBezTo>
                    <a:pt x="576943" y="317957"/>
                    <a:pt x="576051" y="320070"/>
                    <a:pt x="574267" y="321854"/>
                  </a:cubicBezTo>
                  <a:cubicBezTo>
                    <a:pt x="572483" y="323638"/>
                    <a:pt x="570370" y="324530"/>
                    <a:pt x="567928" y="324530"/>
                  </a:cubicBezTo>
                  <a:lnTo>
                    <a:pt x="468766" y="324530"/>
                  </a:lnTo>
                  <a:lnTo>
                    <a:pt x="468766" y="423692"/>
                  </a:lnTo>
                  <a:cubicBezTo>
                    <a:pt x="468766" y="426134"/>
                    <a:pt x="467874" y="428247"/>
                    <a:pt x="466090" y="430031"/>
                  </a:cubicBezTo>
                  <a:cubicBezTo>
                    <a:pt x="464306" y="431815"/>
                    <a:pt x="462193" y="432707"/>
                    <a:pt x="459752" y="432707"/>
                  </a:cubicBezTo>
                  <a:lnTo>
                    <a:pt x="405663" y="432707"/>
                  </a:lnTo>
                  <a:cubicBezTo>
                    <a:pt x="403222" y="432707"/>
                    <a:pt x="401109" y="431815"/>
                    <a:pt x="399325" y="430031"/>
                  </a:cubicBezTo>
                  <a:cubicBezTo>
                    <a:pt x="397541" y="428247"/>
                    <a:pt x="396649" y="426134"/>
                    <a:pt x="396649" y="423692"/>
                  </a:cubicBezTo>
                  <a:lnTo>
                    <a:pt x="396649" y="324530"/>
                  </a:lnTo>
                  <a:lnTo>
                    <a:pt x="297487" y="324530"/>
                  </a:lnTo>
                  <a:cubicBezTo>
                    <a:pt x="295045" y="324530"/>
                    <a:pt x="292932" y="323638"/>
                    <a:pt x="291148" y="321854"/>
                  </a:cubicBezTo>
                  <a:cubicBezTo>
                    <a:pt x="289364" y="320070"/>
                    <a:pt x="288472" y="317957"/>
                    <a:pt x="288472" y="315515"/>
                  </a:cubicBezTo>
                  <a:lnTo>
                    <a:pt x="288472" y="261427"/>
                  </a:lnTo>
                  <a:cubicBezTo>
                    <a:pt x="288472" y="258986"/>
                    <a:pt x="289364" y="256873"/>
                    <a:pt x="291148" y="255089"/>
                  </a:cubicBezTo>
                  <a:cubicBezTo>
                    <a:pt x="292932" y="253304"/>
                    <a:pt x="295045" y="252412"/>
                    <a:pt x="297487" y="252412"/>
                  </a:cubicBezTo>
                  <a:lnTo>
                    <a:pt x="396649" y="252412"/>
                  </a:lnTo>
                  <a:lnTo>
                    <a:pt x="396649" y="153250"/>
                  </a:lnTo>
                  <a:cubicBezTo>
                    <a:pt x="396649" y="150809"/>
                    <a:pt x="397541" y="148696"/>
                    <a:pt x="399325" y="146912"/>
                  </a:cubicBezTo>
                  <a:cubicBezTo>
                    <a:pt x="401109" y="145128"/>
                    <a:pt x="403222" y="144236"/>
                    <a:pt x="405663" y="144236"/>
                  </a:cubicBezTo>
                  <a:close/>
                  <a:moveTo>
                    <a:pt x="198325" y="0"/>
                  </a:moveTo>
                  <a:cubicBezTo>
                    <a:pt x="228186" y="0"/>
                    <a:pt x="253681" y="10564"/>
                    <a:pt x="274809" y="31692"/>
                  </a:cubicBezTo>
                  <a:cubicBezTo>
                    <a:pt x="295937" y="52821"/>
                    <a:pt x="306501" y="78315"/>
                    <a:pt x="306501" y="108177"/>
                  </a:cubicBezTo>
                  <a:cubicBezTo>
                    <a:pt x="306501" y="138038"/>
                    <a:pt x="295937" y="163533"/>
                    <a:pt x="274809" y="184661"/>
                  </a:cubicBezTo>
                  <a:cubicBezTo>
                    <a:pt x="253681" y="205789"/>
                    <a:pt x="228186" y="216353"/>
                    <a:pt x="198325" y="216353"/>
                  </a:cubicBezTo>
                  <a:cubicBezTo>
                    <a:pt x="168463" y="216353"/>
                    <a:pt x="142968" y="205789"/>
                    <a:pt x="121840" y="184661"/>
                  </a:cubicBezTo>
                  <a:cubicBezTo>
                    <a:pt x="100712" y="163533"/>
                    <a:pt x="90148" y="138038"/>
                    <a:pt x="90148" y="108177"/>
                  </a:cubicBezTo>
                  <a:cubicBezTo>
                    <a:pt x="90148" y="78315"/>
                    <a:pt x="100712" y="52821"/>
                    <a:pt x="121840" y="31692"/>
                  </a:cubicBezTo>
                  <a:cubicBezTo>
                    <a:pt x="142968" y="10564"/>
                    <a:pt x="168463" y="0"/>
                    <a:pt x="198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5F7E351-698D-40F9-9360-B860F8AC1E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3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arátula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27616F-0496-4100-A43A-2EA4CDE191B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5" y="1327166"/>
            <a:ext cx="12192000" cy="465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7F5C381-02F1-4956-9647-731D928D0675}"/>
              </a:ext>
            </a:extLst>
          </p:cNvPr>
          <p:cNvSpPr txBox="1">
            <a:spLocks/>
          </p:cNvSpPr>
          <p:nvPr userDrawn="1"/>
        </p:nvSpPr>
        <p:spPr>
          <a:xfrm>
            <a:off x="6279896" y="45945"/>
            <a:ext cx="5837066" cy="496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JUNTA SEMANAL DE AVANCE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AA8701E-10BD-48CA-AD74-50B4709BC57D}"/>
              </a:ext>
            </a:extLst>
          </p:cNvPr>
          <p:cNvSpPr txBox="1">
            <a:spLocks/>
          </p:cNvSpPr>
          <p:nvPr userDrawn="1"/>
        </p:nvSpPr>
        <p:spPr>
          <a:xfrm>
            <a:off x="6305931" y="491006"/>
            <a:ext cx="5811031" cy="47244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Agenda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65103C-05A9-4EED-A8E9-458A0F2C76AB}"/>
              </a:ext>
            </a:extLst>
          </p:cNvPr>
          <p:cNvGrpSpPr/>
          <p:nvPr userDrawn="1"/>
        </p:nvGrpSpPr>
        <p:grpSpPr>
          <a:xfrm>
            <a:off x="4166902" y="3913550"/>
            <a:ext cx="1696842" cy="1673302"/>
            <a:chOff x="3089761" y="3922314"/>
            <a:chExt cx="1696842" cy="1673302"/>
          </a:xfrm>
        </p:grpSpPr>
        <p:grpSp>
          <p:nvGrpSpPr>
            <p:cNvPr id="12" name="Grupo 146">
              <a:extLst>
                <a:ext uri="{FF2B5EF4-FFF2-40B4-BE49-F238E27FC236}">
                  <a16:creationId xmlns:a16="http://schemas.microsoft.com/office/drawing/2014/main" id="{9CE0DA67-D0D0-4C9F-A89F-83681493D7FD}"/>
                </a:ext>
              </a:extLst>
            </p:cNvPr>
            <p:cNvGrpSpPr/>
            <p:nvPr/>
          </p:nvGrpSpPr>
          <p:grpSpPr>
            <a:xfrm>
              <a:off x="3089761" y="3922314"/>
              <a:ext cx="1696842" cy="1673302"/>
              <a:chOff x="6501853" y="3979156"/>
              <a:chExt cx="1696842" cy="1673302"/>
            </a:xfrm>
            <a:effectLst/>
          </p:grpSpPr>
          <p:sp>
            <p:nvSpPr>
              <p:cNvPr id="14" name="Rectángulo 117">
                <a:extLst>
                  <a:ext uri="{FF2B5EF4-FFF2-40B4-BE49-F238E27FC236}">
                    <a16:creationId xmlns:a16="http://schemas.microsoft.com/office/drawing/2014/main" id="{6641FD3D-BD98-45D9-9FAF-96DAD807D8E5}"/>
                  </a:ext>
                </a:extLst>
              </p:cNvPr>
              <p:cNvSpPr/>
              <p:nvPr/>
            </p:nvSpPr>
            <p:spPr>
              <a:xfrm>
                <a:off x="6540274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 Placeholder 23">
                <a:extLst>
                  <a:ext uri="{FF2B5EF4-FFF2-40B4-BE49-F238E27FC236}">
                    <a16:creationId xmlns:a16="http://schemas.microsoft.com/office/drawing/2014/main" id="{D7DDDE84-CF9E-474F-ADA3-7D9A5ABC66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534455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ESTRUCTURA ORGANIZACIONAL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13" name="Shape 3767">
              <a:extLst>
                <a:ext uri="{FF2B5EF4-FFF2-40B4-BE49-F238E27FC236}">
                  <a16:creationId xmlns:a16="http://schemas.microsoft.com/office/drawing/2014/main" id="{38FFCC9C-4675-4E36-8249-B177D2EAF995}"/>
                </a:ext>
              </a:extLst>
            </p:cNvPr>
            <p:cNvSpPr/>
            <p:nvPr/>
          </p:nvSpPr>
          <p:spPr>
            <a:xfrm>
              <a:off x="3453161" y="4132193"/>
              <a:ext cx="970042" cy="80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8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8"/>
                    <a:pt x="10529" y="14727"/>
                    <a:pt x="10800" y="14727"/>
                  </a:cubicBezTo>
                  <a:cubicBezTo>
                    <a:pt x="11071" y="14727"/>
                    <a:pt x="11291" y="14508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8"/>
                    <a:pt x="18384" y="14727"/>
                    <a:pt x="18655" y="14727"/>
                  </a:cubicBezTo>
                  <a:cubicBezTo>
                    <a:pt x="18926" y="14727"/>
                    <a:pt x="19145" y="14508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8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o 140">
            <a:extLst>
              <a:ext uri="{FF2B5EF4-FFF2-40B4-BE49-F238E27FC236}">
                <a16:creationId xmlns:a16="http://schemas.microsoft.com/office/drawing/2014/main" id="{75570552-06F1-4212-9EBD-7569D848435E}"/>
              </a:ext>
            </a:extLst>
          </p:cNvPr>
          <p:cNvGrpSpPr/>
          <p:nvPr/>
        </p:nvGrpSpPr>
        <p:grpSpPr>
          <a:xfrm>
            <a:off x="2054891" y="1886953"/>
            <a:ext cx="1696842" cy="1684014"/>
            <a:chOff x="1484749" y="1460927"/>
            <a:chExt cx="1696842" cy="1684014"/>
          </a:xfrm>
          <a:effectLst/>
        </p:grpSpPr>
        <p:sp>
          <p:nvSpPr>
            <p:cNvPr id="24" name="Rectángulo 101">
              <a:extLst>
                <a:ext uri="{FF2B5EF4-FFF2-40B4-BE49-F238E27FC236}">
                  <a16:creationId xmlns:a16="http://schemas.microsoft.com/office/drawing/2014/main" id="{3C333570-6DF7-4ADF-A6D0-EC7EEFD2D340}"/>
                </a:ext>
              </a:extLst>
            </p:cNvPr>
            <p:cNvSpPr/>
            <p:nvPr/>
          </p:nvSpPr>
          <p:spPr>
            <a:xfrm>
              <a:off x="1523172" y="1460927"/>
              <a:ext cx="1620000" cy="12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 Placeholder 23">
              <a:extLst>
                <a:ext uri="{FF2B5EF4-FFF2-40B4-BE49-F238E27FC236}">
                  <a16:creationId xmlns:a16="http://schemas.microsoft.com/office/drawing/2014/main" id="{24BC4553-C05D-45E1-B5F7-0D0857DF8C30}"/>
                </a:ext>
              </a:extLst>
            </p:cNvPr>
            <p:cNvSpPr txBox="1">
              <a:spLocks/>
            </p:cNvSpPr>
            <p:nvPr/>
          </p:nvSpPr>
          <p:spPr>
            <a:xfrm>
              <a:off x="1484749" y="2837039"/>
              <a:ext cx="1696842" cy="3079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r>
                <a: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rPr>
                <a:t>GENERALES</a:t>
              </a:r>
            </a:p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endParaRPr lang="en-US" sz="1600" b="1" dirty="0">
                <a:solidFill>
                  <a:schemeClr val="bg1"/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E3D619-B4BB-420F-BC48-9E6A28269FBA}"/>
              </a:ext>
            </a:extLst>
          </p:cNvPr>
          <p:cNvGrpSpPr/>
          <p:nvPr userDrawn="1"/>
        </p:nvGrpSpPr>
        <p:grpSpPr>
          <a:xfrm>
            <a:off x="6281871" y="1884376"/>
            <a:ext cx="1696842" cy="1684014"/>
            <a:chOff x="3089761" y="1886953"/>
            <a:chExt cx="1696842" cy="1684014"/>
          </a:xfrm>
        </p:grpSpPr>
        <p:grpSp>
          <p:nvGrpSpPr>
            <p:cNvPr id="27" name="Grupo 141">
              <a:extLst>
                <a:ext uri="{FF2B5EF4-FFF2-40B4-BE49-F238E27FC236}">
                  <a16:creationId xmlns:a16="http://schemas.microsoft.com/office/drawing/2014/main" id="{2AA60A5C-23E8-4FE5-9613-2F1F2CB2568D}"/>
                </a:ext>
              </a:extLst>
            </p:cNvPr>
            <p:cNvGrpSpPr/>
            <p:nvPr/>
          </p:nvGrpSpPr>
          <p:grpSpPr>
            <a:xfrm>
              <a:off x="3089761" y="1886953"/>
              <a:ext cx="1696842" cy="1684014"/>
              <a:chOff x="3993301" y="1460927"/>
              <a:chExt cx="1696842" cy="1684014"/>
            </a:xfrm>
            <a:effectLst/>
          </p:grpSpPr>
          <p:sp>
            <p:nvSpPr>
              <p:cNvPr id="30" name="Rectángulo 110">
                <a:extLst>
                  <a:ext uri="{FF2B5EF4-FFF2-40B4-BE49-F238E27FC236}">
                    <a16:creationId xmlns:a16="http://schemas.microsoft.com/office/drawing/2014/main" id="{05A77AA1-F1DA-4F17-B106-CD583DCE9192}"/>
                  </a:ext>
                </a:extLst>
              </p:cNvPr>
              <p:cNvSpPr/>
              <p:nvPr/>
            </p:nvSpPr>
            <p:spPr>
              <a:xfrm>
                <a:off x="4031724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 Placeholder 23">
                <a:extLst>
                  <a:ext uri="{FF2B5EF4-FFF2-40B4-BE49-F238E27FC236}">
                    <a16:creationId xmlns:a16="http://schemas.microsoft.com/office/drawing/2014/main" id="{0E2D5F9D-E4EE-4FBA-84E5-7DA39B9B8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2837039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ABASTECIMIENTO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D0D894AC-5E36-4752-A042-B43C9748F674}"/>
                </a:ext>
              </a:extLst>
            </p:cNvPr>
            <p:cNvSpPr>
              <a:spLocks noEditPoints="1"/>
            </p:cNvSpPr>
            <p:nvPr/>
          </p:nvSpPr>
          <p:spPr bwMode="auto">
            <a:xfrm rot="1357491">
              <a:off x="3385707" y="1980224"/>
              <a:ext cx="519949" cy="499479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4BB93850-EB7F-4DD6-8A1F-E56C05D83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4809" y="2273332"/>
              <a:ext cx="828689" cy="801571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0BCFBB-0AA5-4065-88E8-4E6320C5D58B}"/>
              </a:ext>
            </a:extLst>
          </p:cNvPr>
          <p:cNvGrpSpPr/>
          <p:nvPr userDrawn="1"/>
        </p:nvGrpSpPr>
        <p:grpSpPr>
          <a:xfrm>
            <a:off x="2015014" y="3859921"/>
            <a:ext cx="1696842" cy="1680727"/>
            <a:chOff x="5247580" y="1886953"/>
            <a:chExt cx="1696842" cy="1680727"/>
          </a:xfrm>
        </p:grpSpPr>
        <p:grpSp>
          <p:nvGrpSpPr>
            <p:cNvPr id="33" name="Grupo 142">
              <a:extLst>
                <a:ext uri="{FF2B5EF4-FFF2-40B4-BE49-F238E27FC236}">
                  <a16:creationId xmlns:a16="http://schemas.microsoft.com/office/drawing/2014/main" id="{91C7E66F-9579-490B-8187-797342A469A2}"/>
                </a:ext>
              </a:extLst>
            </p:cNvPr>
            <p:cNvGrpSpPr/>
            <p:nvPr/>
          </p:nvGrpSpPr>
          <p:grpSpPr>
            <a:xfrm>
              <a:off x="5247580" y="1886953"/>
              <a:ext cx="1696842" cy="1680727"/>
              <a:chOff x="6501853" y="1460927"/>
              <a:chExt cx="1696842" cy="1680727"/>
            </a:xfrm>
            <a:effectLst/>
          </p:grpSpPr>
          <p:sp>
            <p:nvSpPr>
              <p:cNvPr id="35" name="Rectángulo 111">
                <a:extLst>
                  <a:ext uri="{FF2B5EF4-FFF2-40B4-BE49-F238E27FC236}">
                    <a16:creationId xmlns:a16="http://schemas.microsoft.com/office/drawing/2014/main" id="{596D23F0-147A-482C-A6DD-F355D40DCF75}"/>
                  </a:ext>
                </a:extLst>
              </p:cNvPr>
              <p:cNvSpPr/>
              <p:nvPr/>
            </p:nvSpPr>
            <p:spPr>
              <a:xfrm>
                <a:off x="6540276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 Placeholder 23">
                <a:extLst>
                  <a:ext uri="{FF2B5EF4-FFF2-40B4-BE49-F238E27FC236}">
                    <a16:creationId xmlns:a16="http://schemas.microsoft.com/office/drawing/2014/main" id="{911F2956-3F5D-410D-8E3F-6A874E2C9D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2833752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GASTOS</a:t>
                </a:r>
              </a:p>
            </p:txBody>
          </p:sp>
        </p:grpSp>
        <p:sp>
          <p:nvSpPr>
            <p:cNvPr id="34" name="Freeform 245">
              <a:extLst>
                <a:ext uri="{FF2B5EF4-FFF2-40B4-BE49-F238E27FC236}">
                  <a16:creationId xmlns:a16="http://schemas.microsoft.com/office/drawing/2014/main" id="{85453E0C-9489-4ACD-A93C-F1113E421939}"/>
                </a:ext>
              </a:extLst>
            </p:cNvPr>
            <p:cNvSpPr/>
            <p:nvPr/>
          </p:nvSpPr>
          <p:spPr>
            <a:xfrm>
              <a:off x="5542503" y="2087260"/>
              <a:ext cx="1106993" cy="862310"/>
            </a:xfrm>
            <a:custGeom>
              <a:avLst/>
              <a:gdLst>
                <a:gd name="connsiteX0" fmla="*/ 409325 w 576943"/>
                <a:gd name="connsiteY0" fmla="*/ 36059 h 432707"/>
                <a:gd name="connsiteX1" fmla="*/ 531870 w 576943"/>
                <a:gd name="connsiteY1" fmla="*/ 36059 h 432707"/>
                <a:gd name="connsiteX2" fmla="*/ 538349 w 576943"/>
                <a:gd name="connsiteY2" fmla="*/ 38594 h 432707"/>
                <a:gd name="connsiteX3" fmla="*/ 540884 w 576943"/>
                <a:gd name="connsiteY3" fmla="*/ 45074 h 432707"/>
                <a:gd name="connsiteX4" fmla="*/ 540884 w 576943"/>
                <a:gd name="connsiteY4" fmla="*/ 167618 h 432707"/>
                <a:gd name="connsiteX5" fmla="*/ 535391 w 576943"/>
                <a:gd name="connsiteY5" fmla="*/ 175928 h 432707"/>
                <a:gd name="connsiteX6" fmla="*/ 525390 w 576943"/>
                <a:gd name="connsiteY6" fmla="*/ 173815 h 432707"/>
                <a:gd name="connsiteX7" fmla="*/ 491304 w 576943"/>
                <a:gd name="connsiteY7" fmla="*/ 139728 h 432707"/>
                <a:gd name="connsiteX8" fmla="*/ 312981 w 576943"/>
                <a:gd name="connsiteY8" fmla="*/ 318051 h 432707"/>
                <a:gd name="connsiteX9" fmla="*/ 306501 w 576943"/>
                <a:gd name="connsiteY9" fmla="*/ 320868 h 432707"/>
                <a:gd name="connsiteX10" fmla="*/ 300022 w 576943"/>
                <a:gd name="connsiteY10" fmla="*/ 318051 h 432707"/>
                <a:gd name="connsiteX11" fmla="*/ 234384 w 576943"/>
                <a:gd name="connsiteY11" fmla="*/ 252412 h 432707"/>
                <a:gd name="connsiteX12" fmla="*/ 117192 w 576943"/>
                <a:gd name="connsiteY12" fmla="*/ 369604 h 432707"/>
                <a:gd name="connsiteX13" fmla="*/ 63104 w 576943"/>
                <a:gd name="connsiteY13" fmla="*/ 315515 h 432707"/>
                <a:gd name="connsiteX14" fmla="*/ 227904 w 576943"/>
                <a:gd name="connsiteY14" fmla="*/ 150715 h 432707"/>
                <a:gd name="connsiteX15" fmla="*/ 234384 w 576943"/>
                <a:gd name="connsiteY15" fmla="*/ 147898 h 432707"/>
                <a:gd name="connsiteX16" fmla="*/ 240863 w 576943"/>
                <a:gd name="connsiteY16" fmla="*/ 150715 h 432707"/>
                <a:gd name="connsiteX17" fmla="*/ 306501 w 576943"/>
                <a:gd name="connsiteY17" fmla="*/ 216353 h 432707"/>
                <a:gd name="connsiteX18" fmla="*/ 437215 w 576943"/>
                <a:gd name="connsiteY18" fmla="*/ 85640 h 432707"/>
                <a:gd name="connsiteX19" fmla="*/ 403128 w 576943"/>
                <a:gd name="connsiteY19" fmla="*/ 51553 h 432707"/>
                <a:gd name="connsiteX20" fmla="*/ 401015 w 576943"/>
                <a:gd name="connsiteY20" fmla="*/ 41552 h 432707"/>
                <a:gd name="connsiteX21" fmla="*/ 409325 w 576943"/>
                <a:gd name="connsiteY21" fmla="*/ 36059 h 432707"/>
                <a:gd name="connsiteX22" fmla="*/ 0 w 576943"/>
                <a:gd name="connsiteY22" fmla="*/ 0 h 432707"/>
                <a:gd name="connsiteX23" fmla="*/ 36059 w 576943"/>
                <a:gd name="connsiteY23" fmla="*/ 0 h 432707"/>
                <a:gd name="connsiteX24" fmla="*/ 36059 w 576943"/>
                <a:gd name="connsiteY24" fmla="*/ 396648 h 432707"/>
                <a:gd name="connsiteX25" fmla="*/ 576943 w 576943"/>
                <a:gd name="connsiteY25" fmla="*/ 396648 h 432707"/>
                <a:gd name="connsiteX26" fmla="*/ 576943 w 576943"/>
                <a:gd name="connsiteY26" fmla="*/ 432707 h 432707"/>
                <a:gd name="connsiteX27" fmla="*/ 0 w 576943"/>
                <a:gd name="connsiteY27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43" h="432707">
                  <a:moveTo>
                    <a:pt x="409325" y="36059"/>
                  </a:moveTo>
                  <a:lnTo>
                    <a:pt x="531870" y="36059"/>
                  </a:lnTo>
                  <a:cubicBezTo>
                    <a:pt x="534499" y="36059"/>
                    <a:pt x="536659" y="36904"/>
                    <a:pt x="538349" y="38594"/>
                  </a:cubicBezTo>
                  <a:cubicBezTo>
                    <a:pt x="540039" y="40284"/>
                    <a:pt x="540884" y="42444"/>
                    <a:pt x="540884" y="45074"/>
                  </a:cubicBezTo>
                  <a:lnTo>
                    <a:pt x="540884" y="167618"/>
                  </a:lnTo>
                  <a:cubicBezTo>
                    <a:pt x="540884" y="171562"/>
                    <a:pt x="539054" y="174332"/>
                    <a:pt x="535391" y="175928"/>
                  </a:cubicBezTo>
                  <a:cubicBezTo>
                    <a:pt x="531729" y="177524"/>
                    <a:pt x="528395" y="176820"/>
                    <a:pt x="525390" y="173815"/>
                  </a:cubicBezTo>
                  <a:lnTo>
                    <a:pt x="491304" y="139728"/>
                  </a:lnTo>
                  <a:lnTo>
                    <a:pt x="312981" y="318051"/>
                  </a:lnTo>
                  <a:cubicBezTo>
                    <a:pt x="311103" y="319929"/>
                    <a:pt x="308943" y="320868"/>
                    <a:pt x="306501" y="320868"/>
                  </a:cubicBezTo>
                  <a:cubicBezTo>
                    <a:pt x="304060" y="320868"/>
                    <a:pt x="301900" y="319929"/>
                    <a:pt x="300022" y="318051"/>
                  </a:cubicBezTo>
                  <a:lnTo>
                    <a:pt x="234384" y="252412"/>
                  </a:lnTo>
                  <a:lnTo>
                    <a:pt x="117192" y="369604"/>
                  </a:lnTo>
                  <a:lnTo>
                    <a:pt x="63104" y="315515"/>
                  </a:lnTo>
                  <a:lnTo>
                    <a:pt x="227904" y="150715"/>
                  </a:lnTo>
                  <a:cubicBezTo>
                    <a:pt x="229783" y="148837"/>
                    <a:pt x="231942" y="147898"/>
                    <a:pt x="234384" y="147898"/>
                  </a:cubicBezTo>
                  <a:cubicBezTo>
                    <a:pt x="236825" y="147898"/>
                    <a:pt x="238985" y="148837"/>
                    <a:pt x="240863" y="150715"/>
                  </a:cubicBezTo>
                  <a:lnTo>
                    <a:pt x="306501" y="216353"/>
                  </a:lnTo>
                  <a:lnTo>
                    <a:pt x="437215" y="85640"/>
                  </a:lnTo>
                  <a:lnTo>
                    <a:pt x="403128" y="51553"/>
                  </a:lnTo>
                  <a:cubicBezTo>
                    <a:pt x="400123" y="48548"/>
                    <a:pt x="399419" y="45214"/>
                    <a:pt x="401015" y="41552"/>
                  </a:cubicBezTo>
                  <a:cubicBezTo>
                    <a:pt x="402611" y="37890"/>
                    <a:pt x="405382" y="36059"/>
                    <a:pt x="409325" y="36059"/>
                  </a:cubicBezTo>
                  <a:close/>
                  <a:moveTo>
                    <a:pt x="0" y="0"/>
                  </a:moveTo>
                  <a:lnTo>
                    <a:pt x="36059" y="0"/>
                  </a:lnTo>
                  <a:lnTo>
                    <a:pt x="36059" y="396648"/>
                  </a:lnTo>
                  <a:lnTo>
                    <a:pt x="576943" y="396648"/>
                  </a:lnTo>
                  <a:lnTo>
                    <a:pt x="576943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1A60A3-E95C-4FC7-B367-C321DF8ADA4A}"/>
              </a:ext>
            </a:extLst>
          </p:cNvPr>
          <p:cNvGrpSpPr/>
          <p:nvPr userDrawn="1"/>
        </p:nvGrpSpPr>
        <p:grpSpPr>
          <a:xfrm>
            <a:off x="8423364" y="1875427"/>
            <a:ext cx="1696842" cy="1676589"/>
            <a:chOff x="931942" y="3922314"/>
            <a:chExt cx="1696842" cy="1676589"/>
          </a:xfrm>
        </p:grpSpPr>
        <p:grpSp>
          <p:nvGrpSpPr>
            <p:cNvPr id="43" name="Grupo 145">
              <a:extLst>
                <a:ext uri="{FF2B5EF4-FFF2-40B4-BE49-F238E27FC236}">
                  <a16:creationId xmlns:a16="http://schemas.microsoft.com/office/drawing/2014/main" id="{F8C0BF6F-98CB-41B4-BB2F-975B1AB1A610}"/>
                </a:ext>
              </a:extLst>
            </p:cNvPr>
            <p:cNvGrpSpPr/>
            <p:nvPr/>
          </p:nvGrpSpPr>
          <p:grpSpPr>
            <a:xfrm>
              <a:off x="931942" y="3922314"/>
              <a:ext cx="1696842" cy="1676589"/>
              <a:chOff x="3993301" y="3979156"/>
              <a:chExt cx="1696842" cy="1676589"/>
            </a:xfrm>
            <a:effectLst/>
          </p:grpSpPr>
          <p:sp>
            <p:nvSpPr>
              <p:cNvPr id="45" name="Rectángulo 116">
                <a:extLst>
                  <a:ext uri="{FF2B5EF4-FFF2-40B4-BE49-F238E27FC236}">
                    <a16:creationId xmlns:a16="http://schemas.microsoft.com/office/drawing/2014/main" id="{B0B42590-AB09-4BD7-AAD4-348CCD02ED41}"/>
                  </a:ext>
                </a:extLst>
              </p:cNvPr>
              <p:cNvSpPr/>
              <p:nvPr/>
            </p:nvSpPr>
            <p:spPr>
              <a:xfrm>
                <a:off x="4031722" y="3979156"/>
                <a:ext cx="1620000" cy="1260000"/>
              </a:xfrm>
              <a:prstGeom prst="rect">
                <a:avLst/>
              </a:prstGeom>
              <a:solidFill>
                <a:srgbClr val="D8531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 Placeholder 23">
                <a:extLst>
                  <a:ext uri="{FF2B5EF4-FFF2-40B4-BE49-F238E27FC236}">
                    <a16:creationId xmlns:a16="http://schemas.microsoft.com/office/drawing/2014/main" id="{BC362490-DAF6-48FA-8F46-CB4E65A6E5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5347843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32811"/>
                    </a:solidFill>
                    <a:ea typeface="Lato" charset="0"/>
                    <a:cs typeface="Lato" charset="0"/>
                  </a:rPr>
                  <a:t>LOGÍSTICA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rgbClr val="03281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44" name="Freeform 107">
              <a:extLst>
                <a:ext uri="{FF2B5EF4-FFF2-40B4-BE49-F238E27FC236}">
                  <a16:creationId xmlns:a16="http://schemas.microsoft.com/office/drawing/2014/main" id="{FDA28907-7F6C-46B6-BBF6-C1F0BBEA2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6138" y="4120664"/>
              <a:ext cx="988450" cy="824630"/>
            </a:xfrm>
            <a:custGeom>
              <a:avLst/>
              <a:gdLst>
                <a:gd name="T0" fmla="*/ 1767 w 3666"/>
                <a:gd name="T1" fmla="*/ 3297 h 3543"/>
                <a:gd name="T2" fmla="*/ 1920 w 3666"/>
                <a:gd name="T3" fmla="*/ 3417 h 3543"/>
                <a:gd name="T4" fmla="*/ 2002 w 3666"/>
                <a:gd name="T5" fmla="*/ 3242 h 3543"/>
                <a:gd name="T6" fmla="*/ 547 w 3666"/>
                <a:gd name="T7" fmla="*/ 3185 h 3543"/>
                <a:gd name="T8" fmla="*/ 504 w 3666"/>
                <a:gd name="T9" fmla="*/ 3374 h 3543"/>
                <a:gd name="T10" fmla="*/ 697 w 3666"/>
                <a:gd name="T11" fmla="*/ 3374 h 3543"/>
                <a:gd name="T12" fmla="*/ 655 w 3666"/>
                <a:gd name="T13" fmla="*/ 3185 h 3543"/>
                <a:gd name="T14" fmla="*/ 2065 w 3666"/>
                <a:gd name="T15" fmla="*/ 3122 h 3543"/>
                <a:gd name="T16" fmla="*/ 2110 w 3666"/>
                <a:gd name="T17" fmla="*/ 3410 h 3543"/>
                <a:gd name="T18" fmla="*/ 1851 w 3666"/>
                <a:gd name="T19" fmla="*/ 3540 h 3543"/>
                <a:gd name="T20" fmla="*/ 1647 w 3666"/>
                <a:gd name="T21" fmla="*/ 3337 h 3543"/>
                <a:gd name="T22" fmla="*/ 1777 w 3666"/>
                <a:gd name="T23" fmla="*/ 3077 h 3543"/>
                <a:gd name="T24" fmla="*/ 747 w 3666"/>
                <a:gd name="T25" fmla="*/ 3097 h 3543"/>
                <a:gd name="T26" fmla="*/ 834 w 3666"/>
                <a:gd name="T27" fmla="*/ 3374 h 3543"/>
                <a:gd name="T28" fmla="*/ 601 w 3666"/>
                <a:gd name="T29" fmla="*/ 3543 h 3543"/>
                <a:gd name="T30" fmla="*/ 367 w 3666"/>
                <a:gd name="T31" fmla="*/ 3374 h 3543"/>
                <a:gd name="T32" fmla="*/ 455 w 3666"/>
                <a:gd name="T33" fmla="*/ 3097 h 3543"/>
                <a:gd name="T34" fmla="*/ 2456 w 3666"/>
                <a:gd name="T35" fmla="*/ 3157 h 3543"/>
                <a:gd name="T36" fmla="*/ 2205 w 3666"/>
                <a:gd name="T37" fmla="*/ 3208 h 3543"/>
                <a:gd name="T38" fmla="*/ 1977 w 3666"/>
                <a:gd name="T39" fmla="*/ 2982 h 3543"/>
                <a:gd name="T40" fmla="*/ 1662 w 3666"/>
                <a:gd name="T41" fmla="*/ 3065 h 3543"/>
                <a:gd name="T42" fmla="*/ 900 w 3666"/>
                <a:gd name="T43" fmla="*/ 3167 h 3543"/>
                <a:gd name="T44" fmla="*/ 644 w 3666"/>
                <a:gd name="T45" fmla="*/ 2973 h 3543"/>
                <a:gd name="T46" fmla="*/ 344 w 3666"/>
                <a:gd name="T47" fmla="*/ 3096 h 3543"/>
                <a:gd name="T48" fmla="*/ 44 w 3666"/>
                <a:gd name="T49" fmla="*/ 3223 h 3543"/>
                <a:gd name="T50" fmla="*/ 1741 w 3666"/>
                <a:gd name="T51" fmla="*/ 2240 h 3543"/>
                <a:gd name="T52" fmla="*/ 2225 w 3666"/>
                <a:gd name="T53" fmla="*/ 2609 h 3543"/>
                <a:gd name="T54" fmla="*/ 1757 w 3666"/>
                <a:gd name="T55" fmla="*/ 2230 h 3543"/>
                <a:gd name="T56" fmla="*/ 1595 w 3666"/>
                <a:gd name="T57" fmla="*/ 1977 h 3543"/>
                <a:gd name="T58" fmla="*/ 1945 w 3666"/>
                <a:gd name="T59" fmla="*/ 2139 h 3543"/>
                <a:gd name="T60" fmla="*/ 0 w 3666"/>
                <a:gd name="T61" fmla="*/ 2802 h 3543"/>
                <a:gd name="T62" fmla="*/ 119 w 3666"/>
                <a:gd name="T63" fmla="*/ 1886 h 3543"/>
                <a:gd name="T64" fmla="*/ 2049 w 3666"/>
                <a:gd name="T65" fmla="*/ 1519 h 3543"/>
                <a:gd name="T66" fmla="*/ 2171 w 3666"/>
                <a:gd name="T67" fmla="*/ 1616 h 3543"/>
                <a:gd name="T68" fmla="*/ 2237 w 3666"/>
                <a:gd name="T69" fmla="*/ 1475 h 3543"/>
                <a:gd name="T70" fmla="*/ 2405 w 3666"/>
                <a:gd name="T71" fmla="*/ 410 h 3543"/>
                <a:gd name="T72" fmla="*/ 2340 w 3666"/>
                <a:gd name="T73" fmla="*/ 1459 h 3543"/>
                <a:gd name="T74" fmla="*/ 2855 w 3666"/>
                <a:gd name="T75" fmla="*/ 1977 h 3543"/>
                <a:gd name="T76" fmla="*/ 2207 w 3666"/>
                <a:gd name="T77" fmla="*/ 1710 h 3543"/>
                <a:gd name="T78" fmla="*/ 1974 w 3666"/>
                <a:gd name="T79" fmla="*/ 1620 h 3543"/>
                <a:gd name="T80" fmla="*/ 2007 w 3666"/>
                <a:gd name="T81" fmla="*/ 1376 h 3543"/>
                <a:gd name="T82" fmla="*/ 2386 w 3666"/>
                <a:gd name="T83" fmla="*/ 408 h 3543"/>
                <a:gd name="T84" fmla="*/ 2827 w 3666"/>
                <a:gd name="T85" fmla="*/ 160 h 3543"/>
                <a:gd name="T86" fmla="*/ 3406 w 3666"/>
                <a:gd name="T87" fmla="*/ 670 h 3543"/>
                <a:gd name="T88" fmla="*/ 3663 w 3666"/>
                <a:gd name="T89" fmla="*/ 1414 h 3543"/>
                <a:gd name="T90" fmla="*/ 3515 w 3666"/>
                <a:gd name="T91" fmla="*/ 2179 h 3543"/>
                <a:gd name="T92" fmla="*/ 3035 w 3666"/>
                <a:gd name="T93" fmla="*/ 2751 h 3543"/>
                <a:gd name="T94" fmla="*/ 2773 w 3666"/>
                <a:gd name="T95" fmla="*/ 2676 h 3543"/>
                <a:gd name="T96" fmla="*/ 3272 w 3666"/>
                <a:gd name="T97" fmla="*/ 2201 h 3543"/>
                <a:gd name="T98" fmla="*/ 3462 w 3666"/>
                <a:gd name="T99" fmla="*/ 1519 h 3543"/>
                <a:gd name="T100" fmla="*/ 3267 w 3666"/>
                <a:gd name="T101" fmla="*/ 830 h 3543"/>
                <a:gd name="T102" fmla="*/ 2759 w 3666"/>
                <a:gd name="T103" fmla="*/ 354 h 3543"/>
                <a:gd name="T104" fmla="*/ 2055 w 3666"/>
                <a:gd name="T105" fmla="*/ 206 h 3543"/>
                <a:gd name="T106" fmla="*/ 1388 w 3666"/>
                <a:gd name="T107" fmla="*/ 447 h 3543"/>
                <a:gd name="T108" fmla="*/ 946 w 3666"/>
                <a:gd name="T109" fmla="*/ 987 h 3543"/>
                <a:gd name="T110" fmla="*/ 843 w 3666"/>
                <a:gd name="T111" fmla="*/ 1662 h 3543"/>
                <a:gd name="T112" fmla="*/ 662 w 3666"/>
                <a:gd name="T113" fmla="*/ 1213 h 3543"/>
                <a:gd name="T114" fmla="*/ 1009 w 3666"/>
                <a:gd name="T115" fmla="*/ 516 h 3543"/>
                <a:gd name="T116" fmla="*/ 1651 w 3666"/>
                <a:gd name="T117" fmla="*/ 8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6" h="3543">
                  <a:moveTo>
                    <a:pt x="1891" y="3173"/>
                  </a:moveTo>
                  <a:lnTo>
                    <a:pt x="1863" y="3176"/>
                  </a:lnTo>
                  <a:lnTo>
                    <a:pt x="1836" y="3185"/>
                  </a:lnTo>
                  <a:lnTo>
                    <a:pt x="1814" y="3200"/>
                  </a:lnTo>
                  <a:lnTo>
                    <a:pt x="1795" y="3220"/>
                  </a:lnTo>
                  <a:lnTo>
                    <a:pt x="1781" y="3242"/>
                  </a:lnTo>
                  <a:lnTo>
                    <a:pt x="1771" y="3269"/>
                  </a:lnTo>
                  <a:lnTo>
                    <a:pt x="1767" y="3297"/>
                  </a:lnTo>
                  <a:lnTo>
                    <a:pt x="1771" y="3325"/>
                  </a:lnTo>
                  <a:lnTo>
                    <a:pt x="1781" y="3351"/>
                  </a:lnTo>
                  <a:lnTo>
                    <a:pt x="1795" y="3374"/>
                  </a:lnTo>
                  <a:lnTo>
                    <a:pt x="1814" y="3393"/>
                  </a:lnTo>
                  <a:lnTo>
                    <a:pt x="1836" y="3408"/>
                  </a:lnTo>
                  <a:lnTo>
                    <a:pt x="1863" y="3417"/>
                  </a:lnTo>
                  <a:lnTo>
                    <a:pt x="1891" y="3420"/>
                  </a:lnTo>
                  <a:lnTo>
                    <a:pt x="1920" y="3417"/>
                  </a:lnTo>
                  <a:lnTo>
                    <a:pt x="1945" y="3408"/>
                  </a:lnTo>
                  <a:lnTo>
                    <a:pt x="1969" y="3393"/>
                  </a:lnTo>
                  <a:lnTo>
                    <a:pt x="1987" y="3374"/>
                  </a:lnTo>
                  <a:lnTo>
                    <a:pt x="2002" y="3351"/>
                  </a:lnTo>
                  <a:lnTo>
                    <a:pt x="2011" y="3325"/>
                  </a:lnTo>
                  <a:lnTo>
                    <a:pt x="2014" y="3297"/>
                  </a:lnTo>
                  <a:lnTo>
                    <a:pt x="2011" y="3269"/>
                  </a:lnTo>
                  <a:lnTo>
                    <a:pt x="2002" y="3242"/>
                  </a:lnTo>
                  <a:lnTo>
                    <a:pt x="1987" y="3220"/>
                  </a:lnTo>
                  <a:lnTo>
                    <a:pt x="1969" y="3200"/>
                  </a:lnTo>
                  <a:lnTo>
                    <a:pt x="1945" y="3185"/>
                  </a:lnTo>
                  <a:lnTo>
                    <a:pt x="1920" y="3176"/>
                  </a:lnTo>
                  <a:lnTo>
                    <a:pt x="1891" y="3173"/>
                  </a:lnTo>
                  <a:close/>
                  <a:moveTo>
                    <a:pt x="601" y="3173"/>
                  </a:moveTo>
                  <a:lnTo>
                    <a:pt x="572" y="3176"/>
                  </a:lnTo>
                  <a:lnTo>
                    <a:pt x="547" y="3185"/>
                  </a:lnTo>
                  <a:lnTo>
                    <a:pt x="523" y="3200"/>
                  </a:lnTo>
                  <a:lnTo>
                    <a:pt x="504" y="3220"/>
                  </a:lnTo>
                  <a:lnTo>
                    <a:pt x="490" y="3242"/>
                  </a:lnTo>
                  <a:lnTo>
                    <a:pt x="481" y="3269"/>
                  </a:lnTo>
                  <a:lnTo>
                    <a:pt x="478" y="3297"/>
                  </a:lnTo>
                  <a:lnTo>
                    <a:pt x="481" y="3325"/>
                  </a:lnTo>
                  <a:lnTo>
                    <a:pt x="490" y="3351"/>
                  </a:lnTo>
                  <a:lnTo>
                    <a:pt x="504" y="3374"/>
                  </a:lnTo>
                  <a:lnTo>
                    <a:pt x="523" y="3393"/>
                  </a:lnTo>
                  <a:lnTo>
                    <a:pt x="547" y="3408"/>
                  </a:lnTo>
                  <a:lnTo>
                    <a:pt x="572" y="3417"/>
                  </a:lnTo>
                  <a:lnTo>
                    <a:pt x="601" y="3420"/>
                  </a:lnTo>
                  <a:lnTo>
                    <a:pt x="629" y="3417"/>
                  </a:lnTo>
                  <a:lnTo>
                    <a:pt x="655" y="3408"/>
                  </a:lnTo>
                  <a:lnTo>
                    <a:pt x="678" y="3393"/>
                  </a:lnTo>
                  <a:lnTo>
                    <a:pt x="697" y="3374"/>
                  </a:lnTo>
                  <a:lnTo>
                    <a:pt x="712" y="3351"/>
                  </a:lnTo>
                  <a:lnTo>
                    <a:pt x="721" y="3325"/>
                  </a:lnTo>
                  <a:lnTo>
                    <a:pt x="724" y="3297"/>
                  </a:lnTo>
                  <a:lnTo>
                    <a:pt x="721" y="3269"/>
                  </a:lnTo>
                  <a:lnTo>
                    <a:pt x="712" y="3242"/>
                  </a:lnTo>
                  <a:lnTo>
                    <a:pt x="697" y="3220"/>
                  </a:lnTo>
                  <a:lnTo>
                    <a:pt x="678" y="3200"/>
                  </a:lnTo>
                  <a:lnTo>
                    <a:pt x="655" y="3185"/>
                  </a:lnTo>
                  <a:lnTo>
                    <a:pt x="629" y="3176"/>
                  </a:lnTo>
                  <a:lnTo>
                    <a:pt x="601" y="3173"/>
                  </a:lnTo>
                  <a:close/>
                  <a:moveTo>
                    <a:pt x="1891" y="3050"/>
                  </a:moveTo>
                  <a:lnTo>
                    <a:pt x="1931" y="3053"/>
                  </a:lnTo>
                  <a:lnTo>
                    <a:pt x="1969" y="3063"/>
                  </a:lnTo>
                  <a:lnTo>
                    <a:pt x="2004" y="3077"/>
                  </a:lnTo>
                  <a:lnTo>
                    <a:pt x="2036" y="3097"/>
                  </a:lnTo>
                  <a:lnTo>
                    <a:pt x="2065" y="3122"/>
                  </a:lnTo>
                  <a:lnTo>
                    <a:pt x="2090" y="3151"/>
                  </a:lnTo>
                  <a:lnTo>
                    <a:pt x="2110" y="3183"/>
                  </a:lnTo>
                  <a:lnTo>
                    <a:pt x="2125" y="3219"/>
                  </a:lnTo>
                  <a:lnTo>
                    <a:pt x="2134" y="3256"/>
                  </a:lnTo>
                  <a:lnTo>
                    <a:pt x="2137" y="3297"/>
                  </a:lnTo>
                  <a:lnTo>
                    <a:pt x="2134" y="3337"/>
                  </a:lnTo>
                  <a:lnTo>
                    <a:pt x="2125" y="3374"/>
                  </a:lnTo>
                  <a:lnTo>
                    <a:pt x="2110" y="3410"/>
                  </a:lnTo>
                  <a:lnTo>
                    <a:pt x="2090" y="3442"/>
                  </a:lnTo>
                  <a:lnTo>
                    <a:pt x="2065" y="3471"/>
                  </a:lnTo>
                  <a:lnTo>
                    <a:pt x="2036" y="3496"/>
                  </a:lnTo>
                  <a:lnTo>
                    <a:pt x="2004" y="3516"/>
                  </a:lnTo>
                  <a:lnTo>
                    <a:pt x="1969" y="3531"/>
                  </a:lnTo>
                  <a:lnTo>
                    <a:pt x="1931" y="3540"/>
                  </a:lnTo>
                  <a:lnTo>
                    <a:pt x="1891" y="3543"/>
                  </a:lnTo>
                  <a:lnTo>
                    <a:pt x="1851" y="3540"/>
                  </a:lnTo>
                  <a:lnTo>
                    <a:pt x="1813" y="3531"/>
                  </a:lnTo>
                  <a:lnTo>
                    <a:pt x="1777" y="3516"/>
                  </a:lnTo>
                  <a:lnTo>
                    <a:pt x="1745" y="3496"/>
                  </a:lnTo>
                  <a:lnTo>
                    <a:pt x="1716" y="3471"/>
                  </a:lnTo>
                  <a:lnTo>
                    <a:pt x="1692" y="3442"/>
                  </a:lnTo>
                  <a:lnTo>
                    <a:pt x="1672" y="3410"/>
                  </a:lnTo>
                  <a:lnTo>
                    <a:pt x="1656" y="3374"/>
                  </a:lnTo>
                  <a:lnTo>
                    <a:pt x="1647" y="3337"/>
                  </a:lnTo>
                  <a:lnTo>
                    <a:pt x="1644" y="3297"/>
                  </a:lnTo>
                  <a:lnTo>
                    <a:pt x="1647" y="3256"/>
                  </a:lnTo>
                  <a:lnTo>
                    <a:pt x="1656" y="3219"/>
                  </a:lnTo>
                  <a:lnTo>
                    <a:pt x="1672" y="3183"/>
                  </a:lnTo>
                  <a:lnTo>
                    <a:pt x="1692" y="3151"/>
                  </a:lnTo>
                  <a:lnTo>
                    <a:pt x="1716" y="3122"/>
                  </a:lnTo>
                  <a:lnTo>
                    <a:pt x="1745" y="3097"/>
                  </a:lnTo>
                  <a:lnTo>
                    <a:pt x="1777" y="3077"/>
                  </a:lnTo>
                  <a:lnTo>
                    <a:pt x="1813" y="3063"/>
                  </a:lnTo>
                  <a:lnTo>
                    <a:pt x="1851" y="3053"/>
                  </a:lnTo>
                  <a:lnTo>
                    <a:pt x="1891" y="3050"/>
                  </a:lnTo>
                  <a:close/>
                  <a:moveTo>
                    <a:pt x="601" y="3050"/>
                  </a:moveTo>
                  <a:lnTo>
                    <a:pt x="641" y="3053"/>
                  </a:lnTo>
                  <a:lnTo>
                    <a:pt x="679" y="3063"/>
                  </a:lnTo>
                  <a:lnTo>
                    <a:pt x="714" y="3077"/>
                  </a:lnTo>
                  <a:lnTo>
                    <a:pt x="747" y="3097"/>
                  </a:lnTo>
                  <a:lnTo>
                    <a:pt x="775" y="3122"/>
                  </a:lnTo>
                  <a:lnTo>
                    <a:pt x="800" y="3151"/>
                  </a:lnTo>
                  <a:lnTo>
                    <a:pt x="820" y="3183"/>
                  </a:lnTo>
                  <a:lnTo>
                    <a:pt x="834" y="3219"/>
                  </a:lnTo>
                  <a:lnTo>
                    <a:pt x="844" y="3256"/>
                  </a:lnTo>
                  <a:lnTo>
                    <a:pt x="848" y="3297"/>
                  </a:lnTo>
                  <a:lnTo>
                    <a:pt x="844" y="3337"/>
                  </a:lnTo>
                  <a:lnTo>
                    <a:pt x="834" y="3374"/>
                  </a:lnTo>
                  <a:lnTo>
                    <a:pt x="820" y="3410"/>
                  </a:lnTo>
                  <a:lnTo>
                    <a:pt x="800" y="3442"/>
                  </a:lnTo>
                  <a:lnTo>
                    <a:pt x="775" y="3471"/>
                  </a:lnTo>
                  <a:lnTo>
                    <a:pt x="747" y="3496"/>
                  </a:lnTo>
                  <a:lnTo>
                    <a:pt x="714" y="3516"/>
                  </a:lnTo>
                  <a:lnTo>
                    <a:pt x="679" y="3531"/>
                  </a:lnTo>
                  <a:lnTo>
                    <a:pt x="641" y="3540"/>
                  </a:lnTo>
                  <a:lnTo>
                    <a:pt x="601" y="3543"/>
                  </a:lnTo>
                  <a:lnTo>
                    <a:pt x="561" y="3540"/>
                  </a:lnTo>
                  <a:lnTo>
                    <a:pt x="523" y="3531"/>
                  </a:lnTo>
                  <a:lnTo>
                    <a:pt x="488" y="3516"/>
                  </a:lnTo>
                  <a:lnTo>
                    <a:pt x="455" y="3496"/>
                  </a:lnTo>
                  <a:lnTo>
                    <a:pt x="427" y="3471"/>
                  </a:lnTo>
                  <a:lnTo>
                    <a:pt x="402" y="3442"/>
                  </a:lnTo>
                  <a:lnTo>
                    <a:pt x="381" y="3410"/>
                  </a:lnTo>
                  <a:lnTo>
                    <a:pt x="367" y="3374"/>
                  </a:lnTo>
                  <a:lnTo>
                    <a:pt x="358" y="3337"/>
                  </a:lnTo>
                  <a:lnTo>
                    <a:pt x="354" y="3297"/>
                  </a:lnTo>
                  <a:lnTo>
                    <a:pt x="358" y="3256"/>
                  </a:lnTo>
                  <a:lnTo>
                    <a:pt x="367" y="3219"/>
                  </a:lnTo>
                  <a:lnTo>
                    <a:pt x="381" y="3183"/>
                  </a:lnTo>
                  <a:lnTo>
                    <a:pt x="402" y="3151"/>
                  </a:lnTo>
                  <a:lnTo>
                    <a:pt x="427" y="3122"/>
                  </a:lnTo>
                  <a:lnTo>
                    <a:pt x="455" y="3097"/>
                  </a:lnTo>
                  <a:lnTo>
                    <a:pt x="488" y="3077"/>
                  </a:lnTo>
                  <a:lnTo>
                    <a:pt x="523" y="3063"/>
                  </a:lnTo>
                  <a:lnTo>
                    <a:pt x="561" y="3053"/>
                  </a:lnTo>
                  <a:lnTo>
                    <a:pt x="601" y="3050"/>
                  </a:lnTo>
                  <a:close/>
                  <a:moveTo>
                    <a:pt x="0" y="2867"/>
                  </a:moveTo>
                  <a:lnTo>
                    <a:pt x="2460" y="2867"/>
                  </a:lnTo>
                  <a:lnTo>
                    <a:pt x="2460" y="3131"/>
                  </a:lnTo>
                  <a:lnTo>
                    <a:pt x="2456" y="3157"/>
                  </a:lnTo>
                  <a:lnTo>
                    <a:pt x="2447" y="3183"/>
                  </a:lnTo>
                  <a:lnTo>
                    <a:pt x="2434" y="3205"/>
                  </a:lnTo>
                  <a:lnTo>
                    <a:pt x="2415" y="3223"/>
                  </a:lnTo>
                  <a:lnTo>
                    <a:pt x="2393" y="3238"/>
                  </a:lnTo>
                  <a:lnTo>
                    <a:pt x="2368" y="3246"/>
                  </a:lnTo>
                  <a:lnTo>
                    <a:pt x="2341" y="3250"/>
                  </a:lnTo>
                  <a:lnTo>
                    <a:pt x="2214" y="3250"/>
                  </a:lnTo>
                  <a:lnTo>
                    <a:pt x="2205" y="3208"/>
                  </a:lnTo>
                  <a:lnTo>
                    <a:pt x="2191" y="3167"/>
                  </a:lnTo>
                  <a:lnTo>
                    <a:pt x="2172" y="3131"/>
                  </a:lnTo>
                  <a:lnTo>
                    <a:pt x="2148" y="3096"/>
                  </a:lnTo>
                  <a:lnTo>
                    <a:pt x="2121" y="3065"/>
                  </a:lnTo>
                  <a:lnTo>
                    <a:pt x="2090" y="3037"/>
                  </a:lnTo>
                  <a:lnTo>
                    <a:pt x="2054" y="3014"/>
                  </a:lnTo>
                  <a:lnTo>
                    <a:pt x="2017" y="2996"/>
                  </a:lnTo>
                  <a:lnTo>
                    <a:pt x="1977" y="2982"/>
                  </a:lnTo>
                  <a:lnTo>
                    <a:pt x="1935" y="2973"/>
                  </a:lnTo>
                  <a:lnTo>
                    <a:pt x="1891" y="2971"/>
                  </a:lnTo>
                  <a:lnTo>
                    <a:pt x="1847" y="2973"/>
                  </a:lnTo>
                  <a:lnTo>
                    <a:pt x="1805" y="2982"/>
                  </a:lnTo>
                  <a:lnTo>
                    <a:pt x="1765" y="2996"/>
                  </a:lnTo>
                  <a:lnTo>
                    <a:pt x="1727" y="3014"/>
                  </a:lnTo>
                  <a:lnTo>
                    <a:pt x="1693" y="3037"/>
                  </a:lnTo>
                  <a:lnTo>
                    <a:pt x="1662" y="3065"/>
                  </a:lnTo>
                  <a:lnTo>
                    <a:pt x="1634" y="3096"/>
                  </a:lnTo>
                  <a:lnTo>
                    <a:pt x="1611" y="3131"/>
                  </a:lnTo>
                  <a:lnTo>
                    <a:pt x="1592" y="3167"/>
                  </a:lnTo>
                  <a:lnTo>
                    <a:pt x="1577" y="3208"/>
                  </a:lnTo>
                  <a:lnTo>
                    <a:pt x="1569" y="3250"/>
                  </a:lnTo>
                  <a:lnTo>
                    <a:pt x="923" y="3250"/>
                  </a:lnTo>
                  <a:lnTo>
                    <a:pt x="914" y="3208"/>
                  </a:lnTo>
                  <a:lnTo>
                    <a:pt x="900" y="3167"/>
                  </a:lnTo>
                  <a:lnTo>
                    <a:pt x="881" y="3131"/>
                  </a:lnTo>
                  <a:lnTo>
                    <a:pt x="858" y="3096"/>
                  </a:lnTo>
                  <a:lnTo>
                    <a:pt x="830" y="3065"/>
                  </a:lnTo>
                  <a:lnTo>
                    <a:pt x="799" y="3037"/>
                  </a:lnTo>
                  <a:lnTo>
                    <a:pt x="764" y="3014"/>
                  </a:lnTo>
                  <a:lnTo>
                    <a:pt x="727" y="2996"/>
                  </a:lnTo>
                  <a:lnTo>
                    <a:pt x="687" y="2982"/>
                  </a:lnTo>
                  <a:lnTo>
                    <a:pt x="644" y="2973"/>
                  </a:lnTo>
                  <a:lnTo>
                    <a:pt x="601" y="2971"/>
                  </a:lnTo>
                  <a:lnTo>
                    <a:pt x="557" y="2973"/>
                  </a:lnTo>
                  <a:lnTo>
                    <a:pt x="514" y="2982"/>
                  </a:lnTo>
                  <a:lnTo>
                    <a:pt x="474" y="2996"/>
                  </a:lnTo>
                  <a:lnTo>
                    <a:pt x="438" y="3014"/>
                  </a:lnTo>
                  <a:lnTo>
                    <a:pt x="403" y="3037"/>
                  </a:lnTo>
                  <a:lnTo>
                    <a:pt x="371" y="3065"/>
                  </a:lnTo>
                  <a:lnTo>
                    <a:pt x="344" y="3096"/>
                  </a:lnTo>
                  <a:lnTo>
                    <a:pt x="320" y="3131"/>
                  </a:lnTo>
                  <a:lnTo>
                    <a:pt x="301" y="3167"/>
                  </a:lnTo>
                  <a:lnTo>
                    <a:pt x="288" y="3208"/>
                  </a:lnTo>
                  <a:lnTo>
                    <a:pt x="278" y="3250"/>
                  </a:lnTo>
                  <a:lnTo>
                    <a:pt x="119" y="3250"/>
                  </a:lnTo>
                  <a:lnTo>
                    <a:pt x="91" y="3246"/>
                  </a:lnTo>
                  <a:lnTo>
                    <a:pt x="67" y="3238"/>
                  </a:lnTo>
                  <a:lnTo>
                    <a:pt x="44" y="3223"/>
                  </a:lnTo>
                  <a:lnTo>
                    <a:pt x="27" y="3205"/>
                  </a:lnTo>
                  <a:lnTo>
                    <a:pt x="12" y="3183"/>
                  </a:lnTo>
                  <a:lnTo>
                    <a:pt x="3" y="3157"/>
                  </a:lnTo>
                  <a:lnTo>
                    <a:pt x="0" y="3131"/>
                  </a:lnTo>
                  <a:lnTo>
                    <a:pt x="0" y="2867"/>
                  </a:lnTo>
                  <a:close/>
                  <a:moveTo>
                    <a:pt x="1757" y="2230"/>
                  </a:moveTo>
                  <a:lnTo>
                    <a:pt x="1747" y="2233"/>
                  </a:lnTo>
                  <a:lnTo>
                    <a:pt x="1741" y="2240"/>
                  </a:lnTo>
                  <a:lnTo>
                    <a:pt x="1739" y="2249"/>
                  </a:lnTo>
                  <a:lnTo>
                    <a:pt x="1739" y="2598"/>
                  </a:lnTo>
                  <a:lnTo>
                    <a:pt x="1741" y="2608"/>
                  </a:lnTo>
                  <a:lnTo>
                    <a:pt x="1747" y="2615"/>
                  </a:lnTo>
                  <a:lnTo>
                    <a:pt x="1757" y="2617"/>
                  </a:lnTo>
                  <a:lnTo>
                    <a:pt x="2210" y="2617"/>
                  </a:lnTo>
                  <a:lnTo>
                    <a:pt x="2218" y="2615"/>
                  </a:lnTo>
                  <a:lnTo>
                    <a:pt x="2225" y="2609"/>
                  </a:lnTo>
                  <a:lnTo>
                    <a:pt x="2227" y="2601"/>
                  </a:lnTo>
                  <a:lnTo>
                    <a:pt x="2227" y="2592"/>
                  </a:lnTo>
                  <a:lnTo>
                    <a:pt x="2222" y="2586"/>
                  </a:lnTo>
                  <a:lnTo>
                    <a:pt x="1856" y="2235"/>
                  </a:lnTo>
                  <a:lnTo>
                    <a:pt x="1853" y="2233"/>
                  </a:lnTo>
                  <a:lnTo>
                    <a:pt x="1847" y="2231"/>
                  </a:lnTo>
                  <a:lnTo>
                    <a:pt x="1843" y="2230"/>
                  </a:lnTo>
                  <a:lnTo>
                    <a:pt x="1757" y="2230"/>
                  </a:lnTo>
                  <a:close/>
                  <a:moveTo>
                    <a:pt x="119" y="1886"/>
                  </a:moveTo>
                  <a:lnTo>
                    <a:pt x="1480" y="1886"/>
                  </a:lnTo>
                  <a:lnTo>
                    <a:pt x="1506" y="1888"/>
                  </a:lnTo>
                  <a:lnTo>
                    <a:pt x="1532" y="1897"/>
                  </a:lnTo>
                  <a:lnTo>
                    <a:pt x="1554" y="1912"/>
                  </a:lnTo>
                  <a:lnTo>
                    <a:pt x="1573" y="1931"/>
                  </a:lnTo>
                  <a:lnTo>
                    <a:pt x="1586" y="1952"/>
                  </a:lnTo>
                  <a:lnTo>
                    <a:pt x="1595" y="1977"/>
                  </a:lnTo>
                  <a:lnTo>
                    <a:pt x="1599" y="2005"/>
                  </a:lnTo>
                  <a:lnTo>
                    <a:pt x="1599" y="2093"/>
                  </a:lnTo>
                  <a:lnTo>
                    <a:pt x="1834" y="2093"/>
                  </a:lnTo>
                  <a:lnTo>
                    <a:pt x="1860" y="2095"/>
                  </a:lnTo>
                  <a:lnTo>
                    <a:pt x="1883" y="2101"/>
                  </a:lnTo>
                  <a:lnTo>
                    <a:pt x="1905" y="2110"/>
                  </a:lnTo>
                  <a:lnTo>
                    <a:pt x="1926" y="2123"/>
                  </a:lnTo>
                  <a:lnTo>
                    <a:pt x="1945" y="2139"/>
                  </a:lnTo>
                  <a:lnTo>
                    <a:pt x="2413" y="2601"/>
                  </a:lnTo>
                  <a:lnTo>
                    <a:pt x="2430" y="2620"/>
                  </a:lnTo>
                  <a:lnTo>
                    <a:pt x="2443" y="2641"/>
                  </a:lnTo>
                  <a:lnTo>
                    <a:pt x="2452" y="2665"/>
                  </a:lnTo>
                  <a:lnTo>
                    <a:pt x="2457" y="2689"/>
                  </a:lnTo>
                  <a:lnTo>
                    <a:pt x="2460" y="2715"/>
                  </a:lnTo>
                  <a:lnTo>
                    <a:pt x="2460" y="2802"/>
                  </a:lnTo>
                  <a:lnTo>
                    <a:pt x="0" y="2802"/>
                  </a:lnTo>
                  <a:lnTo>
                    <a:pt x="0" y="2005"/>
                  </a:lnTo>
                  <a:lnTo>
                    <a:pt x="3" y="1977"/>
                  </a:lnTo>
                  <a:lnTo>
                    <a:pt x="12" y="1952"/>
                  </a:lnTo>
                  <a:lnTo>
                    <a:pt x="26" y="1931"/>
                  </a:lnTo>
                  <a:lnTo>
                    <a:pt x="44" y="1912"/>
                  </a:lnTo>
                  <a:lnTo>
                    <a:pt x="67" y="1897"/>
                  </a:lnTo>
                  <a:lnTo>
                    <a:pt x="91" y="1888"/>
                  </a:lnTo>
                  <a:lnTo>
                    <a:pt x="119" y="1886"/>
                  </a:lnTo>
                  <a:close/>
                  <a:moveTo>
                    <a:pt x="2148" y="1419"/>
                  </a:moveTo>
                  <a:lnTo>
                    <a:pt x="2125" y="1422"/>
                  </a:lnTo>
                  <a:lnTo>
                    <a:pt x="2104" y="1429"/>
                  </a:lnTo>
                  <a:lnTo>
                    <a:pt x="2086" y="1441"/>
                  </a:lnTo>
                  <a:lnTo>
                    <a:pt x="2071" y="1457"/>
                  </a:lnTo>
                  <a:lnTo>
                    <a:pt x="2059" y="1475"/>
                  </a:lnTo>
                  <a:lnTo>
                    <a:pt x="2052" y="1496"/>
                  </a:lnTo>
                  <a:lnTo>
                    <a:pt x="2049" y="1519"/>
                  </a:lnTo>
                  <a:lnTo>
                    <a:pt x="2052" y="1541"/>
                  </a:lnTo>
                  <a:lnTo>
                    <a:pt x="2059" y="1562"/>
                  </a:lnTo>
                  <a:lnTo>
                    <a:pt x="2071" y="1581"/>
                  </a:lnTo>
                  <a:lnTo>
                    <a:pt x="2086" y="1597"/>
                  </a:lnTo>
                  <a:lnTo>
                    <a:pt x="2105" y="1608"/>
                  </a:lnTo>
                  <a:lnTo>
                    <a:pt x="2125" y="1616"/>
                  </a:lnTo>
                  <a:lnTo>
                    <a:pt x="2148" y="1618"/>
                  </a:lnTo>
                  <a:lnTo>
                    <a:pt x="2171" y="1616"/>
                  </a:lnTo>
                  <a:lnTo>
                    <a:pt x="2192" y="1608"/>
                  </a:lnTo>
                  <a:lnTo>
                    <a:pt x="2211" y="1597"/>
                  </a:lnTo>
                  <a:lnTo>
                    <a:pt x="2226" y="1581"/>
                  </a:lnTo>
                  <a:lnTo>
                    <a:pt x="2237" y="1562"/>
                  </a:lnTo>
                  <a:lnTo>
                    <a:pt x="2245" y="1541"/>
                  </a:lnTo>
                  <a:lnTo>
                    <a:pt x="2248" y="1519"/>
                  </a:lnTo>
                  <a:lnTo>
                    <a:pt x="2245" y="1496"/>
                  </a:lnTo>
                  <a:lnTo>
                    <a:pt x="2237" y="1475"/>
                  </a:lnTo>
                  <a:lnTo>
                    <a:pt x="2226" y="1457"/>
                  </a:lnTo>
                  <a:lnTo>
                    <a:pt x="2211" y="1441"/>
                  </a:lnTo>
                  <a:lnTo>
                    <a:pt x="2192" y="1429"/>
                  </a:lnTo>
                  <a:lnTo>
                    <a:pt x="2171" y="1422"/>
                  </a:lnTo>
                  <a:lnTo>
                    <a:pt x="2148" y="1419"/>
                  </a:lnTo>
                  <a:close/>
                  <a:moveTo>
                    <a:pt x="2386" y="408"/>
                  </a:moveTo>
                  <a:lnTo>
                    <a:pt x="2403" y="409"/>
                  </a:lnTo>
                  <a:lnTo>
                    <a:pt x="2405" y="410"/>
                  </a:lnTo>
                  <a:lnTo>
                    <a:pt x="2424" y="417"/>
                  </a:lnTo>
                  <a:lnTo>
                    <a:pt x="2438" y="429"/>
                  </a:lnTo>
                  <a:lnTo>
                    <a:pt x="2450" y="446"/>
                  </a:lnTo>
                  <a:lnTo>
                    <a:pt x="2455" y="463"/>
                  </a:lnTo>
                  <a:lnTo>
                    <a:pt x="2455" y="483"/>
                  </a:lnTo>
                  <a:lnTo>
                    <a:pt x="2307" y="1397"/>
                  </a:lnTo>
                  <a:lnTo>
                    <a:pt x="2326" y="1427"/>
                  </a:lnTo>
                  <a:lnTo>
                    <a:pt x="2340" y="1459"/>
                  </a:lnTo>
                  <a:lnTo>
                    <a:pt x="2347" y="1495"/>
                  </a:lnTo>
                  <a:lnTo>
                    <a:pt x="2841" y="1888"/>
                  </a:lnTo>
                  <a:lnTo>
                    <a:pt x="2852" y="1899"/>
                  </a:lnTo>
                  <a:lnTo>
                    <a:pt x="2861" y="1914"/>
                  </a:lnTo>
                  <a:lnTo>
                    <a:pt x="2865" y="1929"/>
                  </a:lnTo>
                  <a:lnTo>
                    <a:pt x="2865" y="1946"/>
                  </a:lnTo>
                  <a:lnTo>
                    <a:pt x="2863" y="1962"/>
                  </a:lnTo>
                  <a:lnTo>
                    <a:pt x="2855" y="1977"/>
                  </a:lnTo>
                  <a:lnTo>
                    <a:pt x="2854" y="1978"/>
                  </a:lnTo>
                  <a:lnTo>
                    <a:pt x="2843" y="1992"/>
                  </a:lnTo>
                  <a:lnTo>
                    <a:pt x="2829" y="2001"/>
                  </a:lnTo>
                  <a:lnTo>
                    <a:pt x="2815" y="2007"/>
                  </a:lnTo>
                  <a:lnTo>
                    <a:pt x="2798" y="2010"/>
                  </a:lnTo>
                  <a:lnTo>
                    <a:pt x="2783" y="2007"/>
                  </a:lnTo>
                  <a:lnTo>
                    <a:pt x="2766" y="2002"/>
                  </a:lnTo>
                  <a:lnTo>
                    <a:pt x="2207" y="1710"/>
                  </a:lnTo>
                  <a:lnTo>
                    <a:pt x="2178" y="1718"/>
                  </a:lnTo>
                  <a:lnTo>
                    <a:pt x="2148" y="1720"/>
                  </a:lnTo>
                  <a:lnTo>
                    <a:pt x="2112" y="1717"/>
                  </a:lnTo>
                  <a:lnTo>
                    <a:pt x="2079" y="1708"/>
                  </a:lnTo>
                  <a:lnTo>
                    <a:pt x="2046" y="1693"/>
                  </a:lnTo>
                  <a:lnTo>
                    <a:pt x="2019" y="1674"/>
                  </a:lnTo>
                  <a:lnTo>
                    <a:pt x="1994" y="1649"/>
                  </a:lnTo>
                  <a:lnTo>
                    <a:pt x="1974" y="1620"/>
                  </a:lnTo>
                  <a:lnTo>
                    <a:pt x="1960" y="1589"/>
                  </a:lnTo>
                  <a:lnTo>
                    <a:pt x="1950" y="1555"/>
                  </a:lnTo>
                  <a:lnTo>
                    <a:pt x="1946" y="1519"/>
                  </a:lnTo>
                  <a:lnTo>
                    <a:pt x="1950" y="1486"/>
                  </a:lnTo>
                  <a:lnTo>
                    <a:pt x="1957" y="1454"/>
                  </a:lnTo>
                  <a:lnTo>
                    <a:pt x="1970" y="1426"/>
                  </a:lnTo>
                  <a:lnTo>
                    <a:pt x="1986" y="1399"/>
                  </a:lnTo>
                  <a:lnTo>
                    <a:pt x="2007" y="1376"/>
                  </a:lnTo>
                  <a:lnTo>
                    <a:pt x="2032" y="1355"/>
                  </a:lnTo>
                  <a:lnTo>
                    <a:pt x="2059" y="1339"/>
                  </a:lnTo>
                  <a:lnTo>
                    <a:pt x="2326" y="455"/>
                  </a:lnTo>
                  <a:lnTo>
                    <a:pt x="2333" y="439"/>
                  </a:lnTo>
                  <a:lnTo>
                    <a:pt x="2343" y="427"/>
                  </a:lnTo>
                  <a:lnTo>
                    <a:pt x="2356" y="417"/>
                  </a:lnTo>
                  <a:lnTo>
                    <a:pt x="2371" y="410"/>
                  </a:lnTo>
                  <a:lnTo>
                    <a:pt x="2386" y="408"/>
                  </a:lnTo>
                  <a:close/>
                  <a:moveTo>
                    <a:pt x="2148" y="0"/>
                  </a:moveTo>
                  <a:lnTo>
                    <a:pt x="2252" y="3"/>
                  </a:lnTo>
                  <a:lnTo>
                    <a:pt x="2354" y="13"/>
                  </a:lnTo>
                  <a:lnTo>
                    <a:pt x="2454" y="30"/>
                  </a:lnTo>
                  <a:lnTo>
                    <a:pt x="2552" y="54"/>
                  </a:lnTo>
                  <a:lnTo>
                    <a:pt x="2646" y="83"/>
                  </a:lnTo>
                  <a:lnTo>
                    <a:pt x="2738" y="119"/>
                  </a:lnTo>
                  <a:lnTo>
                    <a:pt x="2827" y="160"/>
                  </a:lnTo>
                  <a:lnTo>
                    <a:pt x="2914" y="206"/>
                  </a:lnTo>
                  <a:lnTo>
                    <a:pt x="2996" y="259"/>
                  </a:lnTo>
                  <a:lnTo>
                    <a:pt x="3075" y="317"/>
                  </a:lnTo>
                  <a:lnTo>
                    <a:pt x="3151" y="378"/>
                  </a:lnTo>
                  <a:lnTo>
                    <a:pt x="3221" y="444"/>
                  </a:lnTo>
                  <a:lnTo>
                    <a:pt x="3287" y="516"/>
                  </a:lnTo>
                  <a:lnTo>
                    <a:pt x="3349" y="591"/>
                  </a:lnTo>
                  <a:lnTo>
                    <a:pt x="3406" y="670"/>
                  </a:lnTo>
                  <a:lnTo>
                    <a:pt x="3458" y="753"/>
                  </a:lnTo>
                  <a:lnTo>
                    <a:pt x="3505" y="838"/>
                  </a:lnTo>
                  <a:lnTo>
                    <a:pt x="3546" y="928"/>
                  </a:lnTo>
                  <a:lnTo>
                    <a:pt x="3582" y="1021"/>
                  </a:lnTo>
                  <a:lnTo>
                    <a:pt x="3612" y="1115"/>
                  </a:lnTo>
                  <a:lnTo>
                    <a:pt x="3635" y="1213"/>
                  </a:lnTo>
                  <a:lnTo>
                    <a:pt x="3653" y="1313"/>
                  </a:lnTo>
                  <a:lnTo>
                    <a:pt x="3663" y="1414"/>
                  </a:lnTo>
                  <a:lnTo>
                    <a:pt x="3666" y="1519"/>
                  </a:lnTo>
                  <a:lnTo>
                    <a:pt x="3663" y="1619"/>
                  </a:lnTo>
                  <a:lnTo>
                    <a:pt x="3653" y="1718"/>
                  </a:lnTo>
                  <a:lnTo>
                    <a:pt x="3637" y="1815"/>
                  </a:lnTo>
                  <a:lnTo>
                    <a:pt x="3615" y="1909"/>
                  </a:lnTo>
                  <a:lnTo>
                    <a:pt x="3587" y="2002"/>
                  </a:lnTo>
                  <a:lnTo>
                    <a:pt x="3554" y="2092"/>
                  </a:lnTo>
                  <a:lnTo>
                    <a:pt x="3515" y="2179"/>
                  </a:lnTo>
                  <a:lnTo>
                    <a:pt x="3472" y="2263"/>
                  </a:lnTo>
                  <a:lnTo>
                    <a:pt x="3422" y="2344"/>
                  </a:lnTo>
                  <a:lnTo>
                    <a:pt x="3368" y="2421"/>
                  </a:lnTo>
                  <a:lnTo>
                    <a:pt x="3309" y="2496"/>
                  </a:lnTo>
                  <a:lnTo>
                    <a:pt x="3247" y="2566"/>
                  </a:lnTo>
                  <a:lnTo>
                    <a:pt x="3181" y="2631"/>
                  </a:lnTo>
                  <a:lnTo>
                    <a:pt x="3109" y="2694"/>
                  </a:lnTo>
                  <a:lnTo>
                    <a:pt x="3035" y="2751"/>
                  </a:lnTo>
                  <a:lnTo>
                    <a:pt x="2957" y="2804"/>
                  </a:lnTo>
                  <a:lnTo>
                    <a:pt x="2875" y="2853"/>
                  </a:lnTo>
                  <a:lnTo>
                    <a:pt x="2791" y="2895"/>
                  </a:lnTo>
                  <a:lnTo>
                    <a:pt x="2703" y="2933"/>
                  </a:lnTo>
                  <a:lnTo>
                    <a:pt x="2613" y="2965"/>
                  </a:lnTo>
                  <a:lnTo>
                    <a:pt x="2613" y="2749"/>
                  </a:lnTo>
                  <a:lnTo>
                    <a:pt x="2694" y="2715"/>
                  </a:lnTo>
                  <a:lnTo>
                    <a:pt x="2773" y="2676"/>
                  </a:lnTo>
                  <a:lnTo>
                    <a:pt x="2848" y="2631"/>
                  </a:lnTo>
                  <a:lnTo>
                    <a:pt x="2919" y="2582"/>
                  </a:lnTo>
                  <a:lnTo>
                    <a:pt x="2988" y="2529"/>
                  </a:lnTo>
                  <a:lnTo>
                    <a:pt x="3053" y="2471"/>
                  </a:lnTo>
                  <a:lnTo>
                    <a:pt x="3114" y="2409"/>
                  </a:lnTo>
                  <a:lnTo>
                    <a:pt x="3171" y="2343"/>
                  </a:lnTo>
                  <a:lnTo>
                    <a:pt x="3224" y="2274"/>
                  </a:lnTo>
                  <a:lnTo>
                    <a:pt x="3272" y="2201"/>
                  </a:lnTo>
                  <a:lnTo>
                    <a:pt x="3314" y="2124"/>
                  </a:lnTo>
                  <a:lnTo>
                    <a:pt x="3352" y="2045"/>
                  </a:lnTo>
                  <a:lnTo>
                    <a:pt x="3385" y="1964"/>
                  </a:lnTo>
                  <a:lnTo>
                    <a:pt x="3412" y="1878"/>
                  </a:lnTo>
                  <a:lnTo>
                    <a:pt x="3434" y="1792"/>
                  </a:lnTo>
                  <a:lnTo>
                    <a:pt x="3449" y="1703"/>
                  </a:lnTo>
                  <a:lnTo>
                    <a:pt x="3458" y="1611"/>
                  </a:lnTo>
                  <a:lnTo>
                    <a:pt x="3462" y="1519"/>
                  </a:lnTo>
                  <a:lnTo>
                    <a:pt x="3458" y="1424"/>
                  </a:lnTo>
                  <a:lnTo>
                    <a:pt x="3449" y="1333"/>
                  </a:lnTo>
                  <a:lnTo>
                    <a:pt x="3433" y="1243"/>
                  </a:lnTo>
                  <a:lnTo>
                    <a:pt x="3410" y="1155"/>
                  </a:lnTo>
                  <a:lnTo>
                    <a:pt x="3383" y="1070"/>
                  </a:lnTo>
                  <a:lnTo>
                    <a:pt x="3349" y="987"/>
                  </a:lnTo>
                  <a:lnTo>
                    <a:pt x="3311" y="907"/>
                  </a:lnTo>
                  <a:lnTo>
                    <a:pt x="3267" y="830"/>
                  </a:lnTo>
                  <a:lnTo>
                    <a:pt x="3218" y="757"/>
                  </a:lnTo>
                  <a:lnTo>
                    <a:pt x="3165" y="687"/>
                  </a:lnTo>
                  <a:lnTo>
                    <a:pt x="3107" y="620"/>
                  </a:lnTo>
                  <a:lnTo>
                    <a:pt x="3045" y="559"/>
                  </a:lnTo>
                  <a:lnTo>
                    <a:pt x="2979" y="501"/>
                  </a:lnTo>
                  <a:lnTo>
                    <a:pt x="2909" y="447"/>
                  </a:lnTo>
                  <a:lnTo>
                    <a:pt x="2836" y="399"/>
                  </a:lnTo>
                  <a:lnTo>
                    <a:pt x="2759" y="354"/>
                  </a:lnTo>
                  <a:lnTo>
                    <a:pt x="2680" y="315"/>
                  </a:lnTo>
                  <a:lnTo>
                    <a:pt x="2597" y="282"/>
                  </a:lnTo>
                  <a:lnTo>
                    <a:pt x="2512" y="254"/>
                  </a:lnTo>
                  <a:lnTo>
                    <a:pt x="2424" y="232"/>
                  </a:lnTo>
                  <a:lnTo>
                    <a:pt x="2334" y="216"/>
                  </a:lnTo>
                  <a:lnTo>
                    <a:pt x="2242" y="206"/>
                  </a:lnTo>
                  <a:lnTo>
                    <a:pt x="2148" y="203"/>
                  </a:lnTo>
                  <a:lnTo>
                    <a:pt x="2055" y="206"/>
                  </a:lnTo>
                  <a:lnTo>
                    <a:pt x="1963" y="216"/>
                  </a:lnTo>
                  <a:lnTo>
                    <a:pt x="1873" y="232"/>
                  </a:lnTo>
                  <a:lnTo>
                    <a:pt x="1785" y="254"/>
                  </a:lnTo>
                  <a:lnTo>
                    <a:pt x="1700" y="282"/>
                  </a:lnTo>
                  <a:lnTo>
                    <a:pt x="1617" y="315"/>
                  </a:lnTo>
                  <a:lnTo>
                    <a:pt x="1537" y="354"/>
                  </a:lnTo>
                  <a:lnTo>
                    <a:pt x="1461" y="399"/>
                  </a:lnTo>
                  <a:lnTo>
                    <a:pt x="1388" y="447"/>
                  </a:lnTo>
                  <a:lnTo>
                    <a:pt x="1318" y="501"/>
                  </a:lnTo>
                  <a:lnTo>
                    <a:pt x="1252" y="559"/>
                  </a:lnTo>
                  <a:lnTo>
                    <a:pt x="1190" y="620"/>
                  </a:lnTo>
                  <a:lnTo>
                    <a:pt x="1132" y="687"/>
                  </a:lnTo>
                  <a:lnTo>
                    <a:pt x="1079" y="757"/>
                  </a:lnTo>
                  <a:lnTo>
                    <a:pt x="1030" y="830"/>
                  </a:lnTo>
                  <a:lnTo>
                    <a:pt x="985" y="907"/>
                  </a:lnTo>
                  <a:lnTo>
                    <a:pt x="946" y="987"/>
                  </a:lnTo>
                  <a:lnTo>
                    <a:pt x="913" y="1070"/>
                  </a:lnTo>
                  <a:lnTo>
                    <a:pt x="885" y="1155"/>
                  </a:lnTo>
                  <a:lnTo>
                    <a:pt x="864" y="1243"/>
                  </a:lnTo>
                  <a:lnTo>
                    <a:pt x="848" y="1333"/>
                  </a:lnTo>
                  <a:lnTo>
                    <a:pt x="838" y="1424"/>
                  </a:lnTo>
                  <a:lnTo>
                    <a:pt x="834" y="1519"/>
                  </a:lnTo>
                  <a:lnTo>
                    <a:pt x="837" y="1591"/>
                  </a:lnTo>
                  <a:lnTo>
                    <a:pt x="843" y="1662"/>
                  </a:lnTo>
                  <a:lnTo>
                    <a:pt x="852" y="1733"/>
                  </a:lnTo>
                  <a:lnTo>
                    <a:pt x="647" y="1733"/>
                  </a:lnTo>
                  <a:lnTo>
                    <a:pt x="638" y="1662"/>
                  </a:lnTo>
                  <a:lnTo>
                    <a:pt x="632" y="1591"/>
                  </a:lnTo>
                  <a:lnTo>
                    <a:pt x="631" y="1519"/>
                  </a:lnTo>
                  <a:lnTo>
                    <a:pt x="634" y="1414"/>
                  </a:lnTo>
                  <a:lnTo>
                    <a:pt x="644" y="1313"/>
                  </a:lnTo>
                  <a:lnTo>
                    <a:pt x="662" y="1213"/>
                  </a:lnTo>
                  <a:lnTo>
                    <a:pt x="685" y="1115"/>
                  </a:lnTo>
                  <a:lnTo>
                    <a:pt x="714" y="1021"/>
                  </a:lnTo>
                  <a:lnTo>
                    <a:pt x="750" y="928"/>
                  </a:lnTo>
                  <a:lnTo>
                    <a:pt x="791" y="838"/>
                  </a:lnTo>
                  <a:lnTo>
                    <a:pt x="839" y="753"/>
                  </a:lnTo>
                  <a:lnTo>
                    <a:pt x="890" y="670"/>
                  </a:lnTo>
                  <a:lnTo>
                    <a:pt x="948" y="591"/>
                  </a:lnTo>
                  <a:lnTo>
                    <a:pt x="1009" y="516"/>
                  </a:lnTo>
                  <a:lnTo>
                    <a:pt x="1075" y="444"/>
                  </a:lnTo>
                  <a:lnTo>
                    <a:pt x="1146" y="378"/>
                  </a:lnTo>
                  <a:lnTo>
                    <a:pt x="1222" y="317"/>
                  </a:lnTo>
                  <a:lnTo>
                    <a:pt x="1301" y="259"/>
                  </a:lnTo>
                  <a:lnTo>
                    <a:pt x="1383" y="206"/>
                  </a:lnTo>
                  <a:lnTo>
                    <a:pt x="1469" y="160"/>
                  </a:lnTo>
                  <a:lnTo>
                    <a:pt x="1559" y="119"/>
                  </a:lnTo>
                  <a:lnTo>
                    <a:pt x="1651" y="83"/>
                  </a:lnTo>
                  <a:lnTo>
                    <a:pt x="1745" y="54"/>
                  </a:lnTo>
                  <a:lnTo>
                    <a:pt x="1843" y="30"/>
                  </a:lnTo>
                  <a:lnTo>
                    <a:pt x="1943" y="13"/>
                  </a:lnTo>
                  <a:lnTo>
                    <a:pt x="2044" y="3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9E71896-2A8E-4A61-850D-6240B31688F8}"/>
              </a:ext>
            </a:extLst>
          </p:cNvPr>
          <p:cNvGrpSpPr/>
          <p:nvPr userDrawn="1"/>
        </p:nvGrpSpPr>
        <p:grpSpPr>
          <a:xfrm>
            <a:off x="4166902" y="1884376"/>
            <a:ext cx="1696842" cy="1684014"/>
            <a:chOff x="931942" y="1886953"/>
            <a:chExt cx="1696842" cy="1684014"/>
          </a:xfrm>
        </p:grpSpPr>
        <p:grpSp>
          <p:nvGrpSpPr>
            <p:cNvPr id="64" name="Grupo 140">
              <a:extLst>
                <a:ext uri="{FF2B5EF4-FFF2-40B4-BE49-F238E27FC236}">
                  <a16:creationId xmlns:a16="http://schemas.microsoft.com/office/drawing/2014/main" id="{5A9CC0B9-932D-4B30-8DE6-9A29F9F7F6B1}"/>
                </a:ext>
              </a:extLst>
            </p:cNvPr>
            <p:cNvGrpSpPr/>
            <p:nvPr/>
          </p:nvGrpSpPr>
          <p:grpSpPr>
            <a:xfrm>
              <a:off x="931942" y="1886953"/>
              <a:ext cx="1696842" cy="1684014"/>
              <a:chOff x="1484749" y="1460927"/>
              <a:chExt cx="1696842" cy="1684014"/>
            </a:xfrm>
            <a:effectLst/>
          </p:grpSpPr>
          <p:sp>
            <p:nvSpPr>
              <p:cNvPr id="66" name="Rectángulo 101">
                <a:extLst>
                  <a:ext uri="{FF2B5EF4-FFF2-40B4-BE49-F238E27FC236}">
                    <a16:creationId xmlns:a16="http://schemas.microsoft.com/office/drawing/2014/main" id="{D01016CA-CB9C-4665-9BEC-0D47B19CB19E}"/>
                  </a:ext>
                </a:extLst>
              </p:cNvPr>
              <p:cNvSpPr/>
              <p:nvPr/>
            </p:nvSpPr>
            <p:spPr>
              <a:xfrm>
                <a:off x="1523172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 Placeholder 23">
                <a:extLst>
                  <a:ext uri="{FF2B5EF4-FFF2-40B4-BE49-F238E27FC236}">
                    <a16:creationId xmlns:a16="http://schemas.microsoft.com/office/drawing/2014/main" id="{3B68E950-7186-4A39-9960-4DBC8950D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4749" y="2837039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PLANEACIÓN</a:t>
                </a:r>
              </a:p>
            </p:txBody>
          </p:sp>
        </p:grpSp>
        <p:sp>
          <p:nvSpPr>
            <p:cNvPr id="65" name="Shape 3696">
              <a:extLst>
                <a:ext uri="{FF2B5EF4-FFF2-40B4-BE49-F238E27FC236}">
                  <a16:creationId xmlns:a16="http://schemas.microsoft.com/office/drawing/2014/main" id="{8035ED6F-4A07-45D3-9BAD-8F0805E3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712" y="2056356"/>
              <a:ext cx="845302" cy="893214"/>
            </a:xfrm>
            <a:custGeom>
              <a:avLst/>
              <a:gdLst>
                <a:gd name="T0" fmla="*/ 308833397 w 21600"/>
                <a:gd name="T1" fmla="*/ 308836604 h 21600"/>
                <a:gd name="T2" fmla="*/ 308833397 w 21600"/>
                <a:gd name="T3" fmla="*/ 308836604 h 21600"/>
                <a:gd name="T4" fmla="*/ 308833397 w 21600"/>
                <a:gd name="T5" fmla="*/ 308836604 h 21600"/>
                <a:gd name="T6" fmla="*/ 308833397 w 21600"/>
                <a:gd name="T7" fmla="*/ 3088366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364" y="13255"/>
                  </a:moveTo>
                  <a:lnTo>
                    <a:pt x="5400" y="13255"/>
                  </a:lnTo>
                  <a:lnTo>
                    <a:pt x="5400" y="15218"/>
                  </a:lnTo>
                  <a:lnTo>
                    <a:pt x="7364" y="15218"/>
                  </a:lnTo>
                  <a:cubicBezTo>
                    <a:pt x="7364" y="15218"/>
                    <a:pt x="7364" y="13255"/>
                    <a:pt x="7364" y="13255"/>
                  </a:cubicBezTo>
                  <a:close/>
                  <a:moveTo>
                    <a:pt x="7364" y="16691"/>
                  </a:moveTo>
                  <a:lnTo>
                    <a:pt x="5400" y="16691"/>
                  </a:lnTo>
                  <a:lnTo>
                    <a:pt x="5400" y="18655"/>
                  </a:lnTo>
                  <a:lnTo>
                    <a:pt x="7364" y="18655"/>
                  </a:lnTo>
                  <a:cubicBezTo>
                    <a:pt x="7364" y="18655"/>
                    <a:pt x="7364" y="16691"/>
                    <a:pt x="7364" y="16691"/>
                  </a:cubicBezTo>
                  <a:close/>
                  <a:moveTo>
                    <a:pt x="7364" y="9818"/>
                  </a:moveTo>
                  <a:lnTo>
                    <a:pt x="5400" y="9818"/>
                  </a:lnTo>
                  <a:lnTo>
                    <a:pt x="5400" y="11782"/>
                  </a:lnTo>
                  <a:lnTo>
                    <a:pt x="7364" y="11782"/>
                  </a:lnTo>
                  <a:cubicBezTo>
                    <a:pt x="7364" y="11782"/>
                    <a:pt x="7364" y="9818"/>
                    <a:pt x="7364" y="9818"/>
                  </a:cubicBezTo>
                  <a:close/>
                  <a:moveTo>
                    <a:pt x="4418" y="16691"/>
                  </a:moveTo>
                  <a:lnTo>
                    <a:pt x="2455" y="16691"/>
                  </a:lnTo>
                  <a:lnTo>
                    <a:pt x="2455" y="18655"/>
                  </a:lnTo>
                  <a:lnTo>
                    <a:pt x="4418" y="18655"/>
                  </a:lnTo>
                  <a:cubicBezTo>
                    <a:pt x="4418" y="18655"/>
                    <a:pt x="4418" y="16691"/>
                    <a:pt x="4418" y="1669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6"/>
                    <a:pt x="1422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8" y="2945"/>
                    <a:pt x="20618" y="3386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1"/>
                    <a:pt x="17453" y="0"/>
                    <a:pt x="17182" y="0"/>
                  </a:cubicBezTo>
                  <a:cubicBezTo>
                    <a:pt x="16910" y="0"/>
                    <a:pt x="16691" y="221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1"/>
                    <a:pt x="4690" y="0"/>
                    <a:pt x="4418" y="0"/>
                  </a:cubicBezTo>
                  <a:cubicBezTo>
                    <a:pt x="4147" y="0"/>
                    <a:pt x="3927" y="221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  <a:moveTo>
                    <a:pt x="4418" y="9818"/>
                  </a:moveTo>
                  <a:lnTo>
                    <a:pt x="2455" y="9818"/>
                  </a:lnTo>
                  <a:lnTo>
                    <a:pt x="2455" y="11782"/>
                  </a:lnTo>
                  <a:lnTo>
                    <a:pt x="4418" y="11782"/>
                  </a:lnTo>
                  <a:cubicBezTo>
                    <a:pt x="4418" y="11782"/>
                    <a:pt x="4418" y="9818"/>
                    <a:pt x="4418" y="9818"/>
                  </a:cubicBezTo>
                  <a:close/>
                  <a:moveTo>
                    <a:pt x="4418" y="13255"/>
                  </a:moveTo>
                  <a:lnTo>
                    <a:pt x="2455" y="13255"/>
                  </a:lnTo>
                  <a:lnTo>
                    <a:pt x="2455" y="15218"/>
                  </a:lnTo>
                  <a:lnTo>
                    <a:pt x="4418" y="15218"/>
                  </a:lnTo>
                  <a:cubicBezTo>
                    <a:pt x="4418" y="15218"/>
                    <a:pt x="4418" y="13255"/>
                    <a:pt x="4418" y="13255"/>
                  </a:cubicBezTo>
                  <a:close/>
                  <a:moveTo>
                    <a:pt x="10309" y="16691"/>
                  </a:moveTo>
                  <a:lnTo>
                    <a:pt x="8345" y="16691"/>
                  </a:lnTo>
                  <a:lnTo>
                    <a:pt x="8345" y="18655"/>
                  </a:lnTo>
                  <a:lnTo>
                    <a:pt x="10309" y="18655"/>
                  </a:lnTo>
                  <a:cubicBezTo>
                    <a:pt x="10309" y="18655"/>
                    <a:pt x="10309" y="16691"/>
                    <a:pt x="10309" y="16691"/>
                  </a:cubicBezTo>
                  <a:close/>
                  <a:moveTo>
                    <a:pt x="10309" y="9818"/>
                  </a:moveTo>
                  <a:lnTo>
                    <a:pt x="8345" y="9818"/>
                  </a:lnTo>
                  <a:lnTo>
                    <a:pt x="8345" y="11782"/>
                  </a:lnTo>
                  <a:lnTo>
                    <a:pt x="10309" y="11782"/>
                  </a:lnTo>
                  <a:cubicBezTo>
                    <a:pt x="10309" y="11782"/>
                    <a:pt x="10309" y="9818"/>
                    <a:pt x="10309" y="9818"/>
                  </a:cubicBezTo>
                  <a:close/>
                  <a:moveTo>
                    <a:pt x="10309" y="13255"/>
                  </a:moveTo>
                  <a:lnTo>
                    <a:pt x="8345" y="13255"/>
                  </a:lnTo>
                  <a:lnTo>
                    <a:pt x="8345" y="15218"/>
                  </a:lnTo>
                  <a:lnTo>
                    <a:pt x="10309" y="15218"/>
                  </a:lnTo>
                  <a:cubicBezTo>
                    <a:pt x="10309" y="15218"/>
                    <a:pt x="10309" y="13255"/>
                    <a:pt x="10309" y="13255"/>
                  </a:cubicBezTo>
                  <a:close/>
                  <a:moveTo>
                    <a:pt x="19145" y="13255"/>
                  </a:moveTo>
                  <a:lnTo>
                    <a:pt x="17182" y="13255"/>
                  </a:lnTo>
                  <a:lnTo>
                    <a:pt x="17182" y="15218"/>
                  </a:lnTo>
                  <a:lnTo>
                    <a:pt x="19145" y="15218"/>
                  </a:lnTo>
                  <a:cubicBezTo>
                    <a:pt x="19145" y="15218"/>
                    <a:pt x="19145" y="13255"/>
                    <a:pt x="19145" y="13255"/>
                  </a:cubicBezTo>
                  <a:close/>
                  <a:moveTo>
                    <a:pt x="16200" y="13255"/>
                  </a:moveTo>
                  <a:lnTo>
                    <a:pt x="14236" y="13255"/>
                  </a:lnTo>
                  <a:lnTo>
                    <a:pt x="14236" y="15218"/>
                  </a:lnTo>
                  <a:lnTo>
                    <a:pt x="16200" y="15218"/>
                  </a:lnTo>
                  <a:cubicBezTo>
                    <a:pt x="16200" y="15218"/>
                    <a:pt x="16200" y="13255"/>
                    <a:pt x="16200" y="13255"/>
                  </a:cubicBezTo>
                  <a:close/>
                  <a:moveTo>
                    <a:pt x="19145" y="9818"/>
                  </a:moveTo>
                  <a:lnTo>
                    <a:pt x="17182" y="9818"/>
                  </a:lnTo>
                  <a:lnTo>
                    <a:pt x="17182" y="11782"/>
                  </a:lnTo>
                  <a:lnTo>
                    <a:pt x="19145" y="11782"/>
                  </a:lnTo>
                  <a:cubicBezTo>
                    <a:pt x="19145" y="11782"/>
                    <a:pt x="19145" y="9818"/>
                    <a:pt x="19145" y="9818"/>
                  </a:cubicBezTo>
                  <a:close/>
                  <a:moveTo>
                    <a:pt x="16200" y="9818"/>
                  </a:moveTo>
                  <a:lnTo>
                    <a:pt x="14236" y="9818"/>
                  </a:lnTo>
                  <a:lnTo>
                    <a:pt x="14236" y="11782"/>
                  </a:lnTo>
                  <a:lnTo>
                    <a:pt x="16200" y="11782"/>
                  </a:lnTo>
                  <a:cubicBezTo>
                    <a:pt x="16200" y="11782"/>
                    <a:pt x="16200" y="9818"/>
                    <a:pt x="16200" y="9818"/>
                  </a:cubicBezTo>
                  <a:close/>
                  <a:moveTo>
                    <a:pt x="13255" y="16691"/>
                  </a:moveTo>
                  <a:lnTo>
                    <a:pt x="11291" y="16691"/>
                  </a:lnTo>
                  <a:lnTo>
                    <a:pt x="11291" y="18655"/>
                  </a:lnTo>
                  <a:lnTo>
                    <a:pt x="13255" y="18655"/>
                  </a:lnTo>
                  <a:cubicBezTo>
                    <a:pt x="13255" y="18655"/>
                    <a:pt x="13255" y="16691"/>
                    <a:pt x="13255" y="16691"/>
                  </a:cubicBezTo>
                  <a:close/>
                  <a:moveTo>
                    <a:pt x="13255" y="9818"/>
                  </a:moveTo>
                  <a:lnTo>
                    <a:pt x="11291" y="9818"/>
                  </a:lnTo>
                  <a:lnTo>
                    <a:pt x="11291" y="11782"/>
                  </a:lnTo>
                  <a:lnTo>
                    <a:pt x="13255" y="11782"/>
                  </a:lnTo>
                  <a:cubicBezTo>
                    <a:pt x="13255" y="11782"/>
                    <a:pt x="13255" y="9818"/>
                    <a:pt x="13255" y="9818"/>
                  </a:cubicBezTo>
                  <a:close/>
                  <a:moveTo>
                    <a:pt x="13255" y="13255"/>
                  </a:moveTo>
                  <a:lnTo>
                    <a:pt x="11291" y="13255"/>
                  </a:lnTo>
                  <a:lnTo>
                    <a:pt x="11291" y="15218"/>
                  </a:lnTo>
                  <a:lnTo>
                    <a:pt x="13255" y="15218"/>
                  </a:lnTo>
                  <a:cubicBezTo>
                    <a:pt x="13255" y="15218"/>
                    <a:pt x="13255" y="13255"/>
                    <a:pt x="13255" y="132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  <a:headEnd/>
              <a:tailEnd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sp>
        <p:nvSpPr>
          <p:cNvPr id="68" name="Shape 3698">
            <a:extLst>
              <a:ext uri="{FF2B5EF4-FFF2-40B4-BE49-F238E27FC236}">
                <a16:creationId xmlns:a16="http://schemas.microsoft.com/office/drawing/2014/main" id="{75109A86-B0AD-4084-B513-23BB1E8E19AA}"/>
              </a:ext>
            </a:extLst>
          </p:cNvPr>
          <p:cNvSpPr>
            <a:spLocks/>
          </p:cNvSpPr>
          <p:nvPr userDrawn="1"/>
        </p:nvSpPr>
        <p:spPr bwMode="auto">
          <a:xfrm>
            <a:off x="2425753" y="2105643"/>
            <a:ext cx="955117" cy="840086"/>
          </a:xfrm>
          <a:custGeom>
            <a:avLst/>
            <a:gdLst>
              <a:gd name="T0" fmla="*/ 308833397 w 21600"/>
              <a:gd name="T1" fmla="*/ 138919822 h 21600"/>
              <a:gd name="T2" fmla="*/ 308833397 w 21600"/>
              <a:gd name="T3" fmla="*/ 138919822 h 21600"/>
              <a:gd name="T4" fmla="*/ 308833397 w 21600"/>
              <a:gd name="T5" fmla="*/ 138919822 h 21600"/>
              <a:gd name="T6" fmla="*/ 308833397 w 21600"/>
              <a:gd name="T7" fmla="*/ 13891982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4"/>
                  <a:pt x="9957" y="1784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5"/>
                  <a:pt x="11617" y="1719"/>
                </a:cubicBezTo>
                <a:cubicBezTo>
                  <a:pt x="11641" y="1793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1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s-ES" dirty="0"/>
          </a:p>
        </p:txBody>
      </p:sp>
      <p:grpSp>
        <p:nvGrpSpPr>
          <p:cNvPr id="62" name="Group 51">
            <a:extLst>
              <a:ext uri="{FF2B5EF4-FFF2-40B4-BE49-F238E27FC236}">
                <a16:creationId xmlns:a16="http://schemas.microsoft.com/office/drawing/2014/main" id="{6EF9DE8D-423F-4E9A-8852-7E9AED84F5A1}"/>
              </a:ext>
            </a:extLst>
          </p:cNvPr>
          <p:cNvGrpSpPr/>
          <p:nvPr userDrawn="1"/>
        </p:nvGrpSpPr>
        <p:grpSpPr>
          <a:xfrm>
            <a:off x="6253662" y="3874794"/>
            <a:ext cx="1696842" cy="1673302"/>
            <a:chOff x="7405397" y="3922314"/>
            <a:chExt cx="1696842" cy="1673302"/>
          </a:xfrm>
        </p:grpSpPr>
        <p:grpSp>
          <p:nvGrpSpPr>
            <p:cNvPr id="69" name="Grupo 152">
              <a:extLst>
                <a:ext uri="{FF2B5EF4-FFF2-40B4-BE49-F238E27FC236}">
                  <a16:creationId xmlns:a16="http://schemas.microsoft.com/office/drawing/2014/main" id="{487857F1-505E-46C2-A2A8-6983E08E9877}"/>
                </a:ext>
              </a:extLst>
            </p:cNvPr>
            <p:cNvGrpSpPr/>
            <p:nvPr/>
          </p:nvGrpSpPr>
          <p:grpSpPr>
            <a:xfrm>
              <a:off x="7405397" y="3922314"/>
              <a:ext cx="1696842" cy="1673302"/>
              <a:chOff x="7410784" y="3845046"/>
              <a:chExt cx="1696842" cy="1673302"/>
            </a:xfrm>
            <a:effectLst/>
          </p:grpSpPr>
          <p:sp>
            <p:nvSpPr>
              <p:cNvPr id="72" name="Rectángulo 149">
                <a:extLst>
                  <a:ext uri="{FF2B5EF4-FFF2-40B4-BE49-F238E27FC236}">
                    <a16:creationId xmlns:a16="http://schemas.microsoft.com/office/drawing/2014/main" id="{83F5561A-132E-4EBE-9C18-47FC1112F3E3}"/>
                  </a:ext>
                </a:extLst>
              </p:cNvPr>
              <p:cNvSpPr/>
              <p:nvPr/>
            </p:nvSpPr>
            <p:spPr>
              <a:xfrm>
                <a:off x="7449205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 Placeholder 23">
                <a:extLst>
                  <a:ext uri="{FF2B5EF4-FFF2-40B4-BE49-F238E27FC236}">
                    <a16:creationId xmlns:a16="http://schemas.microsoft.com/office/drawing/2014/main" id="{40E971B9-5F79-4211-BF39-D498D1AD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0784" y="521044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DESARROLLO HUMANO</a:t>
                </a:r>
              </a:p>
            </p:txBody>
          </p:sp>
        </p:grpSp>
        <p:sp>
          <p:nvSpPr>
            <p:cNvPr id="70" name="Shape 3689">
              <a:extLst>
                <a:ext uri="{FF2B5EF4-FFF2-40B4-BE49-F238E27FC236}">
                  <a16:creationId xmlns:a16="http://schemas.microsoft.com/office/drawing/2014/main" id="{CA7BD2A2-4869-492A-9FD6-AECCA2BD2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0007" y="4132192"/>
              <a:ext cx="937532" cy="770449"/>
            </a:xfrm>
            <a:custGeom>
              <a:avLst/>
              <a:gdLst>
                <a:gd name="T0" fmla="*/ 308833397 w 21600"/>
                <a:gd name="T1" fmla="*/ 211349847 h 21600"/>
                <a:gd name="T2" fmla="*/ 308833397 w 21600"/>
                <a:gd name="T3" fmla="*/ 211349847 h 21600"/>
                <a:gd name="T4" fmla="*/ 308833397 w 21600"/>
                <a:gd name="T5" fmla="*/ 211349847 h 21600"/>
                <a:gd name="T6" fmla="*/ 308833397 w 21600"/>
                <a:gd name="T7" fmla="*/ 21134984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16" y="20520"/>
                  </a:moveTo>
                  <a:cubicBezTo>
                    <a:pt x="1258" y="18675"/>
                    <a:pt x="2752" y="17922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09"/>
                    <a:pt x="6113" y="10507"/>
                    <a:pt x="5698" y="9969"/>
                  </a:cubicBezTo>
                  <a:cubicBezTo>
                    <a:pt x="5646" y="9901"/>
                    <a:pt x="5599" y="9842"/>
                    <a:pt x="5562" y="9785"/>
                  </a:cubicBezTo>
                  <a:cubicBezTo>
                    <a:pt x="5550" y="9768"/>
                    <a:pt x="5538" y="9751"/>
                    <a:pt x="5526" y="9734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1"/>
                  </a:cubicBezTo>
                  <a:cubicBezTo>
                    <a:pt x="5249" y="6721"/>
                    <a:pt x="4603" y="5151"/>
                    <a:pt x="5035" y="3987"/>
                  </a:cubicBezTo>
                  <a:cubicBezTo>
                    <a:pt x="5619" y="2410"/>
                    <a:pt x="6140" y="2098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1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3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5"/>
                  </a:cubicBezTo>
                  <a:cubicBezTo>
                    <a:pt x="11091" y="9842"/>
                    <a:pt x="11044" y="9901"/>
                    <a:pt x="10992" y="9969"/>
                  </a:cubicBezTo>
                  <a:cubicBezTo>
                    <a:pt x="10578" y="10507"/>
                    <a:pt x="9806" y="11509"/>
                    <a:pt x="9806" y="13567"/>
                  </a:cubicBezTo>
                  <a:cubicBezTo>
                    <a:pt x="9806" y="15971"/>
                    <a:pt x="11535" y="17087"/>
                    <a:pt x="12500" y="17361"/>
                  </a:cubicBezTo>
                  <a:cubicBezTo>
                    <a:pt x="13925" y="17915"/>
                    <a:pt x="15432" y="18664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39"/>
                    <a:pt x="12999" y="4821"/>
                    <a:pt x="12211" y="2789"/>
                  </a:cubicBezTo>
                  <a:cubicBezTo>
                    <a:pt x="11716" y="1513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6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6"/>
                    <a:pt x="12782" y="16326"/>
                  </a:cubicBezTo>
                  <a:moveTo>
                    <a:pt x="18035" y="15773"/>
                  </a:moveTo>
                  <a:cubicBezTo>
                    <a:pt x="18035" y="15773"/>
                    <a:pt x="16217" y="15311"/>
                    <a:pt x="16217" y="13290"/>
                  </a:cubicBezTo>
                  <a:cubicBezTo>
                    <a:pt x="16217" y="11514"/>
                    <a:pt x="17087" y="10889"/>
                    <a:pt x="17376" y="10458"/>
                  </a:cubicBezTo>
                  <a:cubicBezTo>
                    <a:pt x="17376" y="10458"/>
                    <a:pt x="17968" y="9905"/>
                    <a:pt x="17572" y="8122"/>
                  </a:cubicBezTo>
                  <a:cubicBezTo>
                    <a:pt x="18232" y="7145"/>
                    <a:pt x="18387" y="5419"/>
                    <a:pt x="17669" y="3589"/>
                  </a:cubicBezTo>
                  <a:cubicBezTo>
                    <a:pt x="17218" y="2442"/>
                    <a:pt x="16666" y="1814"/>
                    <a:pt x="16059" y="1448"/>
                  </a:cubicBezTo>
                  <a:cubicBezTo>
                    <a:pt x="15612" y="1179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3"/>
                  </a:cubicBezTo>
                  <a:cubicBezTo>
                    <a:pt x="12878" y="1781"/>
                    <a:pt x="12997" y="2064"/>
                    <a:pt x="13115" y="2365"/>
                  </a:cubicBezTo>
                  <a:cubicBezTo>
                    <a:pt x="13131" y="2408"/>
                    <a:pt x="13143" y="2453"/>
                    <a:pt x="13159" y="2496"/>
                  </a:cubicBezTo>
                  <a:cubicBezTo>
                    <a:pt x="13436" y="2360"/>
                    <a:pt x="13994" y="2159"/>
                    <a:pt x="14614" y="2159"/>
                  </a:cubicBezTo>
                  <a:cubicBezTo>
                    <a:pt x="15001" y="2159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8"/>
                  </a:cubicBezTo>
                  <a:cubicBezTo>
                    <a:pt x="17366" y="5540"/>
                    <a:pt x="17207" y="6853"/>
                    <a:pt x="16784" y="7478"/>
                  </a:cubicBezTo>
                  <a:cubicBezTo>
                    <a:pt x="16610" y="7736"/>
                    <a:pt x="16549" y="8066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3"/>
                    <a:pt x="16607" y="9785"/>
                    <a:pt x="16584" y="9819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7"/>
                    <a:pt x="15236" y="11418"/>
                    <a:pt x="15236" y="13290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6"/>
                    <a:pt x="20311" y="17925"/>
                    <a:pt x="20570" y="19439"/>
                  </a:cubicBezTo>
                  <a:lnTo>
                    <a:pt x="17464" y="19439"/>
                  </a:lnTo>
                  <a:cubicBezTo>
                    <a:pt x="17553" y="19773"/>
                    <a:pt x="17615" y="20131"/>
                    <a:pt x="17645" y="20519"/>
                  </a:cubicBezTo>
                  <a:lnTo>
                    <a:pt x="21152" y="20519"/>
                  </a:lnTo>
                  <a:cubicBezTo>
                    <a:pt x="21600" y="20519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  <p:sp>
          <p:nvSpPr>
            <p:cNvPr id="71" name="Shape 3654">
              <a:extLst>
                <a:ext uri="{FF2B5EF4-FFF2-40B4-BE49-F238E27FC236}">
                  <a16:creationId xmlns:a16="http://schemas.microsoft.com/office/drawing/2014/main" id="{588C933B-EDBC-4F67-9A34-5785D97F8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5055" y="4320223"/>
              <a:ext cx="458673" cy="464181"/>
            </a:xfrm>
            <a:custGeom>
              <a:avLst/>
              <a:gdLst>
                <a:gd name="T0" fmla="*/ 308836604 w 21600"/>
                <a:gd name="T1" fmla="*/ 308833397 h 21600"/>
                <a:gd name="T2" fmla="*/ 308836604 w 21600"/>
                <a:gd name="T3" fmla="*/ 308833397 h 21600"/>
                <a:gd name="T4" fmla="*/ 308836604 w 21600"/>
                <a:gd name="T5" fmla="*/ 308833397 h 21600"/>
                <a:gd name="T6" fmla="*/ 308836604 w 21600"/>
                <a:gd name="T7" fmla="*/ 30883339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33" y="11950"/>
                  </a:moveTo>
                  <a:lnTo>
                    <a:pt x="12831" y="14045"/>
                  </a:lnTo>
                  <a:lnTo>
                    <a:pt x="11135" y="12801"/>
                  </a:lnTo>
                  <a:lnTo>
                    <a:pt x="10555" y="12375"/>
                  </a:lnTo>
                  <a:lnTo>
                    <a:pt x="9974" y="12801"/>
                  </a:lnTo>
                  <a:lnTo>
                    <a:pt x="8277" y="14045"/>
                  </a:lnTo>
                  <a:lnTo>
                    <a:pt x="8976" y="11950"/>
                  </a:lnTo>
                  <a:lnTo>
                    <a:pt x="9195" y="11291"/>
                  </a:lnTo>
                  <a:lnTo>
                    <a:pt x="8647" y="10864"/>
                  </a:lnTo>
                  <a:lnTo>
                    <a:pt x="7280" y="9801"/>
                  </a:lnTo>
                  <a:lnTo>
                    <a:pt x="9560" y="9801"/>
                  </a:lnTo>
                  <a:lnTo>
                    <a:pt x="9799" y="9167"/>
                  </a:lnTo>
                  <a:lnTo>
                    <a:pt x="10555" y="7167"/>
                  </a:lnTo>
                  <a:lnTo>
                    <a:pt x="11310" y="9167"/>
                  </a:lnTo>
                  <a:lnTo>
                    <a:pt x="11549" y="9801"/>
                  </a:lnTo>
                  <a:lnTo>
                    <a:pt x="13829" y="9801"/>
                  </a:lnTo>
                  <a:lnTo>
                    <a:pt x="12462" y="10864"/>
                  </a:lnTo>
                  <a:lnTo>
                    <a:pt x="11914" y="11291"/>
                  </a:lnTo>
                  <a:cubicBezTo>
                    <a:pt x="11914" y="11291"/>
                    <a:pt x="12133" y="11950"/>
                    <a:pt x="12133" y="11950"/>
                  </a:cubicBezTo>
                  <a:close/>
                  <a:moveTo>
                    <a:pt x="12228" y="8820"/>
                  </a:moveTo>
                  <a:lnTo>
                    <a:pt x="10555" y="4388"/>
                  </a:lnTo>
                  <a:lnTo>
                    <a:pt x="8881" y="8820"/>
                  </a:lnTo>
                  <a:lnTo>
                    <a:pt x="4418" y="8820"/>
                  </a:lnTo>
                  <a:lnTo>
                    <a:pt x="8044" y="11639"/>
                  </a:lnTo>
                  <a:lnTo>
                    <a:pt x="6371" y="16660"/>
                  </a:lnTo>
                  <a:lnTo>
                    <a:pt x="10555" y="13592"/>
                  </a:lnTo>
                  <a:lnTo>
                    <a:pt x="14738" y="16660"/>
                  </a:lnTo>
                  <a:lnTo>
                    <a:pt x="13065" y="11639"/>
                  </a:lnTo>
                  <a:lnTo>
                    <a:pt x="16691" y="8820"/>
                  </a:lnTo>
                  <a:cubicBezTo>
                    <a:pt x="16691" y="8820"/>
                    <a:pt x="12228" y="8820"/>
                    <a:pt x="12228" y="8820"/>
                  </a:cubicBezTo>
                  <a:close/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grpSp>
        <p:nvGrpSpPr>
          <p:cNvPr id="75" name="Group 46">
            <a:extLst>
              <a:ext uri="{FF2B5EF4-FFF2-40B4-BE49-F238E27FC236}">
                <a16:creationId xmlns:a16="http://schemas.microsoft.com/office/drawing/2014/main" id="{D0972EBD-DC4F-44D3-9A39-99CE5F63A572}"/>
              </a:ext>
            </a:extLst>
          </p:cNvPr>
          <p:cNvGrpSpPr/>
          <p:nvPr userDrawn="1"/>
        </p:nvGrpSpPr>
        <p:grpSpPr>
          <a:xfrm>
            <a:off x="8389634" y="3874794"/>
            <a:ext cx="1696842" cy="1673302"/>
            <a:chOff x="5247579" y="3922314"/>
            <a:chExt cx="1696842" cy="1673302"/>
          </a:xfrm>
        </p:grpSpPr>
        <p:grpSp>
          <p:nvGrpSpPr>
            <p:cNvPr id="76" name="Grupo 151">
              <a:extLst>
                <a:ext uri="{FF2B5EF4-FFF2-40B4-BE49-F238E27FC236}">
                  <a16:creationId xmlns:a16="http://schemas.microsoft.com/office/drawing/2014/main" id="{226D9EC0-9AFB-42CE-9AA2-D76E663B2F36}"/>
                </a:ext>
              </a:extLst>
            </p:cNvPr>
            <p:cNvGrpSpPr/>
            <p:nvPr/>
          </p:nvGrpSpPr>
          <p:grpSpPr>
            <a:xfrm>
              <a:off x="5247579" y="3922314"/>
              <a:ext cx="1696842" cy="1673302"/>
              <a:chOff x="5197525" y="3845046"/>
              <a:chExt cx="1696842" cy="1673302"/>
            </a:xfrm>
            <a:effectLst/>
          </p:grpSpPr>
          <p:sp>
            <p:nvSpPr>
              <p:cNvPr id="78" name="Rectángulo 147">
                <a:extLst>
                  <a:ext uri="{FF2B5EF4-FFF2-40B4-BE49-F238E27FC236}">
                    <a16:creationId xmlns:a16="http://schemas.microsoft.com/office/drawing/2014/main" id="{33DE793C-CF50-4B26-BEE3-F9DCBB24D8F3}"/>
                  </a:ext>
                </a:extLst>
              </p:cNvPr>
              <p:cNvSpPr/>
              <p:nvPr/>
            </p:nvSpPr>
            <p:spPr>
              <a:xfrm>
                <a:off x="5235946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Text Placeholder 23">
                <a:extLst>
                  <a:ext uri="{FF2B5EF4-FFF2-40B4-BE49-F238E27FC236}">
                    <a16:creationId xmlns:a16="http://schemas.microsoft.com/office/drawing/2014/main" id="{8C403C20-67D2-4FCF-90BE-8FF572E01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7525" y="521044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DHG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77" name="Freeform 264">
              <a:extLst>
                <a:ext uri="{FF2B5EF4-FFF2-40B4-BE49-F238E27FC236}">
                  <a16:creationId xmlns:a16="http://schemas.microsoft.com/office/drawing/2014/main" id="{BBC67E9D-AB7E-49D7-9328-E37AD1476C59}"/>
                </a:ext>
              </a:extLst>
            </p:cNvPr>
            <p:cNvSpPr/>
            <p:nvPr/>
          </p:nvSpPr>
          <p:spPr>
            <a:xfrm>
              <a:off x="5644817" y="4120664"/>
              <a:ext cx="902366" cy="813101"/>
            </a:xfrm>
            <a:custGeom>
              <a:avLst/>
              <a:gdLst>
                <a:gd name="connsiteX0" fmla="*/ 97472 w 576943"/>
                <a:gd name="connsiteY0" fmla="*/ 198324 h 432707"/>
                <a:gd name="connsiteX1" fmla="*/ 108459 w 576943"/>
                <a:gd name="connsiteY1" fmla="*/ 203113 h 432707"/>
                <a:gd name="connsiteX2" fmla="*/ 151983 w 576943"/>
                <a:gd name="connsiteY2" fmla="*/ 228890 h 432707"/>
                <a:gd name="connsiteX3" fmla="*/ 198325 w 576943"/>
                <a:gd name="connsiteY3" fmla="*/ 237482 h 432707"/>
                <a:gd name="connsiteX4" fmla="*/ 244666 w 576943"/>
                <a:gd name="connsiteY4" fmla="*/ 228890 h 432707"/>
                <a:gd name="connsiteX5" fmla="*/ 288190 w 576943"/>
                <a:gd name="connsiteY5" fmla="*/ 203113 h 432707"/>
                <a:gd name="connsiteX6" fmla="*/ 299177 w 576943"/>
                <a:gd name="connsiteY6" fmla="*/ 198324 h 432707"/>
                <a:gd name="connsiteX7" fmla="*/ 360308 w 576943"/>
                <a:gd name="connsiteY7" fmla="*/ 225368 h 432707"/>
                <a:gd name="connsiteX8" fmla="*/ 297487 w 576943"/>
                <a:gd name="connsiteY8" fmla="*/ 225368 h 432707"/>
                <a:gd name="connsiteX9" fmla="*/ 272132 w 576943"/>
                <a:gd name="connsiteY9" fmla="*/ 236073 h 432707"/>
                <a:gd name="connsiteX10" fmla="*/ 261428 w 576943"/>
                <a:gd name="connsiteY10" fmla="*/ 261427 h 432707"/>
                <a:gd name="connsiteX11" fmla="*/ 261428 w 576943"/>
                <a:gd name="connsiteY11" fmla="*/ 315515 h 432707"/>
                <a:gd name="connsiteX12" fmla="*/ 272132 w 576943"/>
                <a:gd name="connsiteY12" fmla="*/ 340869 h 432707"/>
                <a:gd name="connsiteX13" fmla="*/ 297487 w 576943"/>
                <a:gd name="connsiteY13" fmla="*/ 351574 h 432707"/>
                <a:gd name="connsiteX14" fmla="*/ 369604 w 576943"/>
                <a:gd name="connsiteY14" fmla="*/ 351574 h 432707"/>
                <a:gd name="connsiteX15" fmla="*/ 369604 w 576943"/>
                <a:gd name="connsiteY15" fmla="*/ 418622 h 432707"/>
                <a:gd name="connsiteX16" fmla="*/ 321432 w 576943"/>
                <a:gd name="connsiteY16" fmla="*/ 432707 h 432707"/>
                <a:gd name="connsiteX17" fmla="*/ 75217 w 576943"/>
                <a:gd name="connsiteY17" fmla="*/ 432707 h 432707"/>
                <a:gd name="connsiteX18" fmla="*/ 20565 w 576943"/>
                <a:gd name="connsiteY18" fmla="*/ 413269 h 432707"/>
                <a:gd name="connsiteX19" fmla="*/ 0 w 576943"/>
                <a:gd name="connsiteY19" fmla="*/ 359744 h 432707"/>
                <a:gd name="connsiteX20" fmla="*/ 986 w 576943"/>
                <a:gd name="connsiteY20" fmla="*/ 330587 h 432707"/>
                <a:gd name="connsiteX21" fmla="*/ 4930 w 576943"/>
                <a:gd name="connsiteY21" fmla="*/ 299881 h 432707"/>
                <a:gd name="connsiteX22" fmla="*/ 12395 w 576943"/>
                <a:gd name="connsiteY22" fmla="*/ 269315 h 432707"/>
                <a:gd name="connsiteX23" fmla="*/ 24509 w 576943"/>
                <a:gd name="connsiteY23" fmla="*/ 241848 h 432707"/>
                <a:gd name="connsiteX24" fmla="*/ 41975 w 576943"/>
                <a:gd name="connsiteY24" fmla="*/ 219030 h 432707"/>
                <a:gd name="connsiteX25" fmla="*/ 66062 w 576943"/>
                <a:gd name="connsiteY25" fmla="*/ 203958 h 432707"/>
                <a:gd name="connsiteX26" fmla="*/ 97472 w 576943"/>
                <a:gd name="connsiteY26" fmla="*/ 198324 h 432707"/>
                <a:gd name="connsiteX27" fmla="*/ 405663 w 576943"/>
                <a:gd name="connsiteY27" fmla="*/ 144236 h 432707"/>
                <a:gd name="connsiteX28" fmla="*/ 459752 w 576943"/>
                <a:gd name="connsiteY28" fmla="*/ 144236 h 432707"/>
                <a:gd name="connsiteX29" fmla="*/ 466090 w 576943"/>
                <a:gd name="connsiteY29" fmla="*/ 146912 h 432707"/>
                <a:gd name="connsiteX30" fmla="*/ 468766 w 576943"/>
                <a:gd name="connsiteY30" fmla="*/ 153250 h 432707"/>
                <a:gd name="connsiteX31" fmla="*/ 468766 w 576943"/>
                <a:gd name="connsiteY31" fmla="*/ 252412 h 432707"/>
                <a:gd name="connsiteX32" fmla="*/ 567928 w 576943"/>
                <a:gd name="connsiteY32" fmla="*/ 252412 h 432707"/>
                <a:gd name="connsiteX33" fmla="*/ 574267 w 576943"/>
                <a:gd name="connsiteY33" fmla="*/ 255089 h 432707"/>
                <a:gd name="connsiteX34" fmla="*/ 576943 w 576943"/>
                <a:gd name="connsiteY34" fmla="*/ 261427 h 432707"/>
                <a:gd name="connsiteX35" fmla="*/ 576943 w 576943"/>
                <a:gd name="connsiteY35" fmla="*/ 315515 h 432707"/>
                <a:gd name="connsiteX36" fmla="*/ 574267 w 576943"/>
                <a:gd name="connsiteY36" fmla="*/ 321854 h 432707"/>
                <a:gd name="connsiteX37" fmla="*/ 567928 w 576943"/>
                <a:gd name="connsiteY37" fmla="*/ 324530 h 432707"/>
                <a:gd name="connsiteX38" fmla="*/ 468766 w 576943"/>
                <a:gd name="connsiteY38" fmla="*/ 324530 h 432707"/>
                <a:gd name="connsiteX39" fmla="*/ 468766 w 576943"/>
                <a:gd name="connsiteY39" fmla="*/ 423692 h 432707"/>
                <a:gd name="connsiteX40" fmla="*/ 466090 w 576943"/>
                <a:gd name="connsiteY40" fmla="*/ 430031 h 432707"/>
                <a:gd name="connsiteX41" fmla="*/ 459752 w 576943"/>
                <a:gd name="connsiteY41" fmla="*/ 432707 h 432707"/>
                <a:gd name="connsiteX42" fmla="*/ 405663 w 576943"/>
                <a:gd name="connsiteY42" fmla="*/ 432707 h 432707"/>
                <a:gd name="connsiteX43" fmla="*/ 399325 w 576943"/>
                <a:gd name="connsiteY43" fmla="*/ 430031 h 432707"/>
                <a:gd name="connsiteX44" fmla="*/ 396649 w 576943"/>
                <a:gd name="connsiteY44" fmla="*/ 423692 h 432707"/>
                <a:gd name="connsiteX45" fmla="*/ 396649 w 576943"/>
                <a:gd name="connsiteY45" fmla="*/ 324530 h 432707"/>
                <a:gd name="connsiteX46" fmla="*/ 297487 w 576943"/>
                <a:gd name="connsiteY46" fmla="*/ 324530 h 432707"/>
                <a:gd name="connsiteX47" fmla="*/ 291148 w 576943"/>
                <a:gd name="connsiteY47" fmla="*/ 321854 h 432707"/>
                <a:gd name="connsiteX48" fmla="*/ 288472 w 576943"/>
                <a:gd name="connsiteY48" fmla="*/ 315515 h 432707"/>
                <a:gd name="connsiteX49" fmla="*/ 288472 w 576943"/>
                <a:gd name="connsiteY49" fmla="*/ 261427 h 432707"/>
                <a:gd name="connsiteX50" fmla="*/ 291148 w 576943"/>
                <a:gd name="connsiteY50" fmla="*/ 255089 h 432707"/>
                <a:gd name="connsiteX51" fmla="*/ 297487 w 576943"/>
                <a:gd name="connsiteY51" fmla="*/ 252412 h 432707"/>
                <a:gd name="connsiteX52" fmla="*/ 396649 w 576943"/>
                <a:gd name="connsiteY52" fmla="*/ 252412 h 432707"/>
                <a:gd name="connsiteX53" fmla="*/ 396649 w 576943"/>
                <a:gd name="connsiteY53" fmla="*/ 153250 h 432707"/>
                <a:gd name="connsiteX54" fmla="*/ 399325 w 576943"/>
                <a:gd name="connsiteY54" fmla="*/ 146912 h 432707"/>
                <a:gd name="connsiteX55" fmla="*/ 405663 w 576943"/>
                <a:gd name="connsiteY55" fmla="*/ 144236 h 432707"/>
                <a:gd name="connsiteX56" fmla="*/ 198325 w 576943"/>
                <a:gd name="connsiteY56" fmla="*/ 0 h 432707"/>
                <a:gd name="connsiteX57" fmla="*/ 274809 w 576943"/>
                <a:gd name="connsiteY57" fmla="*/ 31692 h 432707"/>
                <a:gd name="connsiteX58" fmla="*/ 306501 w 576943"/>
                <a:gd name="connsiteY58" fmla="*/ 108177 h 432707"/>
                <a:gd name="connsiteX59" fmla="*/ 274809 w 576943"/>
                <a:gd name="connsiteY59" fmla="*/ 184661 h 432707"/>
                <a:gd name="connsiteX60" fmla="*/ 198325 w 576943"/>
                <a:gd name="connsiteY60" fmla="*/ 216353 h 432707"/>
                <a:gd name="connsiteX61" fmla="*/ 121840 w 576943"/>
                <a:gd name="connsiteY61" fmla="*/ 184661 h 432707"/>
                <a:gd name="connsiteX62" fmla="*/ 90148 w 576943"/>
                <a:gd name="connsiteY62" fmla="*/ 108177 h 432707"/>
                <a:gd name="connsiteX63" fmla="*/ 121840 w 576943"/>
                <a:gd name="connsiteY63" fmla="*/ 31692 h 432707"/>
                <a:gd name="connsiteX64" fmla="*/ 198325 w 576943"/>
                <a:gd name="connsiteY64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76943" h="432707">
                  <a:moveTo>
                    <a:pt x="97472" y="198324"/>
                  </a:moveTo>
                  <a:cubicBezTo>
                    <a:pt x="101041" y="198324"/>
                    <a:pt x="104703" y="199920"/>
                    <a:pt x="108459" y="203113"/>
                  </a:cubicBezTo>
                  <a:cubicBezTo>
                    <a:pt x="123296" y="214569"/>
                    <a:pt x="137804" y="223162"/>
                    <a:pt x="151983" y="228890"/>
                  </a:cubicBezTo>
                  <a:cubicBezTo>
                    <a:pt x="166162" y="234618"/>
                    <a:pt x="181609" y="237482"/>
                    <a:pt x="198325" y="237482"/>
                  </a:cubicBezTo>
                  <a:cubicBezTo>
                    <a:pt x="215039" y="237482"/>
                    <a:pt x="230487" y="234618"/>
                    <a:pt x="244666" y="228890"/>
                  </a:cubicBezTo>
                  <a:cubicBezTo>
                    <a:pt x="258845" y="223162"/>
                    <a:pt x="273353" y="214569"/>
                    <a:pt x="288190" y="203113"/>
                  </a:cubicBezTo>
                  <a:cubicBezTo>
                    <a:pt x="291946" y="199920"/>
                    <a:pt x="295609" y="198324"/>
                    <a:pt x="299177" y="198324"/>
                  </a:cubicBezTo>
                  <a:cubicBezTo>
                    <a:pt x="323967" y="198324"/>
                    <a:pt x="344344" y="207339"/>
                    <a:pt x="360308" y="225368"/>
                  </a:cubicBezTo>
                  <a:lnTo>
                    <a:pt x="297487" y="225368"/>
                  </a:lnTo>
                  <a:cubicBezTo>
                    <a:pt x="287721" y="225368"/>
                    <a:pt x="279269" y="228937"/>
                    <a:pt x="272132" y="236073"/>
                  </a:cubicBezTo>
                  <a:cubicBezTo>
                    <a:pt x="264996" y="243210"/>
                    <a:pt x="261428" y="251661"/>
                    <a:pt x="261428" y="261427"/>
                  </a:cubicBezTo>
                  <a:lnTo>
                    <a:pt x="261428" y="315515"/>
                  </a:lnTo>
                  <a:cubicBezTo>
                    <a:pt x="261428" y="325281"/>
                    <a:pt x="264996" y="333733"/>
                    <a:pt x="272132" y="340869"/>
                  </a:cubicBezTo>
                  <a:cubicBezTo>
                    <a:pt x="279269" y="348006"/>
                    <a:pt x="287721" y="351574"/>
                    <a:pt x="297487" y="351574"/>
                  </a:cubicBezTo>
                  <a:lnTo>
                    <a:pt x="369604" y="351574"/>
                  </a:lnTo>
                  <a:lnTo>
                    <a:pt x="369604" y="418622"/>
                  </a:lnTo>
                  <a:cubicBezTo>
                    <a:pt x="356834" y="428012"/>
                    <a:pt x="340776" y="432707"/>
                    <a:pt x="321432" y="432707"/>
                  </a:cubicBezTo>
                  <a:lnTo>
                    <a:pt x="75217" y="432707"/>
                  </a:lnTo>
                  <a:cubicBezTo>
                    <a:pt x="52492" y="432707"/>
                    <a:pt x="34275" y="426228"/>
                    <a:pt x="20565" y="413269"/>
                  </a:cubicBezTo>
                  <a:cubicBezTo>
                    <a:pt x="6855" y="400310"/>
                    <a:pt x="0" y="382469"/>
                    <a:pt x="0" y="359744"/>
                  </a:cubicBezTo>
                  <a:cubicBezTo>
                    <a:pt x="0" y="349790"/>
                    <a:pt x="329" y="340071"/>
                    <a:pt x="986" y="330587"/>
                  </a:cubicBezTo>
                  <a:cubicBezTo>
                    <a:pt x="1643" y="321103"/>
                    <a:pt x="2958" y="310867"/>
                    <a:pt x="4930" y="299881"/>
                  </a:cubicBezTo>
                  <a:cubicBezTo>
                    <a:pt x="6902" y="288894"/>
                    <a:pt x="9390" y="278705"/>
                    <a:pt x="12395" y="269315"/>
                  </a:cubicBezTo>
                  <a:cubicBezTo>
                    <a:pt x="15401" y="259925"/>
                    <a:pt x="19439" y="250769"/>
                    <a:pt x="24509" y="241848"/>
                  </a:cubicBezTo>
                  <a:cubicBezTo>
                    <a:pt x="29580" y="232927"/>
                    <a:pt x="35402" y="225321"/>
                    <a:pt x="41975" y="219030"/>
                  </a:cubicBezTo>
                  <a:cubicBezTo>
                    <a:pt x="48548" y="212738"/>
                    <a:pt x="56577" y="207714"/>
                    <a:pt x="66062" y="203958"/>
                  </a:cubicBezTo>
                  <a:cubicBezTo>
                    <a:pt x="75546" y="200202"/>
                    <a:pt x="86016" y="198324"/>
                    <a:pt x="97472" y="198324"/>
                  </a:cubicBezTo>
                  <a:close/>
                  <a:moveTo>
                    <a:pt x="405663" y="144236"/>
                  </a:moveTo>
                  <a:lnTo>
                    <a:pt x="459752" y="144236"/>
                  </a:lnTo>
                  <a:cubicBezTo>
                    <a:pt x="462193" y="144236"/>
                    <a:pt x="464306" y="145128"/>
                    <a:pt x="466090" y="146912"/>
                  </a:cubicBezTo>
                  <a:cubicBezTo>
                    <a:pt x="467874" y="148696"/>
                    <a:pt x="468766" y="150809"/>
                    <a:pt x="468766" y="153250"/>
                  </a:cubicBezTo>
                  <a:lnTo>
                    <a:pt x="468766" y="252412"/>
                  </a:lnTo>
                  <a:lnTo>
                    <a:pt x="567928" y="252412"/>
                  </a:lnTo>
                  <a:cubicBezTo>
                    <a:pt x="570370" y="252412"/>
                    <a:pt x="572483" y="253304"/>
                    <a:pt x="574267" y="255089"/>
                  </a:cubicBezTo>
                  <a:cubicBezTo>
                    <a:pt x="576051" y="256873"/>
                    <a:pt x="576943" y="258986"/>
                    <a:pt x="576943" y="261427"/>
                  </a:cubicBezTo>
                  <a:lnTo>
                    <a:pt x="576943" y="315515"/>
                  </a:lnTo>
                  <a:cubicBezTo>
                    <a:pt x="576943" y="317957"/>
                    <a:pt x="576051" y="320070"/>
                    <a:pt x="574267" y="321854"/>
                  </a:cubicBezTo>
                  <a:cubicBezTo>
                    <a:pt x="572483" y="323638"/>
                    <a:pt x="570370" y="324530"/>
                    <a:pt x="567928" y="324530"/>
                  </a:cubicBezTo>
                  <a:lnTo>
                    <a:pt x="468766" y="324530"/>
                  </a:lnTo>
                  <a:lnTo>
                    <a:pt x="468766" y="423692"/>
                  </a:lnTo>
                  <a:cubicBezTo>
                    <a:pt x="468766" y="426134"/>
                    <a:pt x="467874" y="428247"/>
                    <a:pt x="466090" y="430031"/>
                  </a:cubicBezTo>
                  <a:cubicBezTo>
                    <a:pt x="464306" y="431815"/>
                    <a:pt x="462193" y="432707"/>
                    <a:pt x="459752" y="432707"/>
                  </a:cubicBezTo>
                  <a:lnTo>
                    <a:pt x="405663" y="432707"/>
                  </a:lnTo>
                  <a:cubicBezTo>
                    <a:pt x="403222" y="432707"/>
                    <a:pt x="401109" y="431815"/>
                    <a:pt x="399325" y="430031"/>
                  </a:cubicBezTo>
                  <a:cubicBezTo>
                    <a:pt x="397541" y="428247"/>
                    <a:pt x="396649" y="426134"/>
                    <a:pt x="396649" y="423692"/>
                  </a:cubicBezTo>
                  <a:lnTo>
                    <a:pt x="396649" y="324530"/>
                  </a:lnTo>
                  <a:lnTo>
                    <a:pt x="297487" y="324530"/>
                  </a:lnTo>
                  <a:cubicBezTo>
                    <a:pt x="295045" y="324530"/>
                    <a:pt x="292932" y="323638"/>
                    <a:pt x="291148" y="321854"/>
                  </a:cubicBezTo>
                  <a:cubicBezTo>
                    <a:pt x="289364" y="320070"/>
                    <a:pt x="288472" y="317957"/>
                    <a:pt x="288472" y="315515"/>
                  </a:cubicBezTo>
                  <a:lnTo>
                    <a:pt x="288472" y="261427"/>
                  </a:lnTo>
                  <a:cubicBezTo>
                    <a:pt x="288472" y="258986"/>
                    <a:pt x="289364" y="256873"/>
                    <a:pt x="291148" y="255089"/>
                  </a:cubicBezTo>
                  <a:cubicBezTo>
                    <a:pt x="292932" y="253304"/>
                    <a:pt x="295045" y="252412"/>
                    <a:pt x="297487" y="252412"/>
                  </a:cubicBezTo>
                  <a:lnTo>
                    <a:pt x="396649" y="252412"/>
                  </a:lnTo>
                  <a:lnTo>
                    <a:pt x="396649" y="153250"/>
                  </a:lnTo>
                  <a:cubicBezTo>
                    <a:pt x="396649" y="150809"/>
                    <a:pt x="397541" y="148696"/>
                    <a:pt x="399325" y="146912"/>
                  </a:cubicBezTo>
                  <a:cubicBezTo>
                    <a:pt x="401109" y="145128"/>
                    <a:pt x="403222" y="144236"/>
                    <a:pt x="405663" y="144236"/>
                  </a:cubicBezTo>
                  <a:close/>
                  <a:moveTo>
                    <a:pt x="198325" y="0"/>
                  </a:moveTo>
                  <a:cubicBezTo>
                    <a:pt x="228186" y="0"/>
                    <a:pt x="253681" y="10564"/>
                    <a:pt x="274809" y="31692"/>
                  </a:cubicBezTo>
                  <a:cubicBezTo>
                    <a:pt x="295937" y="52821"/>
                    <a:pt x="306501" y="78315"/>
                    <a:pt x="306501" y="108177"/>
                  </a:cubicBezTo>
                  <a:cubicBezTo>
                    <a:pt x="306501" y="138038"/>
                    <a:pt x="295937" y="163533"/>
                    <a:pt x="274809" y="184661"/>
                  </a:cubicBezTo>
                  <a:cubicBezTo>
                    <a:pt x="253681" y="205789"/>
                    <a:pt x="228186" y="216353"/>
                    <a:pt x="198325" y="216353"/>
                  </a:cubicBezTo>
                  <a:cubicBezTo>
                    <a:pt x="168463" y="216353"/>
                    <a:pt x="142968" y="205789"/>
                    <a:pt x="121840" y="184661"/>
                  </a:cubicBezTo>
                  <a:cubicBezTo>
                    <a:pt x="100712" y="163533"/>
                    <a:pt x="90148" y="138038"/>
                    <a:pt x="90148" y="108177"/>
                  </a:cubicBezTo>
                  <a:cubicBezTo>
                    <a:pt x="90148" y="78315"/>
                    <a:pt x="100712" y="52821"/>
                    <a:pt x="121840" y="31692"/>
                  </a:cubicBezTo>
                  <a:cubicBezTo>
                    <a:pt x="142968" y="10564"/>
                    <a:pt x="168463" y="0"/>
                    <a:pt x="198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6036A77-A84E-457C-9337-E03F03E691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arátula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5F43D-7DA7-4662-80EE-B648CC95462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5" y="1327166"/>
            <a:ext cx="12192000" cy="465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7F5C381-02F1-4956-9647-731D928D0675}"/>
              </a:ext>
            </a:extLst>
          </p:cNvPr>
          <p:cNvSpPr txBox="1">
            <a:spLocks/>
          </p:cNvSpPr>
          <p:nvPr userDrawn="1"/>
        </p:nvSpPr>
        <p:spPr>
          <a:xfrm>
            <a:off x="6279896" y="45945"/>
            <a:ext cx="5837066" cy="496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JUNTA SEMANAL DE AVANCE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AA8701E-10BD-48CA-AD74-50B4709BC57D}"/>
              </a:ext>
            </a:extLst>
          </p:cNvPr>
          <p:cNvSpPr txBox="1">
            <a:spLocks/>
          </p:cNvSpPr>
          <p:nvPr userDrawn="1"/>
        </p:nvSpPr>
        <p:spPr>
          <a:xfrm>
            <a:off x="6305931" y="491006"/>
            <a:ext cx="5811031" cy="47244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Agenda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65103C-05A9-4EED-A8E9-458A0F2C76AB}"/>
              </a:ext>
            </a:extLst>
          </p:cNvPr>
          <p:cNvGrpSpPr/>
          <p:nvPr userDrawn="1"/>
        </p:nvGrpSpPr>
        <p:grpSpPr>
          <a:xfrm>
            <a:off x="4166902" y="3913550"/>
            <a:ext cx="1696842" cy="1673302"/>
            <a:chOff x="3089761" y="3922314"/>
            <a:chExt cx="1696842" cy="1673302"/>
          </a:xfrm>
        </p:grpSpPr>
        <p:grpSp>
          <p:nvGrpSpPr>
            <p:cNvPr id="12" name="Grupo 146">
              <a:extLst>
                <a:ext uri="{FF2B5EF4-FFF2-40B4-BE49-F238E27FC236}">
                  <a16:creationId xmlns:a16="http://schemas.microsoft.com/office/drawing/2014/main" id="{9CE0DA67-D0D0-4C9F-A89F-83681493D7FD}"/>
                </a:ext>
              </a:extLst>
            </p:cNvPr>
            <p:cNvGrpSpPr/>
            <p:nvPr/>
          </p:nvGrpSpPr>
          <p:grpSpPr>
            <a:xfrm>
              <a:off x="3089761" y="3922314"/>
              <a:ext cx="1696842" cy="1673302"/>
              <a:chOff x="6501853" y="3979156"/>
              <a:chExt cx="1696842" cy="1673302"/>
            </a:xfrm>
            <a:effectLst/>
          </p:grpSpPr>
          <p:sp>
            <p:nvSpPr>
              <p:cNvPr id="14" name="Rectángulo 117">
                <a:extLst>
                  <a:ext uri="{FF2B5EF4-FFF2-40B4-BE49-F238E27FC236}">
                    <a16:creationId xmlns:a16="http://schemas.microsoft.com/office/drawing/2014/main" id="{6641FD3D-BD98-45D9-9FAF-96DAD807D8E5}"/>
                  </a:ext>
                </a:extLst>
              </p:cNvPr>
              <p:cNvSpPr/>
              <p:nvPr/>
            </p:nvSpPr>
            <p:spPr>
              <a:xfrm>
                <a:off x="6540274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 Placeholder 23">
                <a:extLst>
                  <a:ext uri="{FF2B5EF4-FFF2-40B4-BE49-F238E27FC236}">
                    <a16:creationId xmlns:a16="http://schemas.microsoft.com/office/drawing/2014/main" id="{D7DDDE84-CF9E-474F-ADA3-7D9A5ABC66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534455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ESTRUCTURA ORGANIZACIONAL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13" name="Shape 3767">
              <a:extLst>
                <a:ext uri="{FF2B5EF4-FFF2-40B4-BE49-F238E27FC236}">
                  <a16:creationId xmlns:a16="http://schemas.microsoft.com/office/drawing/2014/main" id="{38FFCC9C-4675-4E36-8249-B177D2EAF995}"/>
                </a:ext>
              </a:extLst>
            </p:cNvPr>
            <p:cNvSpPr/>
            <p:nvPr/>
          </p:nvSpPr>
          <p:spPr>
            <a:xfrm>
              <a:off x="3453161" y="4132193"/>
              <a:ext cx="970042" cy="80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8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8"/>
                    <a:pt x="10529" y="14727"/>
                    <a:pt x="10800" y="14727"/>
                  </a:cubicBezTo>
                  <a:cubicBezTo>
                    <a:pt x="11071" y="14727"/>
                    <a:pt x="11291" y="14508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8"/>
                    <a:pt x="18384" y="14727"/>
                    <a:pt x="18655" y="14727"/>
                  </a:cubicBezTo>
                  <a:cubicBezTo>
                    <a:pt x="18926" y="14727"/>
                    <a:pt x="19145" y="14508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8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o 140">
            <a:extLst>
              <a:ext uri="{FF2B5EF4-FFF2-40B4-BE49-F238E27FC236}">
                <a16:creationId xmlns:a16="http://schemas.microsoft.com/office/drawing/2014/main" id="{75570552-06F1-4212-9EBD-7569D848435E}"/>
              </a:ext>
            </a:extLst>
          </p:cNvPr>
          <p:cNvGrpSpPr/>
          <p:nvPr/>
        </p:nvGrpSpPr>
        <p:grpSpPr>
          <a:xfrm>
            <a:off x="2054891" y="1886953"/>
            <a:ext cx="1696842" cy="1684014"/>
            <a:chOff x="1484749" y="1460927"/>
            <a:chExt cx="1696842" cy="1684014"/>
          </a:xfrm>
          <a:effectLst/>
        </p:grpSpPr>
        <p:sp>
          <p:nvSpPr>
            <p:cNvPr id="24" name="Rectángulo 101">
              <a:extLst>
                <a:ext uri="{FF2B5EF4-FFF2-40B4-BE49-F238E27FC236}">
                  <a16:creationId xmlns:a16="http://schemas.microsoft.com/office/drawing/2014/main" id="{3C333570-6DF7-4ADF-A6D0-EC7EEFD2D340}"/>
                </a:ext>
              </a:extLst>
            </p:cNvPr>
            <p:cNvSpPr/>
            <p:nvPr/>
          </p:nvSpPr>
          <p:spPr>
            <a:xfrm>
              <a:off x="1523172" y="1460927"/>
              <a:ext cx="1620000" cy="12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 Placeholder 23">
              <a:extLst>
                <a:ext uri="{FF2B5EF4-FFF2-40B4-BE49-F238E27FC236}">
                  <a16:creationId xmlns:a16="http://schemas.microsoft.com/office/drawing/2014/main" id="{24BC4553-C05D-45E1-B5F7-0D0857DF8C30}"/>
                </a:ext>
              </a:extLst>
            </p:cNvPr>
            <p:cNvSpPr txBox="1">
              <a:spLocks/>
            </p:cNvSpPr>
            <p:nvPr/>
          </p:nvSpPr>
          <p:spPr>
            <a:xfrm>
              <a:off x="1484749" y="2837039"/>
              <a:ext cx="1696842" cy="3079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r>
                <a: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rPr>
                <a:t>GENERALES</a:t>
              </a:r>
            </a:p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endParaRPr lang="en-US" sz="1600" b="1" dirty="0">
                <a:solidFill>
                  <a:schemeClr val="bg1"/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E3D619-B4BB-420F-BC48-9E6A28269FBA}"/>
              </a:ext>
            </a:extLst>
          </p:cNvPr>
          <p:cNvGrpSpPr/>
          <p:nvPr userDrawn="1"/>
        </p:nvGrpSpPr>
        <p:grpSpPr>
          <a:xfrm>
            <a:off x="6281871" y="1884376"/>
            <a:ext cx="1696842" cy="1684014"/>
            <a:chOff x="3089761" y="1886953"/>
            <a:chExt cx="1696842" cy="1684014"/>
          </a:xfrm>
        </p:grpSpPr>
        <p:grpSp>
          <p:nvGrpSpPr>
            <p:cNvPr id="27" name="Grupo 141">
              <a:extLst>
                <a:ext uri="{FF2B5EF4-FFF2-40B4-BE49-F238E27FC236}">
                  <a16:creationId xmlns:a16="http://schemas.microsoft.com/office/drawing/2014/main" id="{2AA60A5C-23E8-4FE5-9613-2F1F2CB2568D}"/>
                </a:ext>
              </a:extLst>
            </p:cNvPr>
            <p:cNvGrpSpPr/>
            <p:nvPr/>
          </p:nvGrpSpPr>
          <p:grpSpPr>
            <a:xfrm>
              <a:off x="3089761" y="1886953"/>
              <a:ext cx="1696842" cy="1684014"/>
              <a:chOff x="3993301" y="1460927"/>
              <a:chExt cx="1696842" cy="1684014"/>
            </a:xfrm>
            <a:effectLst/>
          </p:grpSpPr>
          <p:sp>
            <p:nvSpPr>
              <p:cNvPr id="30" name="Rectángulo 110">
                <a:extLst>
                  <a:ext uri="{FF2B5EF4-FFF2-40B4-BE49-F238E27FC236}">
                    <a16:creationId xmlns:a16="http://schemas.microsoft.com/office/drawing/2014/main" id="{05A77AA1-F1DA-4F17-B106-CD583DCE9192}"/>
                  </a:ext>
                </a:extLst>
              </p:cNvPr>
              <p:cNvSpPr/>
              <p:nvPr/>
            </p:nvSpPr>
            <p:spPr>
              <a:xfrm>
                <a:off x="4031724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 Placeholder 23">
                <a:extLst>
                  <a:ext uri="{FF2B5EF4-FFF2-40B4-BE49-F238E27FC236}">
                    <a16:creationId xmlns:a16="http://schemas.microsoft.com/office/drawing/2014/main" id="{0E2D5F9D-E4EE-4FBA-84E5-7DA39B9B8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2837039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ABASTECIMIENTO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D0D894AC-5E36-4752-A042-B43C9748F674}"/>
                </a:ext>
              </a:extLst>
            </p:cNvPr>
            <p:cNvSpPr>
              <a:spLocks noEditPoints="1"/>
            </p:cNvSpPr>
            <p:nvPr/>
          </p:nvSpPr>
          <p:spPr bwMode="auto">
            <a:xfrm rot="1357491">
              <a:off x="3385707" y="1980224"/>
              <a:ext cx="519949" cy="499479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4BB93850-EB7F-4DD6-8A1F-E56C05D83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4809" y="2273332"/>
              <a:ext cx="828689" cy="801571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0BCFBB-0AA5-4065-88E8-4E6320C5D58B}"/>
              </a:ext>
            </a:extLst>
          </p:cNvPr>
          <p:cNvGrpSpPr/>
          <p:nvPr userDrawn="1"/>
        </p:nvGrpSpPr>
        <p:grpSpPr>
          <a:xfrm>
            <a:off x="2015014" y="3859921"/>
            <a:ext cx="1696842" cy="1680727"/>
            <a:chOff x="5247580" y="1886953"/>
            <a:chExt cx="1696842" cy="1680727"/>
          </a:xfrm>
        </p:grpSpPr>
        <p:grpSp>
          <p:nvGrpSpPr>
            <p:cNvPr id="33" name="Grupo 142">
              <a:extLst>
                <a:ext uri="{FF2B5EF4-FFF2-40B4-BE49-F238E27FC236}">
                  <a16:creationId xmlns:a16="http://schemas.microsoft.com/office/drawing/2014/main" id="{91C7E66F-9579-490B-8187-797342A469A2}"/>
                </a:ext>
              </a:extLst>
            </p:cNvPr>
            <p:cNvGrpSpPr/>
            <p:nvPr/>
          </p:nvGrpSpPr>
          <p:grpSpPr>
            <a:xfrm>
              <a:off x="5247580" y="1886953"/>
              <a:ext cx="1696842" cy="1680727"/>
              <a:chOff x="6501853" y="1460927"/>
              <a:chExt cx="1696842" cy="1680727"/>
            </a:xfrm>
            <a:effectLst/>
          </p:grpSpPr>
          <p:sp>
            <p:nvSpPr>
              <p:cNvPr id="35" name="Rectángulo 111">
                <a:extLst>
                  <a:ext uri="{FF2B5EF4-FFF2-40B4-BE49-F238E27FC236}">
                    <a16:creationId xmlns:a16="http://schemas.microsoft.com/office/drawing/2014/main" id="{596D23F0-147A-482C-A6DD-F355D40DCF75}"/>
                  </a:ext>
                </a:extLst>
              </p:cNvPr>
              <p:cNvSpPr/>
              <p:nvPr/>
            </p:nvSpPr>
            <p:spPr>
              <a:xfrm>
                <a:off x="6540276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 Placeholder 23">
                <a:extLst>
                  <a:ext uri="{FF2B5EF4-FFF2-40B4-BE49-F238E27FC236}">
                    <a16:creationId xmlns:a16="http://schemas.microsoft.com/office/drawing/2014/main" id="{911F2956-3F5D-410D-8E3F-6A874E2C9D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2833752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GASTOS</a:t>
                </a:r>
              </a:p>
            </p:txBody>
          </p:sp>
        </p:grpSp>
        <p:sp>
          <p:nvSpPr>
            <p:cNvPr id="34" name="Freeform 245">
              <a:extLst>
                <a:ext uri="{FF2B5EF4-FFF2-40B4-BE49-F238E27FC236}">
                  <a16:creationId xmlns:a16="http://schemas.microsoft.com/office/drawing/2014/main" id="{85453E0C-9489-4ACD-A93C-F1113E421939}"/>
                </a:ext>
              </a:extLst>
            </p:cNvPr>
            <p:cNvSpPr/>
            <p:nvPr/>
          </p:nvSpPr>
          <p:spPr>
            <a:xfrm>
              <a:off x="5542503" y="2087260"/>
              <a:ext cx="1106993" cy="862310"/>
            </a:xfrm>
            <a:custGeom>
              <a:avLst/>
              <a:gdLst>
                <a:gd name="connsiteX0" fmla="*/ 409325 w 576943"/>
                <a:gd name="connsiteY0" fmla="*/ 36059 h 432707"/>
                <a:gd name="connsiteX1" fmla="*/ 531870 w 576943"/>
                <a:gd name="connsiteY1" fmla="*/ 36059 h 432707"/>
                <a:gd name="connsiteX2" fmla="*/ 538349 w 576943"/>
                <a:gd name="connsiteY2" fmla="*/ 38594 h 432707"/>
                <a:gd name="connsiteX3" fmla="*/ 540884 w 576943"/>
                <a:gd name="connsiteY3" fmla="*/ 45074 h 432707"/>
                <a:gd name="connsiteX4" fmla="*/ 540884 w 576943"/>
                <a:gd name="connsiteY4" fmla="*/ 167618 h 432707"/>
                <a:gd name="connsiteX5" fmla="*/ 535391 w 576943"/>
                <a:gd name="connsiteY5" fmla="*/ 175928 h 432707"/>
                <a:gd name="connsiteX6" fmla="*/ 525390 w 576943"/>
                <a:gd name="connsiteY6" fmla="*/ 173815 h 432707"/>
                <a:gd name="connsiteX7" fmla="*/ 491304 w 576943"/>
                <a:gd name="connsiteY7" fmla="*/ 139728 h 432707"/>
                <a:gd name="connsiteX8" fmla="*/ 312981 w 576943"/>
                <a:gd name="connsiteY8" fmla="*/ 318051 h 432707"/>
                <a:gd name="connsiteX9" fmla="*/ 306501 w 576943"/>
                <a:gd name="connsiteY9" fmla="*/ 320868 h 432707"/>
                <a:gd name="connsiteX10" fmla="*/ 300022 w 576943"/>
                <a:gd name="connsiteY10" fmla="*/ 318051 h 432707"/>
                <a:gd name="connsiteX11" fmla="*/ 234384 w 576943"/>
                <a:gd name="connsiteY11" fmla="*/ 252412 h 432707"/>
                <a:gd name="connsiteX12" fmla="*/ 117192 w 576943"/>
                <a:gd name="connsiteY12" fmla="*/ 369604 h 432707"/>
                <a:gd name="connsiteX13" fmla="*/ 63104 w 576943"/>
                <a:gd name="connsiteY13" fmla="*/ 315515 h 432707"/>
                <a:gd name="connsiteX14" fmla="*/ 227904 w 576943"/>
                <a:gd name="connsiteY14" fmla="*/ 150715 h 432707"/>
                <a:gd name="connsiteX15" fmla="*/ 234384 w 576943"/>
                <a:gd name="connsiteY15" fmla="*/ 147898 h 432707"/>
                <a:gd name="connsiteX16" fmla="*/ 240863 w 576943"/>
                <a:gd name="connsiteY16" fmla="*/ 150715 h 432707"/>
                <a:gd name="connsiteX17" fmla="*/ 306501 w 576943"/>
                <a:gd name="connsiteY17" fmla="*/ 216353 h 432707"/>
                <a:gd name="connsiteX18" fmla="*/ 437215 w 576943"/>
                <a:gd name="connsiteY18" fmla="*/ 85640 h 432707"/>
                <a:gd name="connsiteX19" fmla="*/ 403128 w 576943"/>
                <a:gd name="connsiteY19" fmla="*/ 51553 h 432707"/>
                <a:gd name="connsiteX20" fmla="*/ 401015 w 576943"/>
                <a:gd name="connsiteY20" fmla="*/ 41552 h 432707"/>
                <a:gd name="connsiteX21" fmla="*/ 409325 w 576943"/>
                <a:gd name="connsiteY21" fmla="*/ 36059 h 432707"/>
                <a:gd name="connsiteX22" fmla="*/ 0 w 576943"/>
                <a:gd name="connsiteY22" fmla="*/ 0 h 432707"/>
                <a:gd name="connsiteX23" fmla="*/ 36059 w 576943"/>
                <a:gd name="connsiteY23" fmla="*/ 0 h 432707"/>
                <a:gd name="connsiteX24" fmla="*/ 36059 w 576943"/>
                <a:gd name="connsiteY24" fmla="*/ 396648 h 432707"/>
                <a:gd name="connsiteX25" fmla="*/ 576943 w 576943"/>
                <a:gd name="connsiteY25" fmla="*/ 396648 h 432707"/>
                <a:gd name="connsiteX26" fmla="*/ 576943 w 576943"/>
                <a:gd name="connsiteY26" fmla="*/ 432707 h 432707"/>
                <a:gd name="connsiteX27" fmla="*/ 0 w 576943"/>
                <a:gd name="connsiteY27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43" h="432707">
                  <a:moveTo>
                    <a:pt x="409325" y="36059"/>
                  </a:moveTo>
                  <a:lnTo>
                    <a:pt x="531870" y="36059"/>
                  </a:lnTo>
                  <a:cubicBezTo>
                    <a:pt x="534499" y="36059"/>
                    <a:pt x="536659" y="36904"/>
                    <a:pt x="538349" y="38594"/>
                  </a:cubicBezTo>
                  <a:cubicBezTo>
                    <a:pt x="540039" y="40284"/>
                    <a:pt x="540884" y="42444"/>
                    <a:pt x="540884" y="45074"/>
                  </a:cubicBezTo>
                  <a:lnTo>
                    <a:pt x="540884" y="167618"/>
                  </a:lnTo>
                  <a:cubicBezTo>
                    <a:pt x="540884" y="171562"/>
                    <a:pt x="539054" y="174332"/>
                    <a:pt x="535391" y="175928"/>
                  </a:cubicBezTo>
                  <a:cubicBezTo>
                    <a:pt x="531729" y="177524"/>
                    <a:pt x="528395" y="176820"/>
                    <a:pt x="525390" y="173815"/>
                  </a:cubicBezTo>
                  <a:lnTo>
                    <a:pt x="491304" y="139728"/>
                  </a:lnTo>
                  <a:lnTo>
                    <a:pt x="312981" y="318051"/>
                  </a:lnTo>
                  <a:cubicBezTo>
                    <a:pt x="311103" y="319929"/>
                    <a:pt x="308943" y="320868"/>
                    <a:pt x="306501" y="320868"/>
                  </a:cubicBezTo>
                  <a:cubicBezTo>
                    <a:pt x="304060" y="320868"/>
                    <a:pt x="301900" y="319929"/>
                    <a:pt x="300022" y="318051"/>
                  </a:cubicBezTo>
                  <a:lnTo>
                    <a:pt x="234384" y="252412"/>
                  </a:lnTo>
                  <a:lnTo>
                    <a:pt x="117192" y="369604"/>
                  </a:lnTo>
                  <a:lnTo>
                    <a:pt x="63104" y="315515"/>
                  </a:lnTo>
                  <a:lnTo>
                    <a:pt x="227904" y="150715"/>
                  </a:lnTo>
                  <a:cubicBezTo>
                    <a:pt x="229783" y="148837"/>
                    <a:pt x="231942" y="147898"/>
                    <a:pt x="234384" y="147898"/>
                  </a:cubicBezTo>
                  <a:cubicBezTo>
                    <a:pt x="236825" y="147898"/>
                    <a:pt x="238985" y="148837"/>
                    <a:pt x="240863" y="150715"/>
                  </a:cubicBezTo>
                  <a:lnTo>
                    <a:pt x="306501" y="216353"/>
                  </a:lnTo>
                  <a:lnTo>
                    <a:pt x="437215" y="85640"/>
                  </a:lnTo>
                  <a:lnTo>
                    <a:pt x="403128" y="51553"/>
                  </a:lnTo>
                  <a:cubicBezTo>
                    <a:pt x="400123" y="48548"/>
                    <a:pt x="399419" y="45214"/>
                    <a:pt x="401015" y="41552"/>
                  </a:cubicBezTo>
                  <a:cubicBezTo>
                    <a:pt x="402611" y="37890"/>
                    <a:pt x="405382" y="36059"/>
                    <a:pt x="409325" y="36059"/>
                  </a:cubicBezTo>
                  <a:close/>
                  <a:moveTo>
                    <a:pt x="0" y="0"/>
                  </a:moveTo>
                  <a:lnTo>
                    <a:pt x="36059" y="0"/>
                  </a:lnTo>
                  <a:lnTo>
                    <a:pt x="36059" y="396648"/>
                  </a:lnTo>
                  <a:lnTo>
                    <a:pt x="576943" y="396648"/>
                  </a:lnTo>
                  <a:lnTo>
                    <a:pt x="576943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1A60A3-E95C-4FC7-B367-C321DF8ADA4A}"/>
              </a:ext>
            </a:extLst>
          </p:cNvPr>
          <p:cNvGrpSpPr/>
          <p:nvPr userDrawn="1"/>
        </p:nvGrpSpPr>
        <p:grpSpPr>
          <a:xfrm>
            <a:off x="8423364" y="1875427"/>
            <a:ext cx="1696842" cy="1676589"/>
            <a:chOff x="931942" y="3922314"/>
            <a:chExt cx="1696842" cy="1676589"/>
          </a:xfrm>
        </p:grpSpPr>
        <p:grpSp>
          <p:nvGrpSpPr>
            <p:cNvPr id="43" name="Grupo 145">
              <a:extLst>
                <a:ext uri="{FF2B5EF4-FFF2-40B4-BE49-F238E27FC236}">
                  <a16:creationId xmlns:a16="http://schemas.microsoft.com/office/drawing/2014/main" id="{F8C0BF6F-98CB-41B4-BB2F-975B1AB1A610}"/>
                </a:ext>
              </a:extLst>
            </p:cNvPr>
            <p:cNvGrpSpPr/>
            <p:nvPr/>
          </p:nvGrpSpPr>
          <p:grpSpPr>
            <a:xfrm>
              <a:off x="931942" y="3922314"/>
              <a:ext cx="1696842" cy="1676589"/>
              <a:chOff x="3993301" y="3979156"/>
              <a:chExt cx="1696842" cy="1676589"/>
            </a:xfrm>
            <a:effectLst/>
          </p:grpSpPr>
          <p:sp>
            <p:nvSpPr>
              <p:cNvPr id="45" name="Rectángulo 116">
                <a:extLst>
                  <a:ext uri="{FF2B5EF4-FFF2-40B4-BE49-F238E27FC236}">
                    <a16:creationId xmlns:a16="http://schemas.microsoft.com/office/drawing/2014/main" id="{B0B42590-AB09-4BD7-AAD4-348CCD02ED41}"/>
                  </a:ext>
                </a:extLst>
              </p:cNvPr>
              <p:cNvSpPr/>
              <p:nvPr/>
            </p:nvSpPr>
            <p:spPr>
              <a:xfrm>
                <a:off x="4031722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 Placeholder 23">
                <a:extLst>
                  <a:ext uri="{FF2B5EF4-FFF2-40B4-BE49-F238E27FC236}">
                    <a16:creationId xmlns:a16="http://schemas.microsoft.com/office/drawing/2014/main" id="{BC362490-DAF6-48FA-8F46-CB4E65A6E5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5347843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LOGÍSTICA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44" name="Freeform 107">
              <a:extLst>
                <a:ext uri="{FF2B5EF4-FFF2-40B4-BE49-F238E27FC236}">
                  <a16:creationId xmlns:a16="http://schemas.microsoft.com/office/drawing/2014/main" id="{FDA28907-7F6C-46B6-BBF6-C1F0BBEA2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6138" y="4120664"/>
              <a:ext cx="988450" cy="824630"/>
            </a:xfrm>
            <a:custGeom>
              <a:avLst/>
              <a:gdLst>
                <a:gd name="T0" fmla="*/ 1767 w 3666"/>
                <a:gd name="T1" fmla="*/ 3297 h 3543"/>
                <a:gd name="T2" fmla="*/ 1920 w 3666"/>
                <a:gd name="T3" fmla="*/ 3417 h 3543"/>
                <a:gd name="T4" fmla="*/ 2002 w 3666"/>
                <a:gd name="T5" fmla="*/ 3242 h 3543"/>
                <a:gd name="T6" fmla="*/ 547 w 3666"/>
                <a:gd name="T7" fmla="*/ 3185 h 3543"/>
                <a:gd name="T8" fmla="*/ 504 w 3666"/>
                <a:gd name="T9" fmla="*/ 3374 h 3543"/>
                <a:gd name="T10" fmla="*/ 697 w 3666"/>
                <a:gd name="T11" fmla="*/ 3374 h 3543"/>
                <a:gd name="T12" fmla="*/ 655 w 3666"/>
                <a:gd name="T13" fmla="*/ 3185 h 3543"/>
                <a:gd name="T14" fmla="*/ 2065 w 3666"/>
                <a:gd name="T15" fmla="*/ 3122 h 3543"/>
                <a:gd name="T16" fmla="*/ 2110 w 3666"/>
                <a:gd name="T17" fmla="*/ 3410 h 3543"/>
                <a:gd name="T18" fmla="*/ 1851 w 3666"/>
                <a:gd name="T19" fmla="*/ 3540 h 3543"/>
                <a:gd name="T20" fmla="*/ 1647 w 3666"/>
                <a:gd name="T21" fmla="*/ 3337 h 3543"/>
                <a:gd name="T22" fmla="*/ 1777 w 3666"/>
                <a:gd name="T23" fmla="*/ 3077 h 3543"/>
                <a:gd name="T24" fmla="*/ 747 w 3666"/>
                <a:gd name="T25" fmla="*/ 3097 h 3543"/>
                <a:gd name="T26" fmla="*/ 834 w 3666"/>
                <a:gd name="T27" fmla="*/ 3374 h 3543"/>
                <a:gd name="T28" fmla="*/ 601 w 3666"/>
                <a:gd name="T29" fmla="*/ 3543 h 3543"/>
                <a:gd name="T30" fmla="*/ 367 w 3666"/>
                <a:gd name="T31" fmla="*/ 3374 h 3543"/>
                <a:gd name="T32" fmla="*/ 455 w 3666"/>
                <a:gd name="T33" fmla="*/ 3097 h 3543"/>
                <a:gd name="T34" fmla="*/ 2456 w 3666"/>
                <a:gd name="T35" fmla="*/ 3157 h 3543"/>
                <a:gd name="T36" fmla="*/ 2205 w 3666"/>
                <a:gd name="T37" fmla="*/ 3208 h 3543"/>
                <a:gd name="T38" fmla="*/ 1977 w 3666"/>
                <a:gd name="T39" fmla="*/ 2982 h 3543"/>
                <a:gd name="T40" fmla="*/ 1662 w 3666"/>
                <a:gd name="T41" fmla="*/ 3065 h 3543"/>
                <a:gd name="T42" fmla="*/ 900 w 3666"/>
                <a:gd name="T43" fmla="*/ 3167 h 3543"/>
                <a:gd name="T44" fmla="*/ 644 w 3666"/>
                <a:gd name="T45" fmla="*/ 2973 h 3543"/>
                <a:gd name="T46" fmla="*/ 344 w 3666"/>
                <a:gd name="T47" fmla="*/ 3096 h 3543"/>
                <a:gd name="T48" fmla="*/ 44 w 3666"/>
                <a:gd name="T49" fmla="*/ 3223 h 3543"/>
                <a:gd name="T50" fmla="*/ 1741 w 3666"/>
                <a:gd name="T51" fmla="*/ 2240 h 3543"/>
                <a:gd name="T52" fmla="*/ 2225 w 3666"/>
                <a:gd name="T53" fmla="*/ 2609 h 3543"/>
                <a:gd name="T54" fmla="*/ 1757 w 3666"/>
                <a:gd name="T55" fmla="*/ 2230 h 3543"/>
                <a:gd name="T56" fmla="*/ 1595 w 3666"/>
                <a:gd name="T57" fmla="*/ 1977 h 3543"/>
                <a:gd name="T58" fmla="*/ 1945 w 3666"/>
                <a:gd name="T59" fmla="*/ 2139 h 3543"/>
                <a:gd name="T60" fmla="*/ 0 w 3666"/>
                <a:gd name="T61" fmla="*/ 2802 h 3543"/>
                <a:gd name="T62" fmla="*/ 119 w 3666"/>
                <a:gd name="T63" fmla="*/ 1886 h 3543"/>
                <a:gd name="T64" fmla="*/ 2049 w 3666"/>
                <a:gd name="T65" fmla="*/ 1519 h 3543"/>
                <a:gd name="T66" fmla="*/ 2171 w 3666"/>
                <a:gd name="T67" fmla="*/ 1616 h 3543"/>
                <a:gd name="T68" fmla="*/ 2237 w 3666"/>
                <a:gd name="T69" fmla="*/ 1475 h 3543"/>
                <a:gd name="T70" fmla="*/ 2405 w 3666"/>
                <a:gd name="T71" fmla="*/ 410 h 3543"/>
                <a:gd name="T72" fmla="*/ 2340 w 3666"/>
                <a:gd name="T73" fmla="*/ 1459 h 3543"/>
                <a:gd name="T74" fmla="*/ 2855 w 3666"/>
                <a:gd name="T75" fmla="*/ 1977 h 3543"/>
                <a:gd name="T76" fmla="*/ 2207 w 3666"/>
                <a:gd name="T77" fmla="*/ 1710 h 3543"/>
                <a:gd name="T78" fmla="*/ 1974 w 3666"/>
                <a:gd name="T79" fmla="*/ 1620 h 3543"/>
                <a:gd name="T80" fmla="*/ 2007 w 3666"/>
                <a:gd name="T81" fmla="*/ 1376 h 3543"/>
                <a:gd name="T82" fmla="*/ 2386 w 3666"/>
                <a:gd name="T83" fmla="*/ 408 h 3543"/>
                <a:gd name="T84" fmla="*/ 2827 w 3666"/>
                <a:gd name="T85" fmla="*/ 160 h 3543"/>
                <a:gd name="T86" fmla="*/ 3406 w 3666"/>
                <a:gd name="T87" fmla="*/ 670 h 3543"/>
                <a:gd name="T88" fmla="*/ 3663 w 3666"/>
                <a:gd name="T89" fmla="*/ 1414 h 3543"/>
                <a:gd name="T90" fmla="*/ 3515 w 3666"/>
                <a:gd name="T91" fmla="*/ 2179 h 3543"/>
                <a:gd name="T92" fmla="*/ 3035 w 3666"/>
                <a:gd name="T93" fmla="*/ 2751 h 3543"/>
                <a:gd name="T94" fmla="*/ 2773 w 3666"/>
                <a:gd name="T95" fmla="*/ 2676 h 3543"/>
                <a:gd name="T96" fmla="*/ 3272 w 3666"/>
                <a:gd name="T97" fmla="*/ 2201 h 3543"/>
                <a:gd name="T98" fmla="*/ 3462 w 3666"/>
                <a:gd name="T99" fmla="*/ 1519 h 3543"/>
                <a:gd name="T100" fmla="*/ 3267 w 3666"/>
                <a:gd name="T101" fmla="*/ 830 h 3543"/>
                <a:gd name="T102" fmla="*/ 2759 w 3666"/>
                <a:gd name="T103" fmla="*/ 354 h 3543"/>
                <a:gd name="T104" fmla="*/ 2055 w 3666"/>
                <a:gd name="T105" fmla="*/ 206 h 3543"/>
                <a:gd name="T106" fmla="*/ 1388 w 3666"/>
                <a:gd name="T107" fmla="*/ 447 h 3543"/>
                <a:gd name="T108" fmla="*/ 946 w 3666"/>
                <a:gd name="T109" fmla="*/ 987 h 3543"/>
                <a:gd name="T110" fmla="*/ 843 w 3666"/>
                <a:gd name="T111" fmla="*/ 1662 h 3543"/>
                <a:gd name="T112" fmla="*/ 662 w 3666"/>
                <a:gd name="T113" fmla="*/ 1213 h 3543"/>
                <a:gd name="T114" fmla="*/ 1009 w 3666"/>
                <a:gd name="T115" fmla="*/ 516 h 3543"/>
                <a:gd name="T116" fmla="*/ 1651 w 3666"/>
                <a:gd name="T117" fmla="*/ 8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6" h="3543">
                  <a:moveTo>
                    <a:pt x="1891" y="3173"/>
                  </a:moveTo>
                  <a:lnTo>
                    <a:pt x="1863" y="3176"/>
                  </a:lnTo>
                  <a:lnTo>
                    <a:pt x="1836" y="3185"/>
                  </a:lnTo>
                  <a:lnTo>
                    <a:pt x="1814" y="3200"/>
                  </a:lnTo>
                  <a:lnTo>
                    <a:pt x="1795" y="3220"/>
                  </a:lnTo>
                  <a:lnTo>
                    <a:pt x="1781" y="3242"/>
                  </a:lnTo>
                  <a:lnTo>
                    <a:pt x="1771" y="3269"/>
                  </a:lnTo>
                  <a:lnTo>
                    <a:pt x="1767" y="3297"/>
                  </a:lnTo>
                  <a:lnTo>
                    <a:pt x="1771" y="3325"/>
                  </a:lnTo>
                  <a:lnTo>
                    <a:pt x="1781" y="3351"/>
                  </a:lnTo>
                  <a:lnTo>
                    <a:pt x="1795" y="3374"/>
                  </a:lnTo>
                  <a:lnTo>
                    <a:pt x="1814" y="3393"/>
                  </a:lnTo>
                  <a:lnTo>
                    <a:pt x="1836" y="3408"/>
                  </a:lnTo>
                  <a:lnTo>
                    <a:pt x="1863" y="3417"/>
                  </a:lnTo>
                  <a:lnTo>
                    <a:pt x="1891" y="3420"/>
                  </a:lnTo>
                  <a:lnTo>
                    <a:pt x="1920" y="3417"/>
                  </a:lnTo>
                  <a:lnTo>
                    <a:pt x="1945" y="3408"/>
                  </a:lnTo>
                  <a:lnTo>
                    <a:pt x="1969" y="3393"/>
                  </a:lnTo>
                  <a:lnTo>
                    <a:pt x="1987" y="3374"/>
                  </a:lnTo>
                  <a:lnTo>
                    <a:pt x="2002" y="3351"/>
                  </a:lnTo>
                  <a:lnTo>
                    <a:pt x="2011" y="3325"/>
                  </a:lnTo>
                  <a:lnTo>
                    <a:pt x="2014" y="3297"/>
                  </a:lnTo>
                  <a:lnTo>
                    <a:pt x="2011" y="3269"/>
                  </a:lnTo>
                  <a:lnTo>
                    <a:pt x="2002" y="3242"/>
                  </a:lnTo>
                  <a:lnTo>
                    <a:pt x="1987" y="3220"/>
                  </a:lnTo>
                  <a:lnTo>
                    <a:pt x="1969" y="3200"/>
                  </a:lnTo>
                  <a:lnTo>
                    <a:pt x="1945" y="3185"/>
                  </a:lnTo>
                  <a:lnTo>
                    <a:pt x="1920" y="3176"/>
                  </a:lnTo>
                  <a:lnTo>
                    <a:pt x="1891" y="3173"/>
                  </a:lnTo>
                  <a:close/>
                  <a:moveTo>
                    <a:pt x="601" y="3173"/>
                  </a:moveTo>
                  <a:lnTo>
                    <a:pt x="572" y="3176"/>
                  </a:lnTo>
                  <a:lnTo>
                    <a:pt x="547" y="3185"/>
                  </a:lnTo>
                  <a:lnTo>
                    <a:pt x="523" y="3200"/>
                  </a:lnTo>
                  <a:lnTo>
                    <a:pt x="504" y="3220"/>
                  </a:lnTo>
                  <a:lnTo>
                    <a:pt x="490" y="3242"/>
                  </a:lnTo>
                  <a:lnTo>
                    <a:pt x="481" y="3269"/>
                  </a:lnTo>
                  <a:lnTo>
                    <a:pt x="478" y="3297"/>
                  </a:lnTo>
                  <a:lnTo>
                    <a:pt x="481" y="3325"/>
                  </a:lnTo>
                  <a:lnTo>
                    <a:pt x="490" y="3351"/>
                  </a:lnTo>
                  <a:lnTo>
                    <a:pt x="504" y="3374"/>
                  </a:lnTo>
                  <a:lnTo>
                    <a:pt x="523" y="3393"/>
                  </a:lnTo>
                  <a:lnTo>
                    <a:pt x="547" y="3408"/>
                  </a:lnTo>
                  <a:lnTo>
                    <a:pt x="572" y="3417"/>
                  </a:lnTo>
                  <a:lnTo>
                    <a:pt x="601" y="3420"/>
                  </a:lnTo>
                  <a:lnTo>
                    <a:pt x="629" y="3417"/>
                  </a:lnTo>
                  <a:lnTo>
                    <a:pt x="655" y="3408"/>
                  </a:lnTo>
                  <a:lnTo>
                    <a:pt x="678" y="3393"/>
                  </a:lnTo>
                  <a:lnTo>
                    <a:pt x="697" y="3374"/>
                  </a:lnTo>
                  <a:lnTo>
                    <a:pt x="712" y="3351"/>
                  </a:lnTo>
                  <a:lnTo>
                    <a:pt x="721" y="3325"/>
                  </a:lnTo>
                  <a:lnTo>
                    <a:pt x="724" y="3297"/>
                  </a:lnTo>
                  <a:lnTo>
                    <a:pt x="721" y="3269"/>
                  </a:lnTo>
                  <a:lnTo>
                    <a:pt x="712" y="3242"/>
                  </a:lnTo>
                  <a:lnTo>
                    <a:pt x="697" y="3220"/>
                  </a:lnTo>
                  <a:lnTo>
                    <a:pt x="678" y="3200"/>
                  </a:lnTo>
                  <a:lnTo>
                    <a:pt x="655" y="3185"/>
                  </a:lnTo>
                  <a:lnTo>
                    <a:pt x="629" y="3176"/>
                  </a:lnTo>
                  <a:lnTo>
                    <a:pt x="601" y="3173"/>
                  </a:lnTo>
                  <a:close/>
                  <a:moveTo>
                    <a:pt x="1891" y="3050"/>
                  </a:moveTo>
                  <a:lnTo>
                    <a:pt x="1931" y="3053"/>
                  </a:lnTo>
                  <a:lnTo>
                    <a:pt x="1969" y="3063"/>
                  </a:lnTo>
                  <a:lnTo>
                    <a:pt x="2004" y="3077"/>
                  </a:lnTo>
                  <a:lnTo>
                    <a:pt x="2036" y="3097"/>
                  </a:lnTo>
                  <a:lnTo>
                    <a:pt x="2065" y="3122"/>
                  </a:lnTo>
                  <a:lnTo>
                    <a:pt x="2090" y="3151"/>
                  </a:lnTo>
                  <a:lnTo>
                    <a:pt x="2110" y="3183"/>
                  </a:lnTo>
                  <a:lnTo>
                    <a:pt x="2125" y="3219"/>
                  </a:lnTo>
                  <a:lnTo>
                    <a:pt x="2134" y="3256"/>
                  </a:lnTo>
                  <a:lnTo>
                    <a:pt x="2137" y="3297"/>
                  </a:lnTo>
                  <a:lnTo>
                    <a:pt x="2134" y="3337"/>
                  </a:lnTo>
                  <a:lnTo>
                    <a:pt x="2125" y="3374"/>
                  </a:lnTo>
                  <a:lnTo>
                    <a:pt x="2110" y="3410"/>
                  </a:lnTo>
                  <a:lnTo>
                    <a:pt x="2090" y="3442"/>
                  </a:lnTo>
                  <a:lnTo>
                    <a:pt x="2065" y="3471"/>
                  </a:lnTo>
                  <a:lnTo>
                    <a:pt x="2036" y="3496"/>
                  </a:lnTo>
                  <a:lnTo>
                    <a:pt x="2004" y="3516"/>
                  </a:lnTo>
                  <a:lnTo>
                    <a:pt x="1969" y="3531"/>
                  </a:lnTo>
                  <a:lnTo>
                    <a:pt x="1931" y="3540"/>
                  </a:lnTo>
                  <a:lnTo>
                    <a:pt x="1891" y="3543"/>
                  </a:lnTo>
                  <a:lnTo>
                    <a:pt x="1851" y="3540"/>
                  </a:lnTo>
                  <a:lnTo>
                    <a:pt x="1813" y="3531"/>
                  </a:lnTo>
                  <a:lnTo>
                    <a:pt x="1777" y="3516"/>
                  </a:lnTo>
                  <a:lnTo>
                    <a:pt x="1745" y="3496"/>
                  </a:lnTo>
                  <a:lnTo>
                    <a:pt x="1716" y="3471"/>
                  </a:lnTo>
                  <a:lnTo>
                    <a:pt x="1692" y="3442"/>
                  </a:lnTo>
                  <a:lnTo>
                    <a:pt x="1672" y="3410"/>
                  </a:lnTo>
                  <a:lnTo>
                    <a:pt x="1656" y="3374"/>
                  </a:lnTo>
                  <a:lnTo>
                    <a:pt x="1647" y="3337"/>
                  </a:lnTo>
                  <a:lnTo>
                    <a:pt x="1644" y="3297"/>
                  </a:lnTo>
                  <a:lnTo>
                    <a:pt x="1647" y="3256"/>
                  </a:lnTo>
                  <a:lnTo>
                    <a:pt x="1656" y="3219"/>
                  </a:lnTo>
                  <a:lnTo>
                    <a:pt x="1672" y="3183"/>
                  </a:lnTo>
                  <a:lnTo>
                    <a:pt x="1692" y="3151"/>
                  </a:lnTo>
                  <a:lnTo>
                    <a:pt x="1716" y="3122"/>
                  </a:lnTo>
                  <a:lnTo>
                    <a:pt x="1745" y="3097"/>
                  </a:lnTo>
                  <a:lnTo>
                    <a:pt x="1777" y="3077"/>
                  </a:lnTo>
                  <a:lnTo>
                    <a:pt x="1813" y="3063"/>
                  </a:lnTo>
                  <a:lnTo>
                    <a:pt x="1851" y="3053"/>
                  </a:lnTo>
                  <a:lnTo>
                    <a:pt x="1891" y="3050"/>
                  </a:lnTo>
                  <a:close/>
                  <a:moveTo>
                    <a:pt x="601" y="3050"/>
                  </a:moveTo>
                  <a:lnTo>
                    <a:pt x="641" y="3053"/>
                  </a:lnTo>
                  <a:lnTo>
                    <a:pt x="679" y="3063"/>
                  </a:lnTo>
                  <a:lnTo>
                    <a:pt x="714" y="3077"/>
                  </a:lnTo>
                  <a:lnTo>
                    <a:pt x="747" y="3097"/>
                  </a:lnTo>
                  <a:lnTo>
                    <a:pt x="775" y="3122"/>
                  </a:lnTo>
                  <a:lnTo>
                    <a:pt x="800" y="3151"/>
                  </a:lnTo>
                  <a:lnTo>
                    <a:pt x="820" y="3183"/>
                  </a:lnTo>
                  <a:lnTo>
                    <a:pt x="834" y="3219"/>
                  </a:lnTo>
                  <a:lnTo>
                    <a:pt x="844" y="3256"/>
                  </a:lnTo>
                  <a:lnTo>
                    <a:pt x="848" y="3297"/>
                  </a:lnTo>
                  <a:lnTo>
                    <a:pt x="844" y="3337"/>
                  </a:lnTo>
                  <a:lnTo>
                    <a:pt x="834" y="3374"/>
                  </a:lnTo>
                  <a:lnTo>
                    <a:pt x="820" y="3410"/>
                  </a:lnTo>
                  <a:lnTo>
                    <a:pt x="800" y="3442"/>
                  </a:lnTo>
                  <a:lnTo>
                    <a:pt x="775" y="3471"/>
                  </a:lnTo>
                  <a:lnTo>
                    <a:pt x="747" y="3496"/>
                  </a:lnTo>
                  <a:lnTo>
                    <a:pt x="714" y="3516"/>
                  </a:lnTo>
                  <a:lnTo>
                    <a:pt x="679" y="3531"/>
                  </a:lnTo>
                  <a:lnTo>
                    <a:pt x="641" y="3540"/>
                  </a:lnTo>
                  <a:lnTo>
                    <a:pt x="601" y="3543"/>
                  </a:lnTo>
                  <a:lnTo>
                    <a:pt x="561" y="3540"/>
                  </a:lnTo>
                  <a:lnTo>
                    <a:pt x="523" y="3531"/>
                  </a:lnTo>
                  <a:lnTo>
                    <a:pt x="488" y="3516"/>
                  </a:lnTo>
                  <a:lnTo>
                    <a:pt x="455" y="3496"/>
                  </a:lnTo>
                  <a:lnTo>
                    <a:pt x="427" y="3471"/>
                  </a:lnTo>
                  <a:lnTo>
                    <a:pt x="402" y="3442"/>
                  </a:lnTo>
                  <a:lnTo>
                    <a:pt x="381" y="3410"/>
                  </a:lnTo>
                  <a:lnTo>
                    <a:pt x="367" y="3374"/>
                  </a:lnTo>
                  <a:lnTo>
                    <a:pt x="358" y="3337"/>
                  </a:lnTo>
                  <a:lnTo>
                    <a:pt x="354" y="3297"/>
                  </a:lnTo>
                  <a:lnTo>
                    <a:pt x="358" y="3256"/>
                  </a:lnTo>
                  <a:lnTo>
                    <a:pt x="367" y="3219"/>
                  </a:lnTo>
                  <a:lnTo>
                    <a:pt x="381" y="3183"/>
                  </a:lnTo>
                  <a:lnTo>
                    <a:pt x="402" y="3151"/>
                  </a:lnTo>
                  <a:lnTo>
                    <a:pt x="427" y="3122"/>
                  </a:lnTo>
                  <a:lnTo>
                    <a:pt x="455" y="3097"/>
                  </a:lnTo>
                  <a:lnTo>
                    <a:pt x="488" y="3077"/>
                  </a:lnTo>
                  <a:lnTo>
                    <a:pt x="523" y="3063"/>
                  </a:lnTo>
                  <a:lnTo>
                    <a:pt x="561" y="3053"/>
                  </a:lnTo>
                  <a:lnTo>
                    <a:pt x="601" y="3050"/>
                  </a:lnTo>
                  <a:close/>
                  <a:moveTo>
                    <a:pt x="0" y="2867"/>
                  </a:moveTo>
                  <a:lnTo>
                    <a:pt x="2460" y="2867"/>
                  </a:lnTo>
                  <a:lnTo>
                    <a:pt x="2460" y="3131"/>
                  </a:lnTo>
                  <a:lnTo>
                    <a:pt x="2456" y="3157"/>
                  </a:lnTo>
                  <a:lnTo>
                    <a:pt x="2447" y="3183"/>
                  </a:lnTo>
                  <a:lnTo>
                    <a:pt x="2434" y="3205"/>
                  </a:lnTo>
                  <a:lnTo>
                    <a:pt x="2415" y="3223"/>
                  </a:lnTo>
                  <a:lnTo>
                    <a:pt x="2393" y="3238"/>
                  </a:lnTo>
                  <a:lnTo>
                    <a:pt x="2368" y="3246"/>
                  </a:lnTo>
                  <a:lnTo>
                    <a:pt x="2341" y="3250"/>
                  </a:lnTo>
                  <a:lnTo>
                    <a:pt x="2214" y="3250"/>
                  </a:lnTo>
                  <a:lnTo>
                    <a:pt x="2205" y="3208"/>
                  </a:lnTo>
                  <a:lnTo>
                    <a:pt x="2191" y="3167"/>
                  </a:lnTo>
                  <a:lnTo>
                    <a:pt x="2172" y="3131"/>
                  </a:lnTo>
                  <a:lnTo>
                    <a:pt x="2148" y="3096"/>
                  </a:lnTo>
                  <a:lnTo>
                    <a:pt x="2121" y="3065"/>
                  </a:lnTo>
                  <a:lnTo>
                    <a:pt x="2090" y="3037"/>
                  </a:lnTo>
                  <a:lnTo>
                    <a:pt x="2054" y="3014"/>
                  </a:lnTo>
                  <a:lnTo>
                    <a:pt x="2017" y="2996"/>
                  </a:lnTo>
                  <a:lnTo>
                    <a:pt x="1977" y="2982"/>
                  </a:lnTo>
                  <a:lnTo>
                    <a:pt x="1935" y="2973"/>
                  </a:lnTo>
                  <a:lnTo>
                    <a:pt x="1891" y="2971"/>
                  </a:lnTo>
                  <a:lnTo>
                    <a:pt x="1847" y="2973"/>
                  </a:lnTo>
                  <a:lnTo>
                    <a:pt x="1805" y="2982"/>
                  </a:lnTo>
                  <a:lnTo>
                    <a:pt x="1765" y="2996"/>
                  </a:lnTo>
                  <a:lnTo>
                    <a:pt x="1727" y="3014"/>
                  </a:lnTo>
                  <a:lnTo>
                    <a:pt x="1693" y="3037"/>
                  </a:lnTo>
                  <a:lnTo>
                    <a:pt x="1662" y="3065"/>
                  </a:lnTo>
                  <a:lnTo>
                    <a:pt x="1634" y="3096"/>
                  </a:lnTo>
                  <a:lnTo>
                    <a:pt x="1611" y="3131"/>
                  </a:lnTo>
                  <a:lnTo>
                    <a:pt x="1592" y="3167"/>
                  </a:lnTo>
                  <a:lnTo>
                    <a:pt x="1577" y="3208"/>
                  </a:lnTo>
                  <a:lnTo>
                    <a:pt x="1569" y="3250"/>
                  </a:lnTo>
                  <a:lnTo>
                    <a:pt x="923" y="3250"/>
                  </a:lnTo>
                  <a:lnTo>
                    <a:pt x="914" y="3208"/>
                  </a:lnTo>
                  <a:lnTo>
                    <a:pt x="900" y="3167"/>
                  </a:lnTo>
                  <a:lnTo>
                    <a:pt x="881" y="3131"/>
                  </a:lnTo>
                  <a:lnTo>
                    <a:pt x="858" y="3096"/>
                  </a:lnTo>
                  <a:lnTo>
                    <a:pt x="830" y="3065"/>
                  </a:lnTo>
                  <a:lnTo>
                    <a:pt x="799" y="3037"/>
                  </a:lnTo>
                  <a:lnTo>
                    <a:pt x="764" y="3014"/>
                  </a:lnTo>
                  <a:lnTo>
                    <a:pt x="727" y="2996"/>
                  </a:lnTo>
                  <a:lnTo>
                    <a:pt x="687" y="2982"/>
                  </a:lnTo>
                  <a:lnTo>
                    <a:pt x="644" y="2973"/>
                  </a:lnTo>
                  <a:lnTo>
                    <a:pt x="601" y="2971"/>
                  </a:lnTo>
                  <a:lnTo>
                    <a:pt x="557" y="2973"/>
                  </a:lnTo>
                  <a:lnTo>
                    <a:pt x="514" y="2982"/>
                  </a:lnTo>
                  <a:lnTo>
                    <a:pt x="474" y="2996"/>
                  </a:lnTo>
                  <a:lnTo>
                    <a:pt x="438" y="3014"/>
                  </a:lnTo>
                  <a:lnTo>
                    <a:pt x="403" y="3037"/>
                  </a:lnTo>
                  <a:lnTo>
                    <a:pt x="371" y="3065"/>
                  </a:lnTo>
                  <a:lnTo>
                    <a:pt x="344" y="3096"/>
                  </a:lnTo>
                  <a:lnTo>
                    <a:pt x="320" y="3131"/>
                  </a:lnTo>
                  <a:lnTo>
                    <a:pt x="301" y="3167"/>
                  </a:lnTo>
                  <a:lnTo>
                    <a:pt x="288" y="3208"/>
                  </a:lnTo>
                  <a:lnTo>
                    <a:pt x="278" y="3250"/>
                  </a:lnTo>
                  <a:lnTo>
                    <a:pt x="119" y="3250"/>
                  </a:lnTo>
                  <a:lnTo>
                    <a:pt x="91" y="3246"/>
                  </a:lnTo>
                  <a:lnTo>
                    <a:pt x="67" y="3238"/>
                  </a:lnTo>
                  <a:lnTo>
                    <a:pt x="44" y="3223"/>
                  </a:lnTo>
                  <a:lnTo>
                    <a:pt x="27" y="3205"/>
                  </a:lnTo>
                  <a:lnTo>
                    <a:pt x="12" y="3183"/>
                  </a:lnTo>
                  <a:lnTo>
                    <a:pt x="3" y="3157"/>
                  </a:lnTo>
                  <a:lnTo>
                    <a:pt x="0" y="3131"/>
                  </a:lnTo>
                  <a:lnTo>
                    <a:pt x="0" y="2867"/>
                  </a:lnTo>
                  <a:close/>
                  <a:moveTo>
                    <a:pt x="1757" y="2230"/>
                  </a:moveTo>
                  <a:lnTo>
                    <a:pt x="1747" y="2233"/>
                  </a:lnTo>
                  <a:lnTo>
                    <a:pt x="1741" y="2240"/>
                  </a:lnTo>
                  <a:lnTo>
                    <a:pt x="1739" y="2249"/>
                  </a:lnTo>
                  <a:lnTo>
                    <a:pt x="1739" y="2598"/>
                  </a:lnTo>
                  <a:lnTo>
                    <a:pt x="1741" y="2608"/>
                  </a:lnTo>
                  <a:lnTo>
                    <a:pt x="1747" y="2615"/>
                  </a:lnTo>
                  <a:lnTo>
                    <a:pt x="1757" y="2617"/>
                  </a:lnTo>
                  <a:lnTo>
                    <a:pt x="2210" y="2617"/>
                  </a:lnTo>
                  <a:lnTo>
                    <a:pt x="2218" y="2615"/>
                  </a:lnTo>
                  <a:lnTo>
                    <a:pt x="2225" y="2609"/>
                  </a:lnTo>
                  <a:lnTo>
                    <a:pt x="2227" y="2601"/>
                  </a:lnTo>
                  <a:lnTo>
                    <a:pt x="2227" y="2592"/>
                  </a:lnTo>
                  <a:lnTo>
                    <a:pt x="2222" y="2586"/>
                  </a:lnTo>
                  <a:lnTo>
                    <a:pt x="1856" y="2235"/>
                  </a:lnTo>
                  <a:lnTo>
                    <a:pt x="1853" y="2233"/>
                  </a:lnTo>
                  <a:lnTo>
                    <a:pt x="1847" y="2231"/>
                  </a:lnTo>
                  <a:lnTo>
                    <a:pt x="1843" y="2230"/>
                  </a:lnTo>
                  <a:lnTo>
                    <a:pt x="1757" y="2230"/>
                  </a:lnTo>
                  <a:close/>
                  <a:moveTo>
                    <a:pt x="119" y="1886"/>
                  </a:moveTo>
                  <a:lnTo>
                    <a:pt x="1480" y="1886"/>
                  </a:lnTo>
                  <a:lnTo>
                    <a:pt x="1506" y="1888"/>
                  </a:lnTo>
                  <a:lnTo>
                    <a:pt x="1532" y="1897"/>
                  </a:lnTo>
                  <a:lnTo>
                    <a:pt x="1554" y="1912"/>
                  </a:lnTo>
                  <a:lnTo>
                    <a:pt x="1573" y="1931"/>
                  </a:lnTo>
                  <a:lnTo>
                    <a:pt x="1586" y="1952"/>
                  </a:lnTo>
                  <a:lnTo>
                    <a:pt x="1595" y="1977"/>
                  </a:lnTo>
                  <a:lnTo>
                    <a:pt x="1599" y="2005"/>
                  </a:lnTo>
                  <a:lnTo>
                    <a:pt x="1599" y="2093"/>
                  </a:lnTo>
                  <a:lnTo>
                    <a:pt x="1834" y="2093"/>
                  </a:lnTo>
                  <a:lnTo>
                    <a:pt x="1860" y="2095"/>
                  </a:lnTo>
                  <a:lnTo>
                    <a:pt x="1883" y="2101"/>
                  </a:lnTo>
                  <a:lnTo>
                    <a:pt x="1905" y="2110"/>
                  </a:lnTo>
                  <a:lnTo>
                    <a:pt x="1926" y="2123"/>
                  </a:lnTo>
                  <a:lnTo>
                    <a:pt x="1945" y="2139"/>
                  </a:lnTo>
                  <a:lnTo>
                    <a:pt x="2413" y="2601"/>
                  </a:lnTo>
                  <a:lnTo>
                    <a:pt x="2430" y="2620"/>
                  </a:lnTo>
                  <a:lnTo>
                    <a:pt x="2443" y="2641"/>
                  </a:lnTo>
                  <a:lnTo>
                    <a:pt x="2452" y="2665"/>
                  </a:lnTo>
                  <a:lnTo>
                    <a:pt x="2457" y="2689"/>
                  </a:lnTo>
                  <a:lnTo>
                    <a:pt x="2460" y="2715"/>
                  </a:lnTo>
                  <a:lnTo>
                    <a:pt x="2460" y="2802"/>
                  </a:lnTo>
                  <a:lnTo>
                    <a:pt x="0" y="2802"/>
                  </a:lnTo>
                  <a:lnTo>
                    <a:pt x="0" y="2005"/>
                  </a:lnTo>
                  <a:lnTo>
                    <a:pt x="3" y="1977"/>
                  </a:lnTo>
                  <a:lnTo>
                    <a:pt x="12" y="1952"/>
                  </a:lnTo>
                  <a:lnTo>
                    <a:pt x="26" y="1931"/>
                  </a:lnTo>
                  <a:lnTo>
                    <a:pt x="44" y="1912"/>
                  </a:lnTo>
                  <a:lnTo>
                    <a:pt x="67" y="1897"/>
                  </a:lnTo>
                  <a:lnTo>
                    <a:pt x="91" y="1888"/>
                  </a:lnTo>
                  <a:lnTo>
                    <a:pt x="119" y="1886"/>
                  </a:lnTo>
                  <a:close/>
                  <a:moveTo>
                    <a:pt x="2148" y="1419"/>
                  </a:moveTo>
                  <a:lnTo>
                    <a:pt x="2125" y="1422"/>
                  </a:lnTo>
                  <a:lnTo>
                    <a:pt x="2104" y="1429"/>
                  </a:lnTo>
                  <a:lnTo>
                    <a:pt x="2086" y="1441"/>
                  </a:lnTo>
                  <a:lnTo>
                    <a:pt x="2071" y="1457"/>
                  </a:lnTo>
                  <a:lnTo>
                    <a:pt x="2059" y="1475"/>
                  </a:lnTo>
                  <a:lnTo>
                    <a:pt x="2052" y="1496"/>
                  </a:lnTo>
                  <a:lnTo>
                    <a:pt x="2049" y="1519"/>
                  </a:lnTo>
                  <a:lnTo>
                    <a:pt x="2052" y="1541"/>
                  </a:lnTo>
                  <a:lnTo>
                    <a:pt x="2059" y="1562"/>
                  </a:lnTo>
                  <a:lnTo>
                    <a:pt x="2071" y="1581"/>
                  </a:lnTo>
                  <a:lnTo>
                    <a:pt x="2086" y="1597"/>
                  </a:lnTo>
                  <a:lnTo>
                    <a:pt x="2105" y="1608"/>
                  </a:lnTo>
                  <a:lnTo>
                    <a:pt x="2125" y="1616"/>
                  </a:lnTo>
                  <a:lnTo>
                    <a:pt x="2148" y="1618"/>
                  </a:lnTo>
                  <a:lnTo>
                    <a:pt x="2171" y="1616"/>
                  </a:lnTo>
                  <a:lnTo>
                    <a:pt x="2192" y="1608"/>
                  </a:lnTo>
                  <a:lnTo>
                    <a:pt x="2211" y="1597"/>
                  </a:lnTo>
                  <a:lnTo>
                    <a:pt x="2226" y="1581"/>
                  </a:lnTo>
                  <a:lnTo>
                    <a:pt x="2237" y="1562"/>
                  </a:lnTo>
                  <a:lnTo>
                    <a:pt x="2245" y="1541"/>
                  </a:lnTo>
                  <a:lnTo>
                    <a:pt x="2248" y="1519"/>
                  </a:lnTo>
                  <a:lnTo>
                    <a:pt x="2245" y="1496"/>
                  </a:lnTo>
                  <a:lnTo>
                    <a:pt x="2237" y="1475"/>
                  </a:lnTo>
                  <a:lnTo>
                    <a:pt x="2226" y="1457"/>
                  </a:lnTo>
                  <a:lnTo>
                    <a:pt x="2211" y="1441"/>
                  </a:lnTo>
                  <a:lnTo>
                    <a:pt x="2192" y="1429"/>
                  </a:lnTo>
                  <a:lnTo>
                    <a:pt x="2171" y="1422"/>
                  </a:lnTo>
                  <a:lnTo>
                    <a:pt x="2148" y="1419"/>
                  </a:lnTo>
                  <a:close/>
                  <a:moveTo>
                    <a:pt x="2386" y="408"/>
                  </a:moveTo>
                  <a:lnTo>
                    <a:pt x="2403" y="409"/>
                  </a:lnTo>
                  <a:lnTo>
                    <a:pt x="2405" y="410"/>
                  </a:lnTo>
                  <a:lnTo>
                    <a:pt x="2424" y="417"/>
                  </a:lnTo>
                  <a:lnTo>
                    <a:pt x="2438" y="429"/>
                  </a:lnTo>
                  <a:lnTo>
                    <a:pt x="2450" y="446"/>
                  </a:lnTo>
                  <a:lnTo>
                    <a:pt x="2455" y="463"/>
                  </a:lnTo>
                  <a:lnTo>
                    <a:pt x="2455" y="483"/>
                  </a:lnTo>
                  <a:lnTo>
                    <a:pt x="2307" y="1397"/>
                  </a:lnTo>
                  <a:lnTo>
                    <a:pt x="2326" y="1427"/>
                  </a:lnTo>
                  <a:lnTo>
                    <a:pt x="2340" y="1459"/>
                  </a:lnTo>
                  <a:lnTo>
                    <a:pt x="2347" y="1495"/>
                  </a:lnTo>
                  <a:lnTo>
                    <a:pt x="2841" y="1888"/>
                  </a:lnTo>
                  <a:lnTo>
                    <a:pt x="2852" y="1899"/>
                  </a:lnTo>
                  <a:lnTo>
                    <a:pt x="2861" y="1914"/>
                  </a:lnTo>
                  <a:lnTo>
                    <a:pt x="2865" y="1929"/>
                  </a:lnTo>
                  <a:lnTo>
                    <a:pt x="2865" y="1946"/>
                  </a:lnTo>
                  <a:lnTo>
                    <a:pt x="2863" y="1962"/>
                  </a:lnTo>
                  <a:lnTo>
                    <a:pt x="2855" y="1977"/>
                  </a:lnTo>
                  <a:lnTo>
                    <a:pt x="2854" y="1978"/>
                  </a:lnTo>
                  <a:lnTo>
                    <a:pt x="2843" y="1992"/>
                  </a:lnTo>
                  <a:lnTo>
                    <a:pt x="2829" y="2001"/>
                  </a:lnTo>
                  <a:lnTo>
                    <a:pt x="2815" y="2007"/>
                  </a:lnTo>
                  <a:lnTo>
                    <a:pt x="2798" y="2010"/>
                  </a:lnTo>
                  <a:lnTo>
                    <a:pt x="2783" y="2007"/>
                  </a:lnTo>
                  <a:lnTo>
                    <a:pt x="2766" y="2002"/>
                  </a:lnTo>
                  <a:lnTo>
                    <a:pt x="2207" y="1710"/>
                  </a:lnTo>
                  <a:lnTo>
                    <a:pt x="2178" y="1718"/>
                  </a:lnTo>
                  <a:lnTo>
                    <a:pt x="2148" y="1720"/>
                  </a:lnTo>
                  <a:lnTo>
                    <a:pt x="2112" y="1717"/>
                  </a:lnTo>
                  <a:lnTo>
                    <a:pt x="2079" y="1708"/>
                  </a:lnTo>
                  <a:lnTo>
                    <a:pt x="2046" y="1693"/>
                  </a:lnTo>
                  <a:lnTo>
                    <a:pt x="2019" y="1674"/>
                  </a:lnTo>
                  <a:lnTo>
                    <a:pt x="1994" y="1649"/>
                  </a:lnTo>
                  <a:lnTo>
                    <a:pt x="1974" y="1620"/>
                  </a:lnTo>
                  <a:lnTo>
                    <a:pt x="1960" y="1589"/>
                  </a:lnTo>
                  <a:lnTo>
                    <a:pt x="1950" y="1555"/>
                  </a:lnTo>
                  <a:lnTo>
                    <a:pt x="1946" y="1519"/>
                  </a:lnTo>
                  <a:lnTo>
                    <a:pt x="1950" y="1486"/>
                  </a:lnTo>
                  <a:lnTo>
                    <a:pt x="1957" y="1454"/>
                  </a:lnTo>
                  <a:lnTo>
                    <a:pt x="1970" y="1426"/>
                  </a:lnTo>
                  <a:lnTo>
                    <a:pt x="1986" y="1399"/>
                  </a:lnTo>
                  <a:lnTo>
                    <a:pt x="2007" y="1376"/>
                  </a:lnTo>
                  <a:lnTo>
                    <a:pt x="2032" y="1355"/>
                  </a:lnTo>
                  <a:lnTo>
                    <a:pt x="2059" y="1339"/>
                  </a:lnTo>
                  <a:lnTo>
                    <a:pt x="2326" y="455"/>
                  </a:lnTo>
                  <a:lnTo>
                    <a:pt x="2333" y="439"/>
                  </a:lnTo>
                  <a:lnTo>
                    <a:pt x="2343" y="427"/>
                  </a:lnTo>
                  <a:lnTo>
                    <a:pt x="2356" y="417"/>
                  </a:lnTo>
                  <a:lnTo>
                    <a:pt x="2371" y="410"/>
                  </a:lnTo>
                  <a:lnTo>
                    <a:pt x="2386" y="408"/>
                  </a:lnTo>
                  <a:close/>
                  <a:moveTo>
                    <a:pt x="2148" y="0"/>
                  </a:moveTo>
                  <a:lnTo>
                    <a:pt x="2252" y="3"/>
                  </a:lnTo>
                  <a:lnTo>
                    <a:pt x="2354" y="13"/>
                  </a:lnTo>
                  <a:lnTo>
                    <a:pt x="2454" y="30"/>
                  </a:lnTo>
                  <a:lnTo>
                    <a:pt x="2552" y="54"/>
                  </a:lnTo>
                  <a:lnTo>
                    <a:pt x="2646" y="83"/>
                  </a:lnTo>
                  <a:lnTo>
                    <a:pt x="2738" y="119"/>
                  </a:lnTo>
                  <a:lnTo>
                    <a:pt x="2827" y="160"/>
                  </a:lnTo>
                  <a:lnTo>
                    <a:pt x="2914" y="206"/>
                  </a:lnTo>
                  <a:lnTo>
                    <a:pt x="2996" y="259"/>
                  </a:lnTo>
                  <a:lnTo>
                    <a:pt x="3075" y="317"/>
                  </a:lnTo>
                  <a:lnTo>
                    <a:pt x="3151" y="378"/>
                  </a:lnTo>
                  <a:lnTo>
                    <a:pt x="3221" y="444"/>
                  </a:lnTo>
                  <a:lnTo>
                    <a:pt x="3287" y="516"/>
                  </a:lnTo>
                  <a:lnTo>
                    <a:pt x="3349" y="591"/>
                  </a:lnTo>
                  <a:lnTo>
                    <a:pt x="3406" y="670"/>
                  </a:lnTo>
                  <a:lnTo>
                    <a:pt x="3458" y="753"/>
                  </a:lnTo>
                  <a:lnTo>
                    <a:pt x="3505" y="838"/>
                  </a:lnTo>
                  <a:lnTo>
                    <a:pt x="3546" y="928"/>
                  </a:lnTo>
                  <a:lnTo>
                    <a:pt x="3582" y="1021"/>
                  </a:lnTo>
                  <a:lnTo>
                    <a:pt x="3612" y="1115"/>
                  </a:lnTo>
                  <a:lnTo>
                    <a:pt x="3635" y="1213"/>
                  </a:lnTo>
                  <a:lnTo>
                    <a:pt x="3653" y="1313"/>
                  </a:lnTo>
                  <a:lnTo>
                    <a:pt x="3663" y="1414"/>
                  </a:lnTo>
                  <a:lnTo>
                    <a:pt x="3666" y="1519"/>
                  </a:lnTo>
                  <a:lnTo>
                    <a:pt x="3663" y="1619"/>
                  </a:lnTo>
                  <a:lnTo>
                    <a:pt x="3653" y="1718"/>
                  </a:lnTo>
                  <a:lnTo>
                    <a:pt x="3637" y="1815"/>
                  </a:lnTo>
                  <a:lnTo>
                    <a:pt x="3615" y="1909"/>
                  </a:lnTo>
                  <a:lnTo>
                    <a:pt x="3587" y="2002"/>
                  </a:lnTo>
                  <a:lnTo>
                    <a:pt x="3554" y="2092"/>
                  </a:lnTo>
                  <a:lnTo>
                    <a:pt x="3515" y="2179"/>
                  </a:lnTo>
                  <a:lnTo>
                    <a:pt x="3472" y="2263"/>
                  </a:lnTo>
                  <a:lnTo>
                    <a:pt x="3422" y="2344"/>
                  </a:lnTo>
                  <a:lnTo>
                    <a:pt x="3368" y="2421"/>
                  </a:lnTo>
                  <a:lnTo>
                    <a:pt x="3309" y="2496"/>
                  </a:lnTo>
                  <a:lnTo>
                    <a:pt x="3247" y="2566"/>
                  </a:lnTo>
                  <a:lnTo>
                    <a:pt x="3181" y="2631"/>
                  </a:lnTo>
                  <a:lnTo>
                    <a:pt x="3109" y="2694"/>
                  </a:lnTo>
                  <a:lnTo>
                    <a:pt x="3035" y="2751"/>
                  </a:lnTo>
                  <a:lnTo>
                    <a:pt x="2957" y="2804"/>
                  </a:lnTo>
                  <a:lnTo>
                    <a:pt x="2875" y="2853"/>
                  </a:lnTo>
                  <a:lnTo>
                    <a:pt x="2791" y="2895"/>
                  </a:lnTo>
                  <a:lnTo>
                    <a:pt x="2703" y="2933"/>
                  </a:lnTo>
                  <a:lnTo>
                    <a:pt x="2613" y="2965"/>
                  </a:lnTo>
                  <a:lnTo>
                    <a:pt x="2613" y="2749"/>
                  </a:lnTo>
                  <a:lnTo>
                    <a:pt x="2694" y="2715"/>
                  </a:lnTo>
                  <a:lnTo>
                    <a:pt x="2773" y="2676"/>
                  </a:lnTo>
                  <a:lnTo>
                    <a:pt x="2848" y="2631"/>
                  </a:lnTo>
                  <a:lnTo>
                    <a:pt x="2919" y="2582"/>
                  </a:lnTo>
                  <a:lnTo>
                    <a:pt x="2988" y="2529"/>
                  </a:lnTo>
                  <a:lnTo>
                    <a:pt x="3053" y="2471"/>
                  </a:lnTo>
                  <a:lnTo>
                    <a:pt x="3114" y="2409"/>
                  </a:lnTo>
                  <a:lnTo>
                    <a:pt x="3171" y="2343"/>
                  </a:lnTo>
                  <a:lnTo>
                    <a:pt x="3224" y="2274"/>
                  </a:lnTo>
                  <a:lnTo>
                    <a:pt x="3272" y="2201"/>
                  </a:lnTo>
                  <a:lnTo>
                    <a:pt x="3314" y="2124"/>
                  </a:lnTo>
                  <a:lnTo>
                    <a:pt x="3352" y="2045"/>
                  </a:lnTo>
                  <a:lnTo>
                    <a:pt x="3385" y="1964"/>
                  </a:lnTo>
                  <a:lnTo>
                    <a:pt x="3412" y="1878"/>
                  </a:lnTo>
                  <a:lnTo>
                    <a:pt x="3434" y="1792"/>
                  </a:lnTo>
                  <a:lnTo>
                    <a:pt x="3449" y="1703"/>
                  </a:lnTo>
                  <a:lnTo>
                    <a:pt x="3458" y="1611"/>
                  </a:lnTo>
                  <a:lnTo>
                    <a:pt x="3462" y="1519"/>
                  </a:lnTo>
                  <a:lnTo>
                    <a:pt x="3458" y="1424"/>
                  </a:lnTo>
                  <a:lnTo>
                    <a:pt x="3449" y="1333"/>
                  </a:lnTo>
                  <a:lnTo>
                    <a:pt x="3433" y="1243"/>
                  </a:lnTo>
                  <a:lnTo>
                    <a:pt x="3410" y="1155"/>
                  </a:lnTo>
                  <a:lnTo>
                    <a:pt x="3383" y="1070"/>
                  </a:lnTo>
                  <a:lnTo>
                    <a:pt x="3349" y="987"/>
                  </a:lnTo>
                  <a:lnTo>
                    <a:pt x="3311" y="907"/>
                  </a:lnTo>
                  <a:lnTo>
                    <a:pt x="3267" y="830"/>
                  </a:lnTo>
                  <a:lnTo>
                    <a:pt x="3218" y="757"/>
                  </a:lnTo>
                  <a:lnTo>
                    <a:pt x="3165" y="687"/>
                  </a:lnTo>
                  <a:lnTo>
                    <a:pt x="3107" y="620"/>
                  </a:lnTo>
                  <a:lnTo>
                    <a:pt x="3045" y="559"/>
                  </a:lnTo>
                  <a:lnTo>
                    <a:pt x="2979" y="501"/>
                  </a:lnTo>
                  <a:lnTo>
                    <a:pt x="2909" y="447"/>
                  </a:lnTo>
                  <a:lnTo>
                    <a:pt x="2836" y="399"/>
                  </a:lnTo>
                  <a:lnTo>
                    <a:pt x="2759" y="354"/>
                  </a:lnTo>
                  <a:lnTo>
                    <a:pt x="2680" y="315"/>
                  </a:lnTo>
                  <a:lnTo>
                    <a:pt x="2597" y="282"/>
                  </a:lnTo>
                  <a:lnTo>
                    <a:pt x="2512" y="254"/>
                  </a:lnTo>
                  <a:lnTo>
                    <a:pt x="2424" y="232"/>
                  </a:lnTo>
                  <a:lnTo>
                    <a:pt x="2334" y="216"/>
                  </a:lnTo>
                  <a:lnTo>
                    <a:pt x="2242" y="206"/>
                  </a:lnTo>
                  <a:lnTo>
                    <a:pt x="2148" y="203"/>
                  </a:lnTo>
                  <a:lnTo>
                    <a:pt x="2055" y="206"/>
                  </a:lnTo>
                  <a:lnTo>
                    <a:pt x="1963" y="216"/>
                  </a:lnTo>
                  <a:lnTo>
                    <a:pt x="1873" y="232"/>
                  </a:lnTo>
                  <a:lnTo>
                    <a:pt x="1785" y="254"/>
                  </a:lnTo>
                  <a:lnTo>
                    <a:pt x="1700" y="282"/>
                  </a:lnTo>
                  <a:lnTo>
                    <a:pt x="1617" y="315"/>
                  </a:lnTo>
                  <a:lnTo>
                    <a:pt x="1537" y="354"/>
                  </a:lnTo>
                  <a:lnTo>
                    <a:pt x="1461" y="399"/>
                  </a:lnTo>
                  <a:lnTo>
                    <a:pt x="1388" y="447"/>
                  </a:lnTo>
                  <a:lnTo>
                    <a:pt x="1318" y="501"/>
                  </a:lnTo>
                  <a:lnTo>
                    <a:pt x="1252" y="559"/>
                  </a:lnTo>
                  <a:lnTo>
                    <a:pt x="1190" y="620"/>
                  </a:lnTo>
                  <a:lnTo>
                    <a:pt x="1132" y="687"/>
                  </a:lnTo>
                  <a:lnTo>
                    <a:pt x="1079" y="757"/>
                  </a:lnTo>
                  <a:lnTo>
                    <a:pt x="1030" y="830"/>
                  </a:lnTo>
                  <a:lnTo>
                    <a:pt x="985" y="907"/>
                  </a:lnTo>
                  <a:lnTo>
                    <a:pt x="946" y="987"/>
                  </a:lnTo>
                  <a:lnTo>
                    <a:pt x="913" y="1070"/>
                  </a:lnTo>
                  <a:lnTo>
                    <a:pt x="885" y="1155"/>
                  </a:lnTo>
                  <a:lnTo>
                    <a:pt x="864" y="1243"/>
                  </a:lnTo>
                  <a:lnTo>
                    <a:pt x="848" y="1333"/>
                  </a:lnTo>
                  <a:lnTo>
                    <a:pt x="838" y="1424"/>
                  </a:lnTo>
                  <a:lnTo>
                    <a:pt x="834" y="1519"/>
                  </a:lnTo>
                  <a:lnTo>
                    <a:pt x="837" y="1591"/>
                  </a:lnTo>
                  <a:lnTo>
                    <a:pt x="843" y="1662"/>
                  </a:lnTo>
                  <a:lnTo>
                    <a:pt x="852" y="1733"/>
                  </a:lnTo>
                  <a:lnTo>
                    <a:pt x="647" y="1733"/>
                  </a:lnTo>
                  <a:lnTo>
                    <a:pt x="638" y="1662"/>
                  </a:lnTo>
                  <a:lnTo>
                    <a:pt x="632" y="1591"/>
                  </a:lnTo>
                  <a:lnTo>
                    <a:pt x="631" y="1519"/>
                  </a:lnTo>
                  <a:lnTo>
                    <a:pt x="634" y="1414"/>
                  </a:lnTo>
                  <a:lnTo>
                    <a:pt x="644" y="1313"/>
                  </a:lnTo>
                  <a:lnTo>
                    <a:pt x="662" y="1213"/>
                  </a:lnTo>
                  <a:lnTo>
                    <a:pt x="685" y="1115"/>
                  </a:lnTo>
                  <a:lnTo>
                    <a:pt x="714" y="1021"/>
                  </a:lnTo>
                  <a:lnTo>
                    <a:pt x="750" y="928"/>
                  </a:lnTo>
                  <a:lnTo>
                    <a:pt x="791" y="838"/>
                  </a:lnTo>
                  <a:lnTo>
                    <a:pt x="839" y="753"/>
                  </a:lnTo>
                  <a:lnTo>
                    <a:pt x="890" y="670"/>
                  </a:lnTo>
                  <a:lnTo>
                    <a:pt x="948" y="591"/>
                  </a:lnTo>
                  <a:lnTo>
                    <a:pt x="1009" y="516"/>
                  </a:lnTo>
                  <a:lnTo>
                    <a:pt x="1075" y="444"/>
                  </a:lnTo>
                  <a:lnTo>
                    <a:pt x="1146" y="378"/>
                  </a:lnTo>
                  <a:lnTo>
                    <a:pt x="1222" y="317"/>
                  </a:lnTo>
                  <a:lnTo>
                    <a:pt x="1301" y="259"/>
                  </a:lnTo>
                  <a:lnTo>
                    <a:pt x="1383" y="206"/>
                  </a:lnTo>
                  <a:lnTo>
                    <a:pt x="1469" y="160"/>
                  </a:lnTo>
                  <a:lnTo>
                    <a:pt x="1559" y="119"/>
                  </a:lnTo>
                  <a:lnTo>
                    <a:pt x="1651" y="83"/>
                  </a:lnTo>
                  <a:lnTo>
                    <a:pt x="1745" y="54"/>
                  </a:lnTo>
                  <a:lnTo>
                    <a:pt x="1843" y="30"/>
                  </a:lnTo>
                  <a:lnTo>
                    <a:pt x="1943" y="13"/>
                  </a:lnTo>
                  <a:lnTo>
                    <a:pt x="2044" y="3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9E71896-2A8E-4A61-850D-6240B31688F8}"/>
              </a:ext>
            </a:extLst>
          </p:cNvPr>
          <p:cNvGrpSpPr/>
          <p:nvPr userDrawn="1"/>
        </p:nvGrpSpPr>
        <p:grpSpPr>
          <a:xfrm>
            <a:off x="4166902" y="1884376"/>
            <a:ext cx="1696842" cy="1684014"/>
            <a:chOff x="931942" y="1886953"/>
            <a:chExt cx="1696842" cy="1684014"/>
          </a:xfrm>
        </p:grpSpPr>
        <p:grpSp>
          <p:nvGrpSpPr>
            <p:cNvPr id="64" name="Grupo 140">
              <a:extLst>
                <a:ext uri="{FF2B5EF4-FFF2-40B4-BE49-F238E27FC236}">
                  <a16:creationId xmlns:a16="http://schemas.microsoft.com/office/drawing/2014/main" id="{5A9CC0B9-932D-4B30-8DE6-9A29F9F7F6B1}"/>
                </a:ext>
              </a:extLst>
            </p:cNvPr>
            <p:cNvGrpSpPr/>
            <p:nvPr/>
          </p:nvGrpSpPr>
          <p:grpSpPr>
            <a:xfrm>
              <a:off x="931942" y="1886953"/>
              <a:ext cx="1696842" cy="1684014"/>
              <a:chOff x="1484749" y="1460927"/>
              <a:chExt cx="1696842" cy="1684014"/>
            </a:xfrm>
            <a:effectLst/>
          </p:grpSpPr>
          <p:sp>
            <p:nvSpPr>
              <p:cNvPr id="66" name="Rectángulo 101">
                <a:extLst>
                  <a:ext uri="{FF2B5EF4-FFF2-40B4-BE49-F238E27FC236}">
                    <a16:creationId xmlns:a16="http://schemas.microsoft.com/office/drawing/2014/main" id="{D01016CA-CB9C-4665-9BEC-0D47B19CB19E}"/>
                  </a:ext>
                </a:extLst>
              </p:cNvPr>
              <p:cNvSpPr/>
              <p:nvPr/>
            </p:nvSpPr>
            <p:spPr>
              <a:xfrm>
                <a:off x="1523172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 Placeholder 23">
                <a:extLst>
                  <a:ext uri="{FF2B5EF4-FFF2-40B4-BE49-F238E27FC236}">
                    <a16:creationId xmlns:a16="http://schemas.microsoft.com/office/drawing/2014/main" id="{3B68E950-7186-4A39-9960-4DBC8950D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4749" y="2837039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PLANEACIÓN</a:t>
                </a:r>
              </a:p>
            </p:txBody>
          </p:sp>
        </p:grpSp>
        <p:sp>
          <p:nvSpPr>
            <p:cNvPr id="65" name="Shape 3696">
              <a:extLst>
                <a:ext uri="{FF2B5EF4-FFF2-40B4-BE49-F238E27FC236}">
                  <a16:creationId xmlns:a16="http://schemas.microsoft.com/office/drawing/2014/main" id="{8035ED6F-4A07-45D3-9BAD-8F0805E3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712" y="2056356"/>
              <a:ext cx="845302" cy="893214"/>
            </a:xfrm>
            <a:custGeom>
              <a:avLst/>
              <a:gdLst>
                <a:gd name="T0" fmla="*/ 308833397 w 21600"/>
                <a:gd name="T1" fmla="*/ 308836604 h 21600"/>
                <a:gd name="T2" fmla="*/ 308833397 w 21600"/>
                <a:gd name="T3" fmla="*/ 308836604 h 21600"/>
                <a:gd name="T4" fmla="*/ 308833397 w 21600"/>
                <a:gd name="T5" fmla="*/ 308836604 h 21600"/>
                <a:gd name="T6" fmla="*/ 308833397 w 21600"/>
                <a:gd name="T7" fmla="*/ 3088366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364" y="13255"/>
                  </a:moveTo>
                  <a:lnTo>
                    <a:pt x="5400" y="13255"/>
                  </a:lnTo>
                  <a:lnTo>
                    <a:pt x="5400" y="15218"/>
                  </a:lnTo>
                  <a:lnTo>
                    <a:pt x="7364" y="15218"/>
                  </a:lnTo>
                  <a:cubicBezTo>
                    <a:pt x="7364" y="15218"/>
                    <a:pt x="7364" y="13255"/>
                    <a:pt x="7364" y="13255"/>
                  </a:cubicBezTo>
                  <a:close/>
                  <a:moveTo>
                    <a:pt x="7364" y="16691"/>
                  </a:moveTo>
                  <a:lnTo>
                    <a:pt x="5400" y="16691"/>
                  </a:lnTo>
                  <a:lnTo>
                    <a:pt x="5400" y="18655"/>
                  </a:lnTo>
                  <a:lnTo>
                    <a:pt x="7364" y="18655"/>
                  </a:lnTo>
                  <a:cubicBezTo>
                    <a:pt x="7364" y="18655"/>
                    <a:pt x="7364" y="16691"/>
                    <a:pt x="7364" y="16691"/>
                  </a:cubicBezTo>
                  <a:close/>
                  <a:moveTo>
                    <a:pt x="7364" y="9818"/>
                  </a:moveTo>
                  <a:lnTo>
                    <a:pt x="5400" y="9818"/>
                  </a:lnTo>
                  <a:lnTo>
                    <a:pt x="5400" y="11782"/>
                  </a:lnTo>
                  <a:lnTo>
                    <a:pt x="7364" y="11782"/>
                  </a:lnTo>
                  <a:cubicBezTo>
                    <a:pt x="7364" y="11782"/>
                    <a:pt x="7364" y="9818"/>
                    <a:pt x="7364" y="9818"/>
                  </a:cubicBezTo>
                  <a:close/>
                  <a:moveTo>
                    <a:pt x="4418" y="16691"/>
                  </a:moveTo>
                  <a:lnTo>
                    <a:pt x="2455" y="16691"/>
                  </a:lnTo>
                  <a:lnTo>
                    <a:pt x="2455" y="18655"/>
                  </a:lnTo>
                  <a:lnTo>
                    <a:pt x="4418" y="18655"/>
                  </a:lnTo>
                  <a:cubicBezTo>
                    <a:pt x="4418" y="18655"/>
                    <a:pt x="4418" y="16691"/>
                    <a:pt x="4418" y="1669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6"/>
                    <a:pt x="1422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8" y="2945"/>
                    <a:pt x="20618" y="3386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1"/>
                    <a:pt x="17453" y="0"/>
                    <a:pt x="17182" y="0"/>
                  </a:cubicBezTo>
                  <a:cubicBezTo>
                    <a:pt x="16910" y="0"/>
                    <a:pt x="16691" y="221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1"/>
                    <a:pt x="4690" y="0"/>
                    <a:pt x="4418" y="0"/>
                  </a:cubicBezTo>
                  <a:cubicBezTo>
                    <a:pt x="4147" y="0"/>
                    <a:pt x="3927" y="221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  <a:moveTo>
                    <a:pt x="4418" y="9818"/>
                  </a:moveTo>
                  <a:lnTo>
                    <a:pt x="2455" y="9818"/>
                  </a:lnTo>
                  <a:lnTo>
                    <a:pt x="2455" y="11782"/>
                  </a:lnTo>
                  <a:lnTo>
                    <a:pt x="4418" y="11782"/>
                  </a:lnTo>
                  <a:cubicBezTo>
                    <a:pt x="4418" y="11782"/>
                    <a:pt x="4418" y="9818"/>
                    <a:pt x="4418" y="9818"/>
                  </a:cubicBezTo>
                  <a:close/>
                  <a:moveTo>
                    <a:pt x="4418" y="13255"/>
                  </a:moveTo>
                  <a:lnTo>
                    <a:pt x="2455" y="13255"/>
                  </a:lnTo>
                  <a:lnTo>
                    <a:pt x="2455" y="15218"/>
                  </a:lnTo>
                  <a:lnTo>
                    <a:pt x="4418" y="15218"/>
                  </a:lnTo>
                  <a:cubicBezTo>
                    <a:pt x="4418" y="15218"/>
                    <a:pt x="4418" y="13255"/>
                    <a:pt x="4418" y="13255"/>
                  </a:cubicBezTo>
                  <a:close/>
                  <a:moveTo>
                    <a:pt x="10309" y="16691"/>
                  </a:moveTo>
                  <a:lnTo>
                    <a:pt x="8345" y="16691"/>
                  </a:lnTo>
                  <a:lnTo>
                    <a:pt x="8345" y="18655"/>
                  </a:lnTo>
                  <a:lnTo>
                    <a:pt x="10309" y="18655"/>
                  </a:lnTo>
                  <a:cubicBezTo>
                    <a:pt x="10309" y="18655"/>
                    <a:pt x="10309" y="16691"/>
                    <a:pt x="10309" y="16691"/>
                  </a:cubicBezTo>
                  <a:close/>
                  <a:moveTo>
                    <a:pt x="10309" y="9818"/>
                  </a:moveTo>
                  <a:lnTo>
                    <a:pt x="8345" y="9818"/>
                  </a:lnTo>
                  <a:lnTo>
                    <a:pt x="8345" y="11782"/>
                  </a:lnTo>
                  <a:lnTo>
                    <a:pt x="10309" y="11782"/>
                  </a:lnTo>
                  <a:cubicBezTo>
                    <a:pt x="10309" y="11782"/>
                    <a:pt x="10309" y="9818"/>
                    <a:pt x="10309" y="9818"/>
                  </a:cubicBezTo>
                  <a:close/>
                  <a:moveTo>
                    <a:pt x="10309" y="13255"/>
                  </a:moveTo>
                  <a:lnTo>
                    <a:pt x="8345" y="13255"/>
                  </a:lnTo>
                  <a:lnTo>
                    <a:pt x="8345" y="15218"/>
                  </a:lnTo>
                  <a:lnTo>
                    <a:pt x="10309" y="15218"/>
                  </a:lnTo>
                  <a:cubicBezTo>
                    <a:pt x="10309" y="15218"/>
                    <a:pt x="10309" y="13255"/>
                    <a:pt x="10309" y="13255"/>
                  </a:cubicBezTo>
                  <a:close/>
                  <a:moveTo>
                    <a:pt x="19145" y="13255"/>
                  </a:moveTo>
                  <a:lnTo>
                    <a:pt x="17182" y="13255"/>
                  </a:lnTo>
                  <a:lnTo>
                    <a:pt x="17182" y="15218"/>
                  </a:lnTo>
                  <a:lnTo>
                    <a:pt x="19145" y="15218"/>
                  </a:lnTo>
                  <a:cubicBezTo>
                    <a:pt x="19145" y="15218"/>
                    <a:pt x="19145" y="13255"/>
                    <a:pt x="19145" y="13255"/>
                  </a:cubicBezTo>
                  <a:close/>
                  <a:moveTo>
                    <a:pt x="16200" y="13255"/>
                  </a:moveTo>
                  <a:lnTo>
                    <a:pt x="14236" y="13255"/>
                  </a:lnTo>
                  <a:lnTo>
                    <a:pt x="14236" y="15218"/>
                  </a:lnTo>
                  <a:lnTo>
                    <a:pt x="16200" y="15218"/>
                  </a:lnTo>
                  <a:cubicBezTo>
                    <a:pt x="16200" y="15218"/>
                    <a:pt x="16200" y="13255"/>
                    <a:pt x="16200" y="13255"/>
                  </a:cubicBezTo>
                  <a:close/>
                  <a:moveTo>
                    <a:pt x="19145" y="9818"/>
                  </a:moveTo>
                  <a:lnTo>
                    <a:pt x="17182" y="9818"/>
                  </a:lnTo>
                  <a:lnTo>
                    <a:pt x="17182" y="11782"/>
                  </a:lnTo>
                  <a:lnTo>
                    <a:pt x="19145" y="11782"/>
                  </a:lnTo>
                  <a:cubicBezTo>
                    <a:pt x="19145" y="11782"/>
                    <a:pt x="19145" y="9818"/>
                    <a:pt x="19145" y="9818"/>
                  </a:cubicBezTo>
                  <a:close/>
                  <a:moveTo>
                    <a:pt x="16200" y="9818"/>
                  </a:moveTo>
                  <a:lnTo>
                    <a:pt x="14236" y="9818"/>
                  </a:lnTo>
                  <a:lnTo>
                    <a:pt x="14236" y="11782"/>
                  </a:lnTo>
                  <a:lnTo>
                    <a:pt x="16200" y="11782"/>
                  </a:lnTo>
                  <a:cubicBezTo>
                    <a:pt x="16200" y="11782"/>
                    <a:pt x="16200" y="9818"/>
                    <a:pt x="16200" y="9818"/>
                  </a:cubicBezTo>
                  <a:close/>
                  <a:moveTo>
                    <a:pt x="13255" y="16691"/>
                  </a:moveTo>
                  <a:lnTo>
                    <a:pt x="11291" y="16691"/>
                  </a:lnTo>
                  <a:lnTo>
                    <a:pt x="11291" y="18655"/>
                  </a:lnTo>
                  <a:lnTo>
                    <a:pt x="13255" y="18655"/>
                  </a:lnTo>
                  <a:cubicBezTo>
                    <a:pt x="13255" y="18655"/>
                    <a:pt x="13255" y="16691"/>
                    <a:pt x="13255" y="16691"/>
                  </a:cubicBezTo>
                  <a:close/>
                  <a:moveTo>
                    <a:pt x="13255" y="9818"/>
                  </a:moveTo>
                  <a:lnTo>
                    <a:pt x="11291" y="9818"/>
                  </a:lnTo>
                  <a:lnTo>
                    <a:pt x="11291" y="11782"/>
                  </a:lnTo>
                  <a:lnTo>
                    <a:pt x="13255" y="11782"/>
                  </a:lnTo>
                  <a:cubicBezTo>
                    <a:pt x="13255" y="11782"/>
                    <a:pt x="13255" y="9818"/>
                    <a:pt x="13255" y="9818"/>
                  </a:cubicBezTo>
                  <a:close/>
                  <a:moveTo>
                    <a:pt x="13255" y="13255"/>
                  </a:moveTo>
                  <a:lnTo>
                    <a:pt x="11291" y="13255"/>
                  </a:lnTo>
                  <a:lnTo>
                    <a:pt x="11291" y="15218"/>
                  </a:lnTo>
                  <a:lnTo>
                    <a:pt x="13255" y="15218"/>
                  </a:lnTo>
                  <a:cubicBezTo>
                    <a:pt x="13255" y="15218"/>
                    <a:pt x="13255" y="13255"/>
                    <a:pt x="13255" y="132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  <a:headEnd/>
              <a:tailEnd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sp>
        <p:nvSpPr>
          <p:cNvPr id="68" name="Shape 3698">
            <a:extLst>
              <a:ext uri="{FF2B5EF4-FFF2-40B4-BE49-F238E27FC236}">
                <a16:creationId xmlns:a16="http://schemas.microsoft.com/office/drawing/2014/main" id="{75109A86-B0AD-4084-B513-23BB1E8E19AA}"/>
              </a:ext>
            </a:extLst>
          </p:cNvPr>
          <p:cNvSpPr>
            <a:spLocks/>
          </p:cNvSpPr>
          <p:nvPr userDrawn="1"/>
        </p:nvSpPr>
        <p:spPr bwMode="auto">
          <a:xfrm>
            <a:off x="2425753" y="2105643"/>
            <a:ext cx="955117" cy="840086"/>
          </a:xfrm>
          <a:custGeom>
            <a:avLst/>
            <a:gdLst>
              <a:gd name="T0" fmla="*/ 308833397 w 21600"/>
              <a:gd name="T1" fmla="*/ 138919822 h 21600"/>
              <a:gd name="T2" fmla="*/ 308833397 w 21600"/>
              <a:gd name="T3" fmla="*/ 138919822 h 21600"/>
              <a:gd name="T4" fmla="*/ 308833397 w 21600"/>
              <a:gd name="T5" fmla="*/ 138919822 h 21600"/>
              <a:gd name="T6" fmla="*/ 308833397 w 21600"/>
              <a:gd name="T7" fmla="*/ 13891982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4"/>
                  <a:pt x="9957" y="1784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5"/>
                  <a:pt x="11617" y="1719"/>
                </a:cubicBezTo>
                <a:cubicBezTo>
                  <a:pt x="11641" y="1793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1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s-ES" dirty="0"/>
          </a:p>
        </p:txBody>
      </p:sp>
      <p:grpSp>
        <p:nvGrpSpPr>
          <p:cNvPr id="62" name="Group 51">
            <a:extLst>
              <a:ext uri="{FF2B5EF4-FFF2-40B4-BE49-F238E27FC236}">
                <a16:creationId xmlns:a16="http://schemas.microsoft.com/office/drawing/2014/main" id="{6EF9DE8D-423F-4E9A-8852-7E9AED84F5A1}"/>
              </a:ext>
            </a:extLst>
          </p:cNvPr>
          <p:cNvGrpSpPr/>
          <p:nvPr userDrawn="1"/>
        </p:nvGrpSpPr>
        <p:grpSpPr>
          <a:xfrm>
            <a:off x="6253662" y="3874794"/>
            <a:ext cx="1696842" cy="1673302"/>
            <a:chOff x="7405397" y="3922314"/>
            <a:chExt cx="1696842" cy="1673302"/>
          </a:xfrm>
        </p:grpSpPr>
        <p:grpSp>
          <p:nvGrpSpPr>
            <p:cNvPr id="69" name="Grupo 152">
              <a:extLst>
                <a:ext uri="{FF2B5EF4-FFF2-40B4-BE49-F238E27FC236}">
                  <a16:creationId xmlns:a16="http://schemas.microsoft.com/office/drawing/2014/main" id="{487857F1-505E-46C2-A2A8-6983E08E9877}"/>
                </a:ext>
              </a:extLst>
            </p:cNvPr>
            <p:cNvGrpSpPr/>
            <p:nvPr/>
          </p:nvGrpSpPr>
          <p:grpSpPr>
            <a:xfrm>
              <a:off x="7405397" y="3922314"/>
              <a:ext cx="1696842" cy="1673302"/>
              <a:chOff x="7410784" y="3845046"/>
              <a:chExt cx="1696842" cy="1673302"/>
            </a:xfrm>
            <a:effectLst/>
          </p:grpSpPr>
          <p:sp>
            <p:nvSpPr>
              <p:cNvPr id="72" name="Rectángulo 149">
                <a:extLst>
                  <a:ext uri="{FF2B5EF4-FFF2-40B4-BE49-F238E27FC236}">
                    <a16:creationId xmlns:a16="http://schemas.microsoft.com/office/drawing/2014/main" id="{83F5561A-132E-4EBE-9C18-47FC1112F3E3}"/>
                  </a:ext>
                </a:extLst>
              </p:cNvPr>
              <p:cNvSpPr/>
              <p:nvPr/>
            </p:nvSpPr>
            <p:spPr>
              <a:xfrm>
                <a:off x="7449205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 Placeholder 23">
                <a:extLst>
                  <a:ext uri="{FF2B5EF4-FFF2-40B4-BE49-F238E27FC236}">
                    <a16:creationId xmlns:a16="http://schemas.microsoft.com/office/drawing/2014/main" id="{40E971B9-5F79-4211-BF39-D498D1AD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0784" y="521044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DESARROLLO HUMANO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70" name="Shape 3689">
              <a:extLst>
                <a:ext uri="{FF2B5EF4-FFF2-40B4-BE49-F238E27FC236}">
                  <a16:creationId xmlns:a16="http://schemas.microsoft.com/office/drawing/2014/main" id="{CA7BD2A2-4869-492A-9FD6-AECCA2BD2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0007" y="4132192"/>
              <a:ext cx="937532" cy="770449"/>
            </a:xfrm>
            <a:custGeom>
              <a:avLst/>
              <a:gdLst>
                <a:gd name="T0" fmla="*/ 308833397 w 21600"/>
                <a:gd name="T1" fmla="*/ 211349847 h 21600"/>
                <a:gd name="T2" fmla="*/ 308833397 w 21600"/>
                <a:gd name="T3" fmla="*/ 211349847 h 21600"/>
                <a:gd name="T4" fmla="*/ 308833397 w 21600"/>
                <a:gd name="T5" fmla="*/ 211349847 h 21600"/>
                <a:gd name="T6" fmla="*/ 308833397 w 21600"/>
                <a:gd name="T7" fmla="*/ 21134984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16" y="20520"/>
                  </a:moveTo>
                  <a:cubicBezTo>
                    <a:pt x="1258" y="18675"/>
                    <a:pt x="2752" y="17922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09"/>
                    <a:pt x="6113" y="10507"/>
                    <a:pt x="5698" y="9969"/>
                  </a:cubicBezTo>
                  <a:cubicBezTo>
                    <a:pt x="5646" y="9901"/>
                    <a:pt x="5599" y="9842"/>
                    <a:pt x="5562" y="9785"/>
                  </a:cubicBezTo>
                  <a:cubicBezTo>
                    <a:pt x="5550" y="9768"/>
                    <a:pt x="5538" y="9751"/>
                    <a:pt x="5526" y="9734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1"/>
                  </a:cubicBezTo>
                  <a:cubicBezTo>
                    <a:pt x="5249" y="6721"/>
                    <a:pt x="4603" y="5151"/>
                    <a:pt x="5035" y="3987"/>
                  </a:cubicBezTo>
                  <a:cubicBezTo>
                    <a:pt x="5619" y="2410"/>
                    <a:pt x="6140" y="2098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1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3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5"/>
                  </a:cubicBezTo>
                  <a:cubicBezTo>
                    <a:pt x="11091" y="9842"/>
                    <a:pt x="11044" y="9901"/>
                    <a:pt x="10992" y="9969"/>
                  </a:cubicBezTo>
                  <a:cubicBezTo>
                    <a:pt x="10578" y="10507"/>
                    <a:pt x="9806" y="11509"/>
                    <a:pt x="9806" y="13567"/>
                  </a:cubicBezTo>
                  <a:cubicBezTo>
                    <a:pt x="9806" y="15971"/>
                    <a:pt x="11535" y="17087"/>
                    <a:pt x="12500" y="17361"/>
                  </a:cubicBezTo>
                  <a:cubicBezTo>
                    <a:pt x="13925" y="17915"/>
                    <a:pt x="15432" y="18664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39"/>
                    <a:pt x="12999" y="4821"/>
                    <a:pt x="12211" y="2789"/>
                  </a:cubicBezTo>
                  <a:cubicBezTo>
                    <a:pt x="11716" y="1513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6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6"/>
                    <a:pt x="12782" y="16326"/>
                  </a:cubicBezTo>
                  <a:moveTo>
                    <a:pt x="18035" y="15773"/>
                  </a:moveTo>
                  <a:cubicBezTo>
                    <a:pt x="18035" y="15773"/>
                    <a:pt x="16217" y="15311"/>
                    <a:pt x="16217" y="13290"/>
                  </a:cubicBezTo>
                  <a:cubicBezTo>
                    <a:pt x="16217" y="11514"/>
                    <a:pt x="17087" y="10889"/>
                    <a:pt x="17376" y="10458"/>
                  </a:cubicBezTo>
                  <a:cubicBezTo>
                    <a:pt x="17376" y="10458"/>
                    <a:pt x="17968" y="9905"/>
                    <a:pt x="17572" y="8122"/>
                  </a:cubicBezTo>
                  <a:cubicBezTo>
                    <a:pt x="18232" y="7145"/>
                    <a:pt x="18387" y="5419"/>
                    <a:pt x="17669" y="3589"/>
                  </a:cubicBezTo>
                  <a:cubicBezTo>
                    <a:pt x="17218" y="2442"/>
                    <a:pt x="16666" y="1814"/>
                    <a:pt x="16059" y="1448"/>
                  </a:cubicBezTo>
                  <a:cubicBezTo>
                    <a:pt x="15612" y="1179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3"/>
                  </a:cubicBezTo>
                  <a:cubicBezTo>
                    <a:pt x="12878" y="1781"/>
                    <a:pt x="12997" y="2064"/>
                    <a:pt x="13115" y="2365"/>
                  </a:cubicBezTo>
                  <a:cubicBezTo>
                    <a:pt x="13131" y="2408"/>
                    <a:pt x="13143" y="2453"/>
                    <a:pt x="13159" y="2496"/>
                  </a:cubicBezTo>
                  <a:cubicBezTo>
                    <a:pt x="13436" y="2360"/>
                    <a:pt x="13994" y="2159"/>
                    <a:pt x="14614" y="2159"/>
                  </a:cubicBezTo>
                  <a:cubicBezTo>
                    <a:pt x="15001" y="2159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8"/>
                  </a:cubicBezTo>
                  <a:cubicBezTo>
                    <a:pt x="17366" y="5540"/>
                    <a:pt x="17207" y="6853"/>
                    <a:pt x="16784" y="7478"/>
                  </a:cubicBezTo>
                  <a:cubicBezTo>
                    <a:pt x="16610" y="7736"/>
                    <a:pt x="16549" y="8066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3"/>
                    <a:pt x="16607" y="9785"/>
                    <a:pt x="16584" y="9819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7"/>
                    <a:pt x="15236" y="11418"/>
                    <a:pt x="15236" y="13290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6"/>
                    <a:pt x="20311" y="17925"/>
                    <a:pt x="20570" y="19439"/>
                  </a:cubicBezTo>
                  <a:lnTo>
                    <a:pt x="17464" y="19439"/>
                  </a:lnTo>
                  <a:cubicBezTo>
                    <a:pt x="17553" y="19773"/>
                    <a:pt x="17615" y="20131"/>
                    <a:pt x="17645" y="20519"/>
                  </a:cubicBezTo>
                  <a:lnTo>
                    <a:pt x="21152" y="20519"/>
                  </a:lnTo>
                  <a:cubicBezTo>
                    <a:pt x="21600" y="20519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  <p:sp>
          <p:nvSpPr>
            <p:cNvPr id="71" name="Shape 3654">
              <a:extLst>
                <a:ext uri="{FF2B5EF4-FFF2-40B4-BE49-F238E27FC236}">
                  <a16:creationId xmlns:a16="http://schemas.microsoft.com/office/drawing/2014/main" id="{588C933B-EDBC-4F67-9A34-5785D97F8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5055" y="4320223"/>
              <a:ext cx="458673" cy="464181"/>
            </a:xfrm>
            <a:custGeom>
              <a:avLst/>
              <a:gdLst>
                <a:gd name="T0" fmla="*/ 308836604 w 21600"/>
                <a:gd name="T1" fmla="*/ 308833397 h 21600"/>
                <a:gd name="T2" fmla="*/ 308836604 w 21600"/>
                <a:gd name="T3" fmla="*/ 308833397 h 21600"/>
                <a:gd name="T4" fmla="*/ 308836604 w 21600"/>
                <a:gd name="T5" fmla="*/ 308833397 h 21600"/>
                <a:gd name="T6" fmla="*/ 308836604 w 21600"/>
                <a:gd name="T7" fmla="*/ 30883339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33" y="11950"/>
                  </a:moveTo>
                  <a:lnTo>
                    <a:pt x="12831" y="14045"/>
                  </a:lnTo>
                  <a:lnTo>
                    <a:pt x="11135" y="12801"/>
                  </a:lnTo>
                  <a:lnTo>
                    <a:pt x="10555" y="12375"/>
                  </a:lnTo>
                  <a:lnTo>
                    <a:pt x="9974" y="12801"/>
                  </a:lnTo>
                  <a:lnTo>
                    <a:pt x="8277" y="14045"/>
                  </a:lnTo>
                  <a:lnTo>
                    <a:pt x="8976" y="11950"/>
                  </a:lnTo>
                  <a:lnTo>
                    <a:pt x="9195" y="11291"/>
                  </a:lnTo>
                  <a:lnTo>
                    <a:pt x="8647" y="10864"/>
                  </a:lnTo>
                  <a:lnTo>
                    <a:pt x="7280" y="9801"/>
                  </a:lnTo>
                  <a:lnTo>
                    <a:pt x="9560" y="9801"/>
                  </a:lnTo>
                  <a:lnTo>
                    <a:pt x="9799" y="9167"/>
                  </a:lnTo>
                  <a:lnTo>
                    <a:pt x="10555" y="7167"/>
                  </a:lnTo>
                  <a:lnTo>
                    <a:pt x="11310" y="9167"/>
                  </a:lnTo>
                  <a:lnTo>
                    <a:pt x="11549" y="9801"/>
                  </a:lnTo>
                  <a:lnTo>
                    <a:pt x="13829" y="9801"/>
                  </a:lnTo>
                  <a:lnTo>
                    <a:pt x="12462" y="10864"/>
                  </a:lnTo>
                  <a:lnTo>
                    <a:pt x="11914" y="11291"/>
                  </a:lnTo>
                  <a:cubicBezTo>
                    <a:pt x="11914" y="11291"/>
                    <a:pt x="12133" y="11950"/>
                    <a:pt x="12133" y="11950"/>
                  </a:cubicBezTo>
                  <a:close/>
                  <a:moveTo>
                    <a:pt x="12228" y="8820"/>
                  </a:moveTo>
                  <a:lnTo>
                    <a:pt x="10555" y="4388"/>
                  </a:lnTo>
                  <a:lnTo>
                    <a:pt x="8881" y="8820"/>
                  </a:lnTo>
                  <a:lnTo>
                    <a:pt x="4418" y="8820"/>
                  </a:lnTo>
                  <a:lnTo>
                    <a:pt x="8044" y="11639"/>
                  </a:lnTo>
                  <a:lnTo>
                    <a:pt x="6371" y="16660"/>
                  </a:lnTo>
                  <a:lnTo>
                    <a:pt x="10555" y="13592"/>
                  </a:lnTo>
                  <a:lnTo>
                    <a:pt x="14738" y="16660"/>
                  </a:lnTo>
                  <a:lnTo>
                    <a:pt x="13065" y="11639"/>
                  </a:lnTo>
                  <a:lnTo>
                    <a:pt x="16691" y="8820"/>
                  </a:lnTo>
                  <a:cubicBezTo>
                    <a:pt x="16691" y="8820"/>
                    <a:pt x="12228" y="8820"/>
                    <a:pt x="12228" y="8820"/>
                  </a:cubicBezTo>
                  <a:close/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grpSp>
        <p:nvGrpSpPr>
          <p:cNvPr id="75" name="Group 46">
            <a:extLst>
              <a:ext uri="{FF2B5EF4-FFF2-40B4-BE49-F238E27FC236}">
                <a16:creationId xmlns:a16="http://schemas.microsoft.com/office/drawing/2014/main" id="{D0972EBD-DC4F-44D3-9A39-99CE5F63A572}"/>
              </a:ext>
            </a:extLst>
          </p:cNvPr>
          <p:cNvGrpSpPr/>
          <p:nvPr userDrawn="1"/>
        </p:nvGrpSpPr>
        <p:grpSpPr>
          <a:xfrm>
            <a:off x="8389634" y="3874794"/>
            <a:ext cx="1696842" cy="1673302"/>
            <a:chOff x="5247579" y="3922314"/>
            <a:chExt cx="1696842" cy="1673302"/>
          </a:xfrm>
        </p:grpSpPr>
        <p:grpSp>
          <p:nvGrpSpPr>
            <p:cNvPr id="76" name="Grupo 151">
              <a:extLst>
                <a:ext uri="{FF2B5EF4-FFF2-40B4-BE49-F238E27FC236}">
                  <a16:creationId xmlns:a16="http://schemas.microsoft.com/office/drawing/2014/main" id="{226D9EC0-9AFB-42CE-9AA2-D76E663B2F36}"/>
                </a:ext>
              </a:extLst>
            </p:cNvPr>
            <p:cNvGrpSpPr/>
            <p:nvPr/>
          </p:nvGrpSpPr>
          <p:grpSpPr>
            <a:xfrm>
              <a:off x="5247579" y="3922314"/>
              <a:ext cx="1696842" cy="1673302"/>
              <a:chOff x="5197525" y="3845046"/>
              <a:chExt cx="1696842" cy="1673302"/>
            </a:xfrm>
            <a:effectLst/>
          </p:grpSpPr>
          <p:sp>
            <p:nvSpPr>
              <p:cNvPr id="78" name="Rectángulo 147">
                <a:extLst>
                  <a:ext uri="{FF2B5EF4-FFF2-40B4-BE49-F238E27FC236}">
                    <a16:creationId xmlns:a16="http://schemas.microsoft.com/office/drawing/2014/main" id="{33DE793C-CF50-4B26-BEE3-F9DCBB24D8F3}"/>
                  </a:ext>
                </a:extLst>
              </p:cNvPr>
              <p:cNvSpPr/>
              <p:nvPr/>
            </p:nvSpPr>
            <p:spPr>
              <a:xfrm>
                <a:off x="5235946" y="3845046"/>
                <a:ext cx="1620000" cy="1260000"/>
              </a:xfrm>
              <a:prstGeom prst="rect">
                <a:avLst/>
              </a:prstGeom>
              <a:solidFill>
                <a:srgbClr val="03281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Text Placeholder 23">
                <a:extLst>
                  <a:ext uri="{FF2B5EF4-FFF2-40B4-BE49-F238E27FC236}">
                    <a16:creationId xmlns:a16="http://schemas.microsoft.com/office/drawing/2014/main" id="{8C403C20-67D2-4FCF-90BE-8FF572E01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7525" y="5210446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32811"/>
                    </a:solidFill>
                    <a:ea typeface="Lato" charset="0"/>
                    <a:cs typeface="Lato" charset="0"/>
                  </a:rPr>
                  <a:t>DHG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77" name="Freeform 264">
              <a:extLst>
                <a:ext uri="{FF2B5EF4-FFF2-40B4-BE49-F238E27FC236}">
                  <a16:creationId xmlns:a16="http://schemas.microsoft.com/office/drawing/2014/main" id="{BBC67E9D-AB7E-49D7-9328-E37AD1476C59}"/>
                </a:ext>
              </a:extLst>
            </p:cNvPr>
            <p:cNvSpPr/>
            <p:nvPr/>
          </p:nvSpPr>
          <p:spPr>
            <a:xfrm>
              <a:off x="5644817" y="4120664"/>
              <a:ext cx="902366" cy="813101"/>
            </a:xfrm>
            <a:custGeom>
              <a:avLst/>
              <a:gdLst>
                <a:gd name="connsiteX0" fmla="*/ 97472 w 576943"/>
                <a:gd name="connsiteY0" fmla="*/ 198324 h 432707"/>
                <a:gd name="connsiteX1" fmla="*/ 108459 w 576943"/>
                <a:gd name="connsiteY1" fmla="*/ 203113 h 432707"/>
                <a:gd name="connsiteX2" fmla="*/ 151983 w 576943"/>
                <a:gd name="connsiteY2" fmla="*/ 228890 h 432707"/>
                <a:gd name="connsiteX3" fmla="*/ 198325 w 576943"/>
                <a:gd name="connsiteY3" fmla="*/ 237482 h 432707"/>
                <a:gd name="connsiteX4" fmla="*/ 244666 w 576943"/>
                <a:gd name="connsiteY4" fmla="*/ 228890 h 432707"/>
                <a:gd name="connsiteX5" fmla="*/ 288190 w 576943"/>
                <a:gd name="connsiteY5" fmla="*/ 203113 h 432707"/>
                <a:gd name="connsiteX6" fmla="*/ 299177 w 576943"/>
                <a:gd name="connsiteY6" fmla="*/ 198324 h 432707"/>
                <a:gd name="connsiteX7" fmla="*/ 360308 w 576943"/>
                <a:gd name="connsiteY7" fmla="*/ 225368 h 432707"/>
                <a:gd name="connsiteX8" fmla="*/ 297487 w 576943"/>
                <a:gd name="connsiteY8" fmla="*/ 225368 h 432707"/>
                <a:gd name="connsiteX9" fmla="*/ 272132 w 576943"/>
                <a:gd name="connsiteY9" fmla="*/ 236073 h 432707"/>
                <a:gd name="connsiteX10" fmla="*/ 261428 w 576943"/>
                <a:gd name="connsiteY10" fmla="*/ 261427 h 432707"/>
                <a:gd name="connsiteX11" fmla="*/ 261428 w 576943"/>
                <a:gd name="connsiteY11" fmla="*/ 315515 h 432707"/>
                <a:gd name="connsiteX12" fmla="*/ 272132 w 576943"/>
                <a:gd name="connsiteY12" fmla="*/ 340869 h 432707"/>
                <a:gd name="connsiteX13" fmla="*/ 297487 w 576943"/>
                <a:gd name="connsiteY13" fmla="*/ 351574 h 432707"/>
                <a:gd name="connsiteX14" fmla="*/ 369604 w 576943"/>
                <a:gd name="connsiteY14" fmla="*/ 351574 h 432707"/>
                <a:gd name="connsiteX15" fmla="*/ 369604 w 576943"/>
                <a:gd name="connsiteY15" fmla="*/ 418622 h 432707"/>
                <a:gd name="connsiteX16" fmla="*/ 321432 w 576943"/>
                <a:gd name="connsiteY16" fmla="*/ 432707 h 432707"/>
                <a:gd name="connsiteX17" fmla="*/ 75217 w 576943"/>
                <a:gd name="connsiteY17" fmla="*/ 432707 h 432707"/>
                <a:gd name="connsiteX18" fmla="*/ 20565 w 576943"/>
                <a:gd name="connsiteY18" fmla="*/ 413269 h 432707"/>
                <a:gd name="connsiteX19" fmla="*/ 0 w 576943"/>
                <a:gd name="connsiteY19" fmla="*/ 359744 h 432707"/>
                <a:gd name="connsiteX20" fmla="*/ 986 w 576943"/>
                <a:gd name="connsiteY20" fmla="*/ 330587 h 432707"/>
                <a:gd name="connsiteX21" fmla="*/ 4930 w 576943"/>
                <a:gd name="connsiteY21" fmla="*/ 299881 h 432707"/>
                <a:gd name="connsiteX22" fmla="*/ 12395 w 576943"/>
                <a:gd name="connsiteY22" fmla="*/ 269315 h 432707"/>
                <a:gd name="connsiteX23" fmla="*/ 24509 w 576943"/>
                <a:gd name="connsiteY23" fmla="*/ 241848 h 432707"/>
                <a:gd name="connsiteX24" fmla="*/ 41975 w 576943"/>
                <a:gd name="connsiteY24" fmla="*/ 219030 h 432707"/>
                <a:gd name="connsiteX25" fmla="*/ 66062 w 576943"/>
                <a:gd name="connsiteY25" fmla="*/ 203958 h 432707"/>
                <a:gd name="connsiteX26" fmla="*/ 97472 w 576943"/>
                <a:gd name="connsiteY26" fmla="*/ 198324 h 432707"/>
                <a:gd name="connsiteX27" fmla="*/ 405663 w 576943"/>
                <a:gd name="connsiteY27" fmla="*/ 144236 h 432707"/>
                <a:gd name="connsiteX28" fmla="*/ 459752 w 576943"/>
                <a:gd name="connsiteY28" fmla="*/ 144236 h 432707"/>
                <a:gd name="connsiteX29" fmla="*/ 466090 w 576943"/>
                <a:gd name="connsiteY29" fmla="*/ 146912 h 432707"/>
                <a:gd name="connsiteX30" fmla="*/ 468766 w 576943"/>
                <a:gd name="connsiteY30" fmla="*/ 153250 h 432707"/>
                <a:gd name="connsiteX31" fmla="*/ 468766 w 576943"/>
                <a:gd name="connsiteY31" fmla="*/ 252412 h 432707"/>
                <a:gd name="connsiteX32" fmla="*/ 567928 w 576943"/>
                <a:gd name="connsiteY32" fmla="*/ 252412 h 432707"/>
                <a:gd name="connsiteX33" fmla="*/ 574267 w 576943"/>
                <a:gd name="connsiteY33" fmla="*/ 255089 h 432707"/>
                <a:gd name="connsiteX34" fmla="*/ 576943 w 576943"/>
                <a:gd name="connsiteY34" fmla="*/ 261427 h 432707"/>
                <a:gd name="connsiteX35" fmla="*/ 576943 w 576943"/>
                <a:gd name="connsiteY35" fmla="*/ 315515 h 432707"/>
                <a:gd name="connsiteX36" fmla="*/ 574267 w 576943"/>
                <a:gd name="connsiteY36" fmla="*/ 321854 h 432707"/>
                <a:gd name="connsiteX37" fmla="*/ 567928 w 576943"/>
                <a:gd name="connsiteY37" fmla="*/ 324530 h 432707"/>
                <a:gd name="connsiteX38" fmla="*/ 468766 w 576943"/>
                <a:gd name="connsiteY38" fmla="*/ 324530 h 432707"/>
                <a:gd name="connsiteX39" fmla="*/ 468766 w 576943"/>
                <a:gd name="connsiteY39" fmla="*/ 423692 h 432707"/>
                <a:gd name="connsiteX40" fmla="*/ 466090 w 576943"/>
                <a:gd name="connsiteY40" fmla="*/ 430031 h 432707"/>
                <a:gd name="connsiteX41" fmla="*/ 459752 w 576943"/>
                <a:gd name="connsiteY41" fmla="*/ 432707 h 432707"/>
                <a:gd name="connsiteX42" fmla="*/ 405663 w 576943"/>
                <a:gd name="connsiteY42" fmla="*/ 432707 h 432707"/>
                <a:gd name="connsiteX43" fmla="*/ 399325 w 576943"/>
                <a:gd name="connsiteY43" fmla="*/ 430031 h 432707"/>
                <a:gd name="connsiteX44" fmla="*/ 396649 w 576943"/>
                <a:gd name="connsiteY44" fmla="*/ 423692 h 432707"/>
                <a:gd name="connsiteX45" fmla="*/ 396649 w 576943"/>
                <a:gd name="connsiteY45" fmla="*/ 324530 h 432707"/>
                <a:gd name="connsiteX46" fmla="*/ 297487 w 576943"/>
                <a:gd name="connsiteY46" fmla="*/ 324530 h 432707"/>
                <a:gd name="connsiteX47" fmla="*/ 291148 w 576943"/>
                <a:gd name="connsiteY47" fmla="*/ 321854 h 432707"/>
                <a:gd name="connsiteX48" fmla="*/ 288472 w 576943"/>
                <a:gd name="connsiteY48" fmla="*/ 315515 h 432707"/>
                <a:gd name="connsiteX49" fmla="*/ 288472 w 576943"/>
                <a:gd name="connsiteY49" fmla="*/ 261427 h 432707"/>
                <a:gd name="connsiteX50" fmla="*/ 291148 w 576943"/>
                <a:gd name="connsiteY50" fmla="*/ 255089 h 432707"/>
                <a:gd name="connsiteX51" fmla="*/ 297487 w 576943"/>
                <a:gd name="connsiteY51" fmla="*/ 252412 h 432707"/>
                <a:gd name="connsiteX52" fmla="*/ 396649 w 576943"/>
                <a:gd name="connsiteY52" fmla="*/ 252412 h 432707"/>
                <a:gd name="connsiteX53" fmla="*/ 396649 w 576943"/>
                <a:gd name="connsiteY53" fmla="*/ 153250 h 432707"/>
                <a:gd name="connsiteX54" fmla="*/ 399325 w 576943"/>
                <a:gd name="connsiteY54" fmla="*/ 146912 h 432707"/>
                <a:gd name="connsiteX55" fmla="*/ 405663 w 576943"/>
                <a:gd name="connsiteY55" fmla="*/ 144236 h 432707"/>
                <a:gd name="connsiteX56" fmla="*/ 198325 w 576943"/>
                <a:gd name="connsiteY56" fmla="*/ 0 h 432707"/>
                <a:gd name="connsiteX57" fmla="*/ 274809 w 576943"/>
                <a:gd name="connsiteY57" fmla="*/ 31692 h 432707"/>
                <a:gd name="connsiteX58" fmla="*/ 306501 w 576943"/>
                <a:gd name="connsiteY58" fmla="*/ 108177 h 432707"/>
                <a:gd name="connsiteX59" fmla="*/ 274809 w 576943"/>
                <a:gd name="connsiteY59" fmla="*/ 184661 h 432707"/>
                <a:gd name="connsiteX60" fmla="*/ 198325 w 576943"/>
                <a:gd name="connsiteY60" fmla="*/ 216353 h 432707"/>
                <a:gd name="connsiteX61" fmla="*/ 121840 w 576943"/>
                <a:gd name="connsiteY61" fmla="*/ 184661 h 432707"/>
                <a:gd name="connsiteX62" fmla="*/ 90148 w 576943"/>
                <a:gd name="connsiteY62" fmla="*/ 108177 h 432707"/>
                <a:gd name="connsiteX63" fmla="*/ 121840 w 576943"/>
                <a:gd name="connsiteY63" fmla="*/ 31692 h 432707"/>
                <a:gd name="connsiteX64" fmla="*/ 198325 w 576943"/>
                <a:gd name="connsiteY64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76943" h="432707">
                  <a:moveTo>
                    <a:pt x="97472" y="198324"/>
                  </a:moveTo>
                  <a:cubicBezTo>
                    <a:pt x="101041" y="198324"/>
                    <a:pt x="104703" y="199920"/>
                    <a:pt x="108459" y="203113"/>
                  </a:cubicBezTo>
                  <a:cubicBezTo>
                    <a:pt x="123296" y="214569"/>
                    <a:pt x="137804" y="223162"/>
                    <a:pt x="151983" y="228890"/>
                  </a:cubicBezTo>
                  <a:cubicBezTo>
                    <a:pt x="166162" y="234618"/>
                    <a:pt x="181609" y="237482"/>
                    <a:pt x="198325" y="237482"/>
                  </a:cubicBezTo>
                  <a:cubicBezTo>
                    <a:pt x="215039" y="237482"/>
                    <a:pt x="230487" y="234618"/>
                    <a:pt x="244666" y="228890"/>
                  </a:cubicBezTo>
                  <a:cubicBezTo>
                    <a:pt x="258845" y="223162"/>
                    <a:pt x="273353" y="214569"/>
                    <a:pt x="288190" y="203113"/>
                  </a:cubicBezTo>
                  <a:cubicBezTo>
                    <a:pt x="291946" y="199920"/>
                    <a:pt x="295609" y="198324"/>
                    <a:pt x="299177" y="198324"/>
                  </a:cubicBezTo>
                  <a:cubicBezTo>
                    <a:pt x="323967" y="198324"/>
                    <a:pt x="344344" y="207339"/>
                    <a:pt x="360308" y="225368"/>
                  </a:cubicBezTo>
                  <a:lnTo>
                    <a:pt x="297487" y="225368"/>
                  </a:lnTo>
                  <a:cubicBezTo>
                    <a:pt x="287721" y="225368"/>
                    <a:pt x="279269" y="228937"/>
                    <a:pt x="272132" y="236073"/>
                  </a:cubicBezTo>
                  <a:cubicBezTo>
                    <a:pt x="264996" y="243210"/>
                    <a:pt x="261428" y="251661"/>
                    <a:pt x="261428" y="261427"/>
                  </a:cubicBezTo>
                  <a:lnTo>
                    <a:pt x="261428" y="315515"/>
                  </a:lnTo>
                  <a:cubicBezTo>
                    <a:pt x="261428" y="325281"/>
                    <a:pt x="264996" y="333733"/>
                    <a:pt x="272132" y="340869"/>
                  </a:cubicBezTo>
                  <a:cubicBezTo>
                    <a:pt x="279269" y="348006"/>
                    <a:pt x="287721" y="351574"/>
                    <a:pt x="297487" y="351574"/>
                  </a:cubicBezTo>
                  <a:lnTo>
                    <a:pt x="369604" y="351574"/>
                  </a:lnTo>
                  <a:lnTo>
                    <a:pt x="369604" y="418622"/>
                  </a:lnTo>
                  <a:cubicBezTo>
                    <a:pt x="356834" y="428012"/>
                    <a:pt x="340776" y="432707"/>
                    <a:pt x="321432" y="432707"/>
                  </a:cubicBezTo>
                  <a:lnTo>
                    <a:pt x="75217" y="432707"/>
                  </a:lnTo>
                  <a:cubicBezTo>
                    <a:pt x="52492" y="432707"/>
                    <a:pt x="34275" y="426228"/>
                    <a:pt x="20565" y="413269"/>
                  </a:cubicBezTo>
                  <a:cubicBezTo>
                    <a:pt x="6855" y="400310"/>
                    <a:pt x="0" y="382469"/>
                    <a:pt x="0" y="359744"/>
                  </a:cubicBezTo>
                  <a:cubicBezTo>
                    <a:pt x="0" y="349790"/>
                    <a:pt x="329" y="340071"/>
                    <a:pt x="986" y="330587"/>
                  </a:cubicBezTo>
                  <a:cubicBezTo>
                    <a:pt x="1643" y="321103"/>
                    <a:pt x="2958" y="310867"/>
                    <a:pt x="4930" y="299881"/>
                  </a:cubicBezTo>
                  <a:cubicBezTo>
                    <a:pt x="6902" y="288894"/>
                    <a:pt x="9390" y="278705"/>
                    <a:pt x="12395" y="269315"/>
                  </a:cubicBezTo>
                  <a:cubicBezTo>
                    <a:pt x="15401" y="259925"/>
                    <a:pt x="19439" y="250769"/>
                    <a:pt x="24509" y="241848"/>
                  </a:cubicBezTo>
                  <a:cubicBezTo>
                    <a:pt x="29580" y="232927"/>
                    <a:pt x="35402" y="225321"/>
                    <a:pt x="41975" y="219030"/>
                  </a:cubicBezTo>
                  <a:cubicBezTo>
                    <a:pt x="48548" y="212738"/>
                    <a:pt x="56577" y="207714"/>
                    <a:pt x="66062" y="203958"/>
                  </a:cubicBezTo>
                  <a:cubicBezTo>
                    <a:pt x="75546" y="200202"/>
                    <a:pt x="86016" y="198324"/>
                    <a:pt x="97472" y="198324"/>
                  </a:cubicBezTo>
                  <a:close/>
                  <a:moveTo>
                    <a:pt x="405663" y="144236"/>
                  </a:moveTo>
                  <a:lnTo>
                    <a:pt x="459752" y="144236"/>
                  </a:lnTo>
                  <a:cubicBezTo>
                    <a:pt x="462193" y="144236"/>
                    <a:pt x="464306" y="145128"/>
                    <a:pt x="466090" y="146912"/>
                  </a:cubicBezTo>
                  <a:cubicBezTo>
                    <a:pt x="467874" y="148696"/>
                    <a:pt x="468766" y="150809"/>
                    <a:pt x="468766" y="153250"/>
                  </a:cubicBezTo>
                  <a:lnTo>
                    <a:pt x="468766" y="252412"/>
                  </a:lnTo>
                  <a:lnTo>
                    <a:pt x="567928" y="252412"/>
                  </a:lnTo>
                  <a:cubicBezTo>
                    <a:pt x="570370" y="252412"/>
                    <a:pt x="572483" y="253304"/>
                    <a:pt x="574267" y="255089"/>
                  </a:cubicBezTo>
                  <a:cubicBezTo>
                    <a:pt x="576051" y="256873"/>
                    <a:pt x="576943" y="258986"/>
                    <a:pt x="576943" y="261427"/>
                  </a:cubicBezTo>
                  <a:lnTo>
                    <a:pt x="576943" y="315515"/>
                  </a:lnTo>
                  <a:cubicBezTo>
                    <a:pt x="576943" y="317957"/>
                    <a:pt x="576051" y="320070"/>
                    <a:pt x="574267" y="321854"/>
                  </a:cubicBezTo>
                  <a:cubicBezTo>
                    <a:pt x="572483" y="323638"/>
                    <a:pt x="570370" y="324530"/>
                    <a:pt x="567928" y="324530"/>
                  </a:cubicBezTo>
                  <a:lnTo>
                    <a:pt x="468766" y="324530"/>
                  </a:lnTo>
                  <a:lnTo>
                    <a:pt x="468766" y="423692"/>
                  </a:lnTo>
                  <a:cubicBezTo>
                    <a:pt x="468766" y="426134"/>
                    <a:pt x="467874" y="428247"/>
                    <a:pt x="466090" y="430031"/>
                  </a:cubicBezTo>
                  <a:cubicBezTo>
                    <a:pt x="464306" y="431815"/>
                    <a:pt x="462193" y="432707"/>
                    <a:pt x="459752" y="432707"/>
                  </a:cubicBezTo>
                  <a:lnTo>
                    <a:pt x="405663" y="432707"/>
                  </a:lnTo>
                  <a:cubicBezTo>
                    <a:pt x="403222" y="432707"/>
                    <a:pt x="401109" y="431815"/>
                    <a:pt x="399325" y="430031"/>
                  </a:cubicBezTo>
                  <a:cubicBezTo>
                    <a:pt x="397541" y="428247"/>
                    <a:pt x="396649" y="426134"/>
                    <a:pt x="396649" y="423692"/>
                  </a:cubicBezTo>
                  <a:lnTo>
                    <a:pt x="396649" y="324530"/>
                  </a:lnTo>
                  <a:lnTo>
                    <a:pt x="297487" y="324530"/>
                  </a:lnTo>
                  <a:cubicBezTo>
                    <a:pt x="295045" y="324530"/>
                    <a:pt x="292932" y="323638"/>
                    <a:pt x="291148" y="321854"/>
                  </a:cubicBezTo>
                  <a:cubicBezTo>
                    <a:pt x="289364" y="320070"/>
                    <a:pt x="288472" y="317957"/>
                    <a:pt x="288472" y="315515"/>
                  </a:cubicBezTo>
                  <a:lnTo>
                    <a:pt x="288472" y="261427"/>
                  </a:lnTo>
                  <a:cubicBezTo>
                    <a:pt x="288472" y="258986"/>
                    <a:pt x="289364" y="256873"/>
                    <a:pt x="291148" y="255089"/>
                  </a:cubicBezTo>
                  <a:cubicBezTo>
                    <a:pt x="292932" y="253304"/>
                    <a:pt x="295045" y="252412"/>
                    <a:pt x="297487" y="252412"/>
                  </a:cubicBezTo>
                  <a:lnTo>
                    <a:pt x="396649" y="252412"/>
                  </a:lnTo>
                  <a:lnTo>
                    <a:pt x="396649" y="153250"/>
                  </a:lnTo>
                  <a:cubicBezTo>
                    <a:pt x="396649" y="150809"/>
                    <a:pt x="397541" y="148696"/>
                    <a:pt x="399325" y="146912"/>
                  </a:cubicBezTo>
                  <a:cubicBezTo>
                    <a:pt x="401109" y="145128"/>
                    <a:pt x="403222" y="144236"/>
                    <a:pt x="405663" y="144236"/>
                  </a:cubicBezTo>
                  <a:close/>
                  <a:moveTo>
                    <a:pt x="198325" y="0"/>
                  </a:moveTo>
                  <a:cubicBezTo>
                    <a:pt x="228186" y="0"/>
                    <a:pt x="253681" y="10564"/>
                    <a:pt x="274809" y="31692"/>
                  </a:cubicBezTo>
                  <a:cubicBezTo>
                    <a:pt x="295937" y="52821"/>
                    <a:pt x="306501" y="78315"/>
                    <a:pt x="306501" y="108177"/>
                  </a:cubicBezTo>
                  <a:cubicBezTo>
                    <a:pt x="306501" y="138038"/>
                    <a:pt x="295937" y="163533"/>
                    <a:pt x="274809" y="184661"/>
                  </a:cubicBezTo>
                  <a:cubicBezTo>
                    <a:pt x="253681" y="205789"/>
                    <a:pt x="228186" y="216353"/>
                    <a:pt x="198325" y="216353"/>
                  </a:cubicBezTo>
                  <a:cubicBezTo>
                    <a:pt x="168463" y="216353"/>
                    <a:pt x="142968" y="205789"/>
                    <a:pt x="121840" y="184661"/>
                  </a:cubicBezTo>
                  <a:cubicBezTo>
                    <a:pt x="100712" y="163533"/>
                    <a:pt x="90148" y="138038"/>
                    <a:pt x="90148" y="108177"/>
                  </a:cubicBezTo>
                  <a:cubicBezTo>
                    <a:pt x="90148" y="78315"/>
                    <a:pt x="100712" y="52821"/>
                    <a:pt x="121840" y="31692"/>
                  </a:cubicBezTo>
                  <a:cubicBezTo>
                    <a:pt x="142968" y="10564"/>
                    <a:pt x="168463" y="0"/>
                    <a:pt x="198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5E4B65C-96B8-4AA9-92E3-B4433A5A57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2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rátula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860AF2-61B3-4630-9DD8-3235DD18D1C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5" y="1327166"/>
            <a:ext cx="12192000" cy="465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7F5C381-02F1-4956-9647-731D928D0675}"/>
              </a:ext>
            </a:extLst>
          </p:cNvPr>
          <p:cNvSpPr txBox="1">
            <a:spLocks/>
          </p:cNvSpPr>
          <p:nvPr userDrawn="1"/>
        </p:nvSpPr>
        <p:spPr>
          <a:xfrm>
            <a:off x="6279896" y="45945"/>
            <a:ext cx="5837066" cy="496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JUNTA SEMANAL DE AVANCE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AA8701E-10BD-48CA-AD74-50B4709BC57D}"/>
              </a:ext>
            </a:extLst>
          </p:cNvPr>
          <p:cNvSpPr txBox="1">
            <a:spLocks/>
          </p:cNvSpPr>
          <p:nvPr userDrawn="1"/>
        </p:nvSpPr>
        <p:spPr>
          <a:xfrm>
            <a:off x="6305931" y="491006"/>
            <a:ext cx="5811031" cy="47244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Agenda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65103C-05A9-4EED-A8E9-458A0F2C76AB}"/>
              </a:ext>
            </a:extLst>
          </p:cNvPr>
          <p:cNvGrpSpPr/>
          <p:nvPr userDrawn="1"/>
        </p:nvGrpSpPr>
        <p:grpSpPr>
          <a:xfrm>
            <a:off x="4166902" y="3913550"/>
            <a:ext cx="1696842" cy="1673302"/>
            <a:chOff x="3089761" y="3922314"/>
            <a:chExt cx="1696842" cy="1673302"/>
          </a:xfrm>
        </p:grpSpPr>
        <p:grpSp>
          <p:nvGrpSpPr>
            <p:cNvPr id="12" name="Grupo 146">
              <a:extLst>
                <a:ext uri="{FF2B5EF4-FFF2-40B4-BE49-F238E27FC236}">
                  <a16:creationId xmlns:a16="http://schemas.microsoft.com/office/drawing/2014/main" id="{9CE0DA67-D0D0-4C9F-A89F-83681493D7FD}"/>
                </a:ext>
              </a:extLst>
            </p:cNvPr>
            <p:cNvGrpSpPr/>
            <p:nvPr/>
          </p:nvGrpSpPr>
          <p:grpSpPr>
            <a:xfrm>
              <a:off x="3089761" y="3922314"/>
              <a:ext cx="1696842" cy="1673302"/>
              <a:chOff x="6501853" y="3979156"/>
              <a:chExt cx="1696842" cy="1673302"/>
            </a:xfrm>
            <a:effectLst/>
          </p:grpSpPr>
          <p:sp>
            <p:nvSpPr>
              <p:cNvPr id="14" name="Rectángulo 117">
                <a:extLst>
                  <a:ext uri="{FF2B5EF4-FFF2-40B4-BE49-F238E27FC236}">
                    <a16:creationId xmlns:a16="http://schemas.microsoft.com/office/drawing/2014/main" id="{6641FD3D-BD98-45D9-9FAF-96DAD807D8E5}"/>
                  </a:ext>
                </a:extLst>
              </p:cNvPr>
              <p:cNvSpPr/>
              <p:nvPr/>
            </p:nvSpPr>
            <p:spPr>
              <a:xfrm>
                <a:off x="6540274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 Placeholder 23">
                <a:extLst>
                  <a:ext uri="{FF2B5EF4-FFF2-40B4-BE49-F238E27FC236}">
                    <a16:creationId xmlns:a16="http://schemas.microsoft.com/office/drawing/2014/main" id="{D7DDDE84-CF9E-474F-ADA3-7D9A5ABC66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534455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ESTRUCTURA ORGANIZACIONAL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13" name="Shape 3767">
              <a:extLst>
                <a:ext uri="{FF2B5EF4-FFF2-40B4-BE49-F238E27FC236}">
                  <a16:creationId xmlns:a16="http://schemas.microsoft.com/office/drawing/2014/main" id="{38FFCC9C-4675-4E36-8249-B177D2EAF995}"/>
                </a:ext>
              </a:extLst>
            </p:cNvPr>
            <p:cNvSpPr/>
            <p:nvPr/>
          </p:nvSpPr>
          <p:spPr>
            <a:xfrm>
              <a:off x="3453161" y="4132193"/>
              <a:ext cx="970042" cy="80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8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8"/>
                    <a:pt x="10529" y="14727"/>
                    <a:pt x="10800" y="14727"/>
                  </a:cubicBezTo>
                  <a:cubicBezTo>
                    <a:pt x="11071" y="14727"/>
                    <a:pt x="11291" y="14508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8"/>
                    <a:pt x="18384" y="14727"/>
                    <a:pt x="18655" y="14727"/>
                  </a:cubicBezTo>
                  <a:cubicBezTo>
                    <a:pt x="18926" y="14727"/>
                    <a:pt x="19145" y="14508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8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o 140">
            <a:extLst>
              <a:ext uri="{FF2B5EF4-FFF2-40B4-BE49-F238E27FC236}">
                <a16:creationId xmlns:a16="http://schemas.microsoft.com/office/drawing/2014/main" id="{75570552-06F1-4212-9EBD-7569D848435E}"/>
              </a:ext>
            </a:extLst>
          </p:cNvPr>
          <p:cNvGrpSpPr/>
          <p:nvPr/>
        </p:nvGrpSpPr>
        <p:grpSpPr>
          <a:xfrm>
            <a:off x="2054891" y="1886953"/>
            <a:ext cx="1696842" cy="1684014"/>
            <a:chOff x="1484749" y="1460927"/>
            <a:chExt cx="1696842" cy="1684014"/>
          </a:xfrm>
          <a:effectLst/>
        </p:grpSpPr>
        <p:sp>
          <p:nvSpPr>
            <p:cNvPr id="24" name="Rectángulo 101">
              <a:extLst>
                <a:ext uri="{FF2B5EF4-FFF2-40B4-BE49-F238E27FC236}">
                  <a16:creationId xmlns:a16="http://schemas.microsoft.com/office/drawing/2014/main" id="{3C333570-6DF7-4ADF-A6D0-EC7EEFD2D340}"/>
                </a:ext>
              </a:extLst>
            </p:cNvPr>
            <p:cNvSpPr/>
            <p:nvPr/>
          </p:nvSpPr>
          <p:spPr>
            <a:xfrm>
              <a:off x="1523172" y="1460927"/>
              <a:ext cx="1620000" cy="12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 Placeholder 23">
              <a:extLst>
                <a:ext uri="{FF2B5EF4-FFF2-40B4-BE49-F238E27FC236}">
                  <a16:creationId xmlns:a16="http://schemas.microsoft.com/office/drawing/2014/main" id="{24BC4553-C05D-45E1-B5F7-0D0857DF8C30}"/>
                </a:ext>
              </a:extLst>
            </p:cNvPr>
            <p:cNvSpPr txBox="1">
              <a:spLocks/>
            </p:cNvSpPr>
            <p:nvPr/>
          </p:nvSpPr>
          <p:spPr>
            <a:xfrm>
              <a:off x="1484749" y="2837039"/>
              <a:ext cx="1696842" cy="3079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r>
                <a: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rPr>
                <a:t>GENERALES</a:t>
              </a:r>
            </a:p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endParaRPr lang="en-US" sz="1600" b="1" dirty="0">
                <a:solidFill>
                  <a:schemeClr val="bg1"/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E3D619-B4BB-420F-BC48-9E6A28269FBA}"/>
              </a:ext>
            </a:extLst>
          </p:cNvPr>
          <p:cNvGrpSpPr/>
          <p:nvPr userDrawn="1"/>
        </p:nvGrpSpPr>
        <p:grpSpPr>
          <a:xfrm>
            <a:off x="6281871" y="1884376"/>
            <a:ext cx="1696842" cy="1684014"/>
            <a:chOff x="3089761" y="1886953"/>
            <a:chExt cx="1696842" cy="1684014"/>
          </a:xfrm>
        </p:grpSpPr>
        <p:grpSp>
          <p:nvGrpSpPr>
            <p:cNvPr id="27" name="Grupo 141">
              <a:extLst>
                <a:ext uri="{FF2B5EF4-FFF2-40B4-BE49-F238E27FC236}">
                  <a16:creationId xmlns:a16="http://schemas.microsoft.com/office/drawing/2014/main" id="{2AA60A5C-23E8-4FE5-9613-2F1F2CB2568D}"/>
                </a:ext>
              </a:extLst>
            </p:cNvPr>
            <p:cNvGrpSpPr/>
            <p:nvPr/>
          </p:nvGrpSpPr>
          <p:grpSpPr>
            <a:xfrm>
              <a:off x="3089761" y="1886953"/>
              <a:ext cx="1696842" cy="1684014"/>
              <a:chOff x="3993301" y="1460927"/>
              <a:chExt cx="1696842" cy="1684014"/>
            </a:xfrm>
            <a:effectLst/>
          </p:grpSpPr>
          <p:sp>
            <p:nvSpPr>
              <p:cNvPr id="30" name="Rectángulo 110">
                <a:extLst>
                  <a:ext uri="{FF2B5EF4-FFF2-40B4-BE49-F238E27FC236}">
                    <a16:creationId xmlns:a16="http://schemas.microsoft.com/office/drawing/2014/main" id="{05A77AA1-F1DA-4F17-B106-CD583DCE9192}"/>
                  </a:ext>
                </a:extLst>
              </p:cNvPr>
              <p:cNvSpPr/>
              <p:nvPr/>
            </p:nvSpPr>
            <p:spPr>
              <a:xfrm>
                <a:off x="4031724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 Placeholder 23">
                <a:extLst>
                  <a:ext uri="{FF2B5EF4-FFF2-40B4-BE49-F238E27FC236}">
                    <a16:creationId xmlns:a16="http://schemas.microsoft.com/office/drawing/2014/main" id="{0E2D5F9D-E4EE-4FBA-84E5-7DA39B9B8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2837039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ABASTECIMIENTO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D0D894AC-5E36-4752-A042-B43C9748F674}"/>
                </a:ext>
              </a:extLst>
            </p:cNvPr>
            <p:cNvSpPr>
              <a:spLocks noEditPoints="1"/>
            </p:cNvSpPr>
            <p:nvPr/>
          </p:nvSpPr>
          <p:spPr bwMode="auto">
            <a:xfrm rot="1357491">
              <a:off x="3385707" y="1980224"/>
              <a:ext cx="519949" cy="499479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4BB93850-EB7F-4DD6-8A1F-E56C05D83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4809" y="2273332"/>
              <a:ext cx="828689" cy="801571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0BCFBB-0AA5-4065-88E8-4E6320C5D58B}"/>
              </a:ext>
            </a:extLst>
          </p:cNvPr>
          <p:cNvGrpSpPr/>
          <p:nvPr userDrawn="1"/>
        </p:nvGrpSpPr>
        <p:grpSpPr>
          <a:xfrm>
            <a:off x="2015014" y="3859921"/>
            <a:ext cx="1696842" cy="1680727"/>
            <a:chOff x="5247580" y="1886953"/>
            <a:chExt cx="1696842" cy="1680727"/>
          </a:xfrm>
        </p:grpSpPr>
        <p:grpSp>
          <p:nvGrpSpPr>
            <p:cNvPr id="33" name="Grupo 142">
              <a:extLst>
                <a:ext uri="{FF2B5EF4-FFF2-40B4-BE49-F238E27FC236}">
                  <a16:creationId xmlns:a16="http://schemas.microsoft.com/office/drawing/2014/main" id="{91C7E66F-9579-490B-8187-797342A469A2}"/>
                </a:ext>
              </a:extLst>
            </p:cNvPr>
            <p:cNvGrpSpPr/>
            <p:nvPr/>
          </p:nvGrpSpPr>
          <p:grpSpPr>
            <a:xfrm>
              <a:off x="5247580" y="1886953"/>
              <a:ext cx="1696842" cy="1680727"/>
              <a:chOff x="6501853" y="1460927"/>
              <a:chExt cx="1696842" cy="1680727"/>
            </a:xfrm>
            <a:effectLst/>
          </p:grpSpPr>
          <p:sp>
            <p:nvSpPr>
              <p:cNvPr id="35" name="Rectángulo 111">
                <a:extLst>
                  <a:ext uri="{FF2B5EF4-FFF2-40B4-BE49-F238E27FC236}">
                    <a16:creationId xmlns:a16="http://schemas.microsoft.com/office/drawing/2014/main" id="{596D23F0-147A-482C-A6DD-F355D40DCF75}"/>
                  </a:ext>
                </a:extLst>
              </p:cNvPr>
              <p:cNvSpPr/>
              <p:nvPr/>
            </p:nvSpPr>
            <p:spPr>
              <a:xfrm>
                <a:off x="6540276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 Placeholder 23">
                <a:extLst>
                  <a:ext uri="{FF2B5EF4-FFF2-40B4-BE49-F238E27FC236}">
                    <a16:creationId xmlns:a16="http://schemas.microsoft.com/office/drawing/2014/main" id="{911F2956-3F5D-410D-8E3F-6A874E2C9D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2833752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GASTOS</a:t>
                </a:r>
              </a:p>
            </p:txBody>
          </p:sp>
        </p:grpSp>
        <p:sp>
          <p:nvSpPr>
            <p:cNvPr id="34" name="Freeform 245">
              <a:extLst>
                <a:ext uri="{FF2B5EF4-FFF2-40B4-BE49-F238E27FC236}">
                  <a16:creationId xmlns:a16="http://schemas.microsoft.com/office/drawing/2014/main" id="{85453E0C-9489-4ACD-A93C-F1113E421939}"/>
                </a:ext>
              </a:extLst>
            </p:cNvPr>
            <p:cNvSpPr/>
            <p:nvPr/>
          </p:nvSpPr>
          <p:spPr>
            <a:xfrm>
              <a:off x="5542503" y="2087260"/>
              <a:ext cx="1106993" cy="862310"/>
            </a:xfrm>
            <a:custGeom>
              <a:avLst/>
              <a:gdLst>
                <a:gd name="connsiteX0" fmla="*/ 409325 w 576943"/>
                <a:gd name="connsiteY0" fmla="*/ 36059 h 432707"/>
                <a:gd name="connsiteX1" fmla="*/ 531870 w 576943"/>
                <a:gd name="connsiteY1" fmla="*/ 36059 h 432707"/>
                <a:gd name="connsiteX2" fmla="*/ 538349 w 576943"/>
                <a:gd name="connsiteY2" fmla="*/ 38594 h 432707"/>
                <a:gd name="connsiteX3" fmla="*/ 540884 w 576943"/>
                <a:gd name="connsiteY3" fmla="*/ 45074 h 432707"/>
                <a:gd name="connsiteX4" fmla="*/ 540884 w 576943"/>
                <a:gd name="connsiteY4" fmla="*/ 167618 h 432707"/>
                <a:gd name="connsiteX5" fmla="*/ 535391 w 576943"/>
                <a:gd name="connsiteY5" fmla="*/ 175928 h 432707"/>
                <a:gd name="connsiteX6" fmla="*/ 525390 w 576943"/>
                <a:gd name="connsiteY6" fmla="*/ 173815 h 432707"/>
                <a:gd name="connsiteX7" fmla="*/ 491304 w 576943"/>
                <a:gd name="connsiteY7" fmla="*/ 139728 h 432707"/>
                <a:gd name="connsiteX8" fmla="*/ 312981 w 576943"/>
                <a:gd name="connsiteY8" fmla="*/ 318051 h 432707"/>
                <a:gd name="connsiteX9" fmla="*/ 306501 w 576943"/>
                <a:gd name="connsiteY9" fmla="*/ 320868 h 432707"/>
                <a:gd name="connsiteX10" fmla="*/ 300022 w 576943"/>
                <a:gd name="connsiteY10" fmla="*/ 318051 h 432707"/>
                <a:gd name="connsiteX11" fmla="*/ 234384 w 576943"/>
                <a:gd name="connsiteY11" fmla="*/ 252412 h 432707"/>
                <a:gd name="connsiteX12" fmla="*/ 117192 w 576943"/>
                <a:gd name="connsiteY12" fmla="*/ 369604 h 432707"/>
                <a:gd name="connsiteX13" fmla="*/ 63104 w 576943"/>
                <a:gd name="connsiteY13" fmla="*/ 315515 h 432707"/>
                <a:gd name="connsiteX14" fmla="*/ 227904 w 576943"/>
                <a:gd name="connsiteY14" fmla="*/ 150715 h 432707"/>
                <a:gd name="connsiteX15" fmla="*/ 234384 w 576943"/>
                <a:gd name="connsiteY15" fmla="*/ 147898 h 432707"/>
                <a:gd name="connsiteX16" fmla="*/ 240863 w 576943"/>
                <a:gd name="connsiteY16" fmla="*/ 150715 h 432707"/>
                <a:gd name="connsiteX17" fmla="*/ 306501 w 576943"/>
                <a:gd name="connsiteY17" fmla="*/ 216353 h 432707"/>
                <a:gd name="connsiteX18" fmla="*/ 437215 w 576943"/>
                <a:gd name="connsiteY18" fmla="*/ 85640 h 432707"/>
                <a:gd name="connsiteX19" fmla="*/ 403128 w 576943"/>
                <a:gd name="connsiteY19" fmla="*/ 51553 h 432707"/>
                <a:gd name="connsiteX20" fmla="*/ 401015 w 576943"/>
                <a:gd name="connsiteY20" fmla="*/ 41552 h 432707"/>
                <a:gd name="connsiteX21" fmla="*/ 409325 w 576943"/>
                <a:gd name="connsiteY21" fmla="*/ 36059 h 432707"/>
                <a:gd name="connsiteX22" fmla="*/ 0 w 576943"/>
                <a:gd name="connsiteY22" fmla="*/ 0 h 432707"/>
                <a:gd name="connsiteX23" fmla="*/ 36059 w 576943"/>
                <a:gd name="connsiteY23" fmla="*/ 0 h 432707"/>
                <a:gd name="connsiteX24" fmla="*/ 36059 w 576943"/>
                <a:gd name="connsiteY24" fmla="*/ 396648 h 432707"/>
                <a:gd name="connsiteX25" fmla="*/ 576943 w 576943"/>
                <a:gd name="connsiteY25" fmla="*/ 396648 h 432707"/>
                <a:gd name="connsiteX26" fmla="*/ 576943 w 576943"/>
                <a:gd name="connsiteY26" fmla="*/ 432707 h 432707"/>
                <a:gd name="connsiteX27" fmla="*/ 0 w 576943"/>
                <a:gd name="connsiteY27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43" h="432707">
                  <a:moveTo>
                    <a:pt x="409325" y="36059"/>
                  </a:moveTo>
                  <a:lnTo>
                    <a:pt x="531870" y="36059"/>
                  </a:lnTo>
                  <a:cubicBezTo>
                    <a:pt x="534499" y="36059"/>
                    <a:pt x="536659" y="36904"/>
                    <a:pt x="538349" y="38594"/>
                  </a:cubicBezTo>
                  <a:cubicBezTo>
                    <a:pt x="540039" y="40284"/>
                    <a:pt x="540884" y="42444"/>
                    <a:pt x="540884" y="45074"/>
                  </a:cubicBezTo>
                  <a:lnTo>
                    <a:pt x="540884" y="167618"/>
                  </a:lnTo>
                  <a:cubicBezTo>
                    <a:pt x="540884" y="171562"/>
                    <a:pt x="539054" y="174332"/>
                    <a:pt x="535391" y="175928"/>
                  </a:cubicBezTo>
                  <a:cubicBezTo>
                    <a:pt x="531729" y="177524"/>
                    <a:pt x="528395" y="176820"/>
                    <a:pt x="525390" y="173815"/>
                  </a:cubicBezTo>
                  <a:lnTo>
                    <a:pt x="491304" y="139728"/>
                  </a:lnTo>
                  <a:lnTo>
                    <a:pt x="312981" y="318051"/>
                  </a:lnTo>
                  <a:cubicBezTo>
                    <a:pt x="311103" y="319929"/>
                    <a:pt x="308943" y="320868"/>
                    <a:pt x="306501" y="320868"/>
                  </a:cubicBezTo>
                  <a:cubicBezTo>
                    <a:pt x="304060" y="320868"/>
                    <a:pt x="301900" y="319929"/>
                    <a:pt x="300022" y="318051"/>
                  </a:cubicBezTo>
                  <a:lnTo>
                    <a:pt x="234384" y="252412"/>
                  </a:lnTo>
                  <a:lnTo>
                    <a:pt x="117192" y="369604"/>
                  </a:lnTo>
                  <a:lnTo>
                    <a:pt x="63104" y="315515"/>
                  </a:lnTo>
                  <a:lnTo>
                    <a:pt x="227904" y="150715"/>
                  </a:lnTo>
                  <a:cubicBezTo>
                    <a:pt x="229783" y="148837"/>
                    <a:pt x="231942" y="147898"/>
                    <a:pt x="234384" y="147898"/>
                  </a:cubicBezTo>
                  <a:cubicBezTo>
                    <a:pt x="236825" y="147898"/>
                    <a:pt x="238985" y="148837"/>
                    <a:pt x="240863" y="150715"/>
                  </a:cubicBezTo>
                  <a:lnTo>
                    <a:pt x="306501" y="216353"/>
                  </a:lnTo>
                  <a:lnTo>
                    <a:pt x="437215" y="85640"/>
                  </a:lnTo>
                  <a:lnTo>
                    <a:pt x="403128" y="51553"/>
                  </a:lnTo>
                  <a:cubicBezTo>
                    <a:pt x="400123" y="48548"/>
                    <a:pt x="399419" y="45214"/>
                    <a:pt x="401015" y="41552"/>
                  </a:cubicBezTo>
                  <a:cubicBezTo>
                    <a:pt x="402611" y="37890"/>
                    <a:pt x="405382" y="36059"/>
                    <a:pt x="409325" y="36059"/>
                  </a:cubicBezTo>
                  <a:close/>
                  <a:moveTo>
                    <a:pt x="0" y="0"/>
                  </a:moveTo>
                  <a:lnTo>
                    <a:pt x="36059" y="0"/>
                  </a:lnTo>
                  <a:lnTo>
                    <a:pt x="36059" y="396648"/>
                  </a:lnTo>
                  <a:lnTo>
                    <a:pt x="576943" y="396648"/>
                  </a:lnTo>
                  <a:lnTo>
                    <a:pt x="576943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1A60A3-E95C-4FC7-B367-C321DF8ADA4A}"/>
              </a:ext>
            </a:extLst>
          </p:cNvPr>
          <p:cNvGrpSpPr/>
          <p:nvPr userDrawn="1"/>
        </p:nvGrpSpPr>
        <p:grpSpPr>
          <a:xfrm>
            <a:off x="8423364" y="1875427"/>
            <a:ext cx="1696842" cy="1676589"/>
            <a:chOff x="931942" y="3922314"/>
            <a:chExt cx="1696842" cy="1676589"/>
          </a:xfrm>
        </p:grpSpPr>
        <p:grpSp>
          <p:nvGrpSpPr>
            <p:cNvPr id="43" name="Grupo 145">
              <a:extLst>
                <a:ext uri="{FF2B5EF4-FFF2-40B4-BE49-F238E27FC236}">
                  <a16:creationId xmlns:a16="http://schemas.microsoft.com/office/drawing/2014/main" id="{F8C0BF6F-98CB-41B4-BB2F-975B1AB1A610}"/>
                </a:ext>
              </a:extLst>
            </p:cNvPr>
            <p:cNvGrpSpPr/>
            <p:nvPr/>
          </p:nvGrpSpPr>
          <p:grpSpPr>
            <a:xfrm>
              <a:off x="931942" y="3922314"/>
              <a:ext cx="1696842" cy="1676589"/>
              <a:chOff x="3993301" y="3979156"/>
              <a:chExt cx="1696842" cy="1676589"/>
            </a:xfrm>
            <a:effectLst/>
          </p:grpSpPr>
          <p:sp>
            <p:nvSpPr>
              <p:cNvPr id="45" name="Rectángulo 116">
                <a:extLst>
                  <a:ext uri="{FF2B5EF4-FFF2-40B4-BE49-F238E27FC236}">
                    <a16:creationId xmlns:a16="http://schemas.microsoft.com/office/drawing/2014/main" id="{B0B42590-AB09-4BD7-AAD4-348CCD02ED41}"/>
                  </a:ext>
                </a:extLst>
              </p:cNvPr>
              <p:cNvSpPr/>
              <p:nvPr/>
            </p:nvSpPr>
            <p:spPr>
              <a:xfrm>
                <a:off x="4031722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 Placeholder 23">
                <a:extLst>
                  <a:ext uri="{FF2B5EF4-FFF2-40B4-BE49-F238E27FC236}">
                    <a16:creationId xmlns:a16="http://schemas.microsoft.com/office/drawing/2014/main" id="{BC362490-DAF6-48FA-8F46-CB4E65A6E5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5347843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LOGÍSTICA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44" name="Freeform 107">
              <a:extLst>
                <a:ext uri="{FF2B5EF4-FFF2-40B4-BE49-F238E27FC236}">
                  <a16:creationId xmlns:a16="http://schemas.microsoft.com/office/drawing/2014/main" id="{FDA28907-7F6C-46B6-BBF6-C1F0BBEA2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6138" y="4120664"/>
              <a:ext cx="988450" cy="824630"/>
            </a:xfrm>
            <a:custGeom>
              <a:avLst/>
              <a:gdLst>
                <a:gd name="T0" fmla="*/ 1767 w 3666"/>
                <a:gd name="T1" fmla="*/ 3297 h 3543"/>
                <a:gd name="T2" fmla="*/ 1920 w 3666"/>
                <a:gd name="T3" fmla="*/ 3417 h 3543"/>
                <a:gd name="T4" fmla="*/ 2002 w 3666"/>
                <a:gd name="T5" fmla="*/ 3242 h 3543"/>
                <a:gd name="T6" fmla="*/ 547 w 3666"/>
                <a:gd name="T7" fmla="*/ 3185 h 3543"/>
                <a:gd name="T8" fmla="*/ 504 w 3666"/>
                <a:gd name="T9" fmla="*/ 3374 h 3543"/>
                <a:gd name="T10" fmla="*/ 697 w 3666"/>
                <a:gd name="T11" fmla="*/ 3374 h 3543"/>
                <a:gd name="T12" fmla="*/ 655 w 3666"/>
                <a:gd name="T13" fmla="*/ 3185 h 3543"/>
                <a:gd name="T14" fmla="*/ 2065 w 3666"/>
                <a:gd name="T15" fmla="*/ 3122 h 3543"/>
                <a:gd name="T16" fmla="*/ 2110 w 3666"/>
                <a:gd name="T17" fmla="*/ 3410 h 3543"/>
                <a:gd name="T18" fmla="*/ 1851 w 3666"/>
                <a:gd name="T19" fmla="*/ 3540 h 3543"/>
                <a:gd name="T20" fmla="*/ 1647 w 3666"/>
                <a:gd name="T21" fmla="*/ 3337 h 3543"/>
                <a:gd name="T22" fmla="*/ 1777 w 3666"/>
                <a:gd name="T23" fmla="*/ 3077 h 3543"/>
                <a:gd name="T24" fmla="*/ 747 w 3666"/>
                <a:gd name="T25" fmla="*/ 3097 h 3543"/>
                <a:gd name="T26" fmla="*/ 834 w 3666"/>
                <a:gd name="T27" fmla="*/ 3374 h 3543"/>
                <a:gd name="T28" fmla="*/ 601 w 3666"/>
                <a:gd name="T29" fmla="*/ 3543 h 3543"/>
                <a:gd name="T30" fmla="*/ 367 w 3666"/>
                <a:gd name="T31" fmla="*/ 3374 h 3543"/>
                <a:gd name="T32" fmla="*/ 455 w 3666"/>
                <a:gd name="T33" fmla="*/ 3097 h 3543"/>
                <a:gd name="T34" fmla="*/ 2456 w 3666"/>
                <a:gd name="T35" fmla="*/ 3157 h 3543"/>
                <a:gd name="T36" fmla="*/ 2205 w 3666"/>
                <a:gd name="T37" fmla="*/ 3208 h 3543"/>
                <a:gd name="T38" fmla="*/ 1977 w 3666"/>
                <a:gd name="T39" fmla="*/ 2982 h 3543"/>
                <a:gd name="T40" fmla="*/ 1662 w 3666"/>
                <a:gd name="T41" fmla="*/ 3065 h 3543"/>
                <a:gd name="T42" fmla="*/ 900 w 3666"/>
                <a:gd name="T43" fmla="*/ 3167 h 3543"/>
                <a:gd name="T44" fmla="*/ 644 w 3666"/>
                <a:gd name="T45" fmla="*/ 2973 h 3543"/>
                <a:gd name="T46" fmla="*/ 344 w 3666"/>
                <a:gd name="T47" fmla="*/ 3096 h 3543"/>
                <a:gd name="T48" fmla="*/ 44 w 3666"/>
                <a:gd name="T49" fmla="*/ 3223 h 3543"/>
                <a:gd name="T50" fmla="*/ 1741 w 3666"/>
                <a:gd name="T51" fmla="*/ 2240 h 3543"/>
                <a:gd name="T52" fmla="*/ 2225 w 3666"/>
                <a:gd name="T53" fmla="*/ 2609 h 3543"/>
                <a:gd name="T54" fmla="*/ 1757 w 3666"/>
                <a:gd name="T55" fmla="*/ 2230 h 3543"/>
                <a:gd name="T56" fmla="*/ 1595 w 3666"/>
                <a:gd name="T57" fmla="*/ 1977 h 3543"/>
                <a:gd name="T58" fmla="*/ 1945 w 3666"/>
                <a:gd name="T59" fmla="*/ 2139 h 3543"/>
                <a:gd name="T60" fmla="*/ 0 w 3666"/>
                <a:gd name="T61" fmla="*/ 2802 h 3543"/>
                <a:gd name="T62" fmla="*/ 119 w 3666"/>
                <a:gd name="T63" fmla="*/ 1886 h 3543"/>
                <a:gd name="T64" fmla="*/ 2049 w 3666"/>
                <a:gd name="T65" fmla="*/ 1519 h 3543"/>
                <a:gd name="T66" fmla="*/ 2171 w 3666"/>
                <a:gd name="T67" fmla="*/ 1616 h 3543"/>
                <a:gd name="T68" fmla="*/ 2237 w 3666"/>
                <a:gd name="T69" fmla="*/ 1475 h 3543"/>
                <a:gd name="T70" fmla="*/ 2405 w 3666"/>
                <a:gd name="T71" fmla="*/ 410 h 3543"/>
                <a:gd name="T72" fmla="*/ 2340 w 3666"/>
                <a:gd name="T73" fmla="*/ 1459 h 3543"/>
                <a:gd name="T74" fmla="*/ 2855 w 3666"/>
                <a:gd name="T75" fmla="*/ 1977 h 3543"/>
                <a:gd name="T76" fmla="*/ 2207 w 3666"/>
                <a:gd name="T77" fmla="*/ 1710 h 3543"/>
                <a:gd name="T78" fmla="*/ 1974 w 3666"/>
                <a:gd name="T79" fmla="*/ 1620 h 3543"/>
                <a:gd name="T80" fmla="*/ 2007 w 3666"/>
                <a:gd name="T81" fmla="*/ 1376 h 3543"/>
                <a:gd name="T82" fmla="*/ 2386 w 3666"/>
                <a:gd name="T83" fmla="*/ 408 h 3543"/>
                <a:gd name="T84" fmla="*/ 2827 w 3666"/>
                <a:gd name="T85" fmla="*/ 160 h 3543"/>
                <a:gd name="T86" fmla="*/ 3406 w 3666"/>
                <a:gd name="T87" fmla="*/ 670 h 3543"/>
                <a:gd name="T88" fmla="*/ 3663 w 3666"/>
                <a:gd name="T89" fmla="*/ 1414 h 3543"/>
                <a:gd name="T90" fmla="*/ 3515 w 3666"/>
                <a:gd name="T91" fmla="*/ 2179 h 3543"/>
                <a:gd name="T92" fmla="*/ 3035 w 3666"/>
                <a:gd name="T93" fmla="*/ 2751 h 3543"/>
                <a:gd name="T94" fmla="*/ 2773 w 3666"/>
                <a:gd name="T95" fmla="*/ 2676 h 3543"/>
                <a:gd name="T96" fmla="*/ 3272 w 3666"/>
                <a:gd name="T97" fmla="*/ 2201 h 3543"/>
                <a:gd name="T98" fmla="*/ 3462 w 3666"/>
                <a:gd name="T99" fmla="*/ 1519 h 3543"/>
                <a:gd name="T100" fmla="*/ 3267 w 3666"/>
                <a:gd name="T101" fmla="*/ 830 h 3543"/>
                <a:gd name="T102" fmla="*/ 2759 w 3666"/>
                <a:gd name="T103" fmla="*/ 354 h 3543"/>
                <a:gd name="T104" fmla="*/ 2055 w 3666"/>
                <a:gd name="T105" fmla="*/ 206 h 3543"/>
                <a:gd name="T106" fmla="*/ 1388 w 3666"/>
                <a:gd name="T107" fmla="*/ 447 h 3543"/>
                <a:gd name="T108" fmla="*/ 946 w 3666"/>
                <a:gd name="T109" fmla="*/ 987 h 3543"/>
                <a:gd name="T110" fmla="*/ 843 w 3666"/>
                <a:gd name="T111" fmla="*/ 1662 h 3543"/>
                <a:gd name="T112" fmla="*/ 662 w 3666"/>
                <a:gd name="T113" fmla="*/ 1213 h 3543"/>
                <a:gd name="T114" fmla="*/ 1009 w 3666"/>
                <a:gd name="T115" fmla="*/ 516 h 3543"/>
                <a:gd name="T116" fmla="*/ 1651 w 3666"/>
                <a:gd name="T117" fmla="*/ 8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6" h="3543">
                  <a:moveTo>
                    <a:pt x="1891" y="3173"/>
                  </a:moveTo>
                  <a:lnTo>
                    <a:pt x="1863" y="3176"/>
                  </a:lnTo>
                  <a:lnTo>
                    <a:pt x="1836" y="3185"/>
                  </a:lnTo>
                  <a:lnTo>
                    <a:pt x="1814" y="3200"/>
                  </a:lnTo>
                  <a:lnTo>
                    <a:pt x="1795" y="3220"/>
                  </a:lnTo>
                  <a:lnTo>
                    <a:pt x="1781" y="3242"/>
                  </a:lnTo>
                  <a:lnTo>
                    <a:pt x="1771" y="3269"/>
                  </a:lnTo>
                  <a:lnTo>
                    <a:pt x="1767" y="3297"/>
                  </a:lnTo>
                  <a:lnTo>
                    <a:pt x="1771" y="3325"/>
                  </a:lnTo>
                  <a:lnTo>
                    <a:pt x="1781" y="3351"/>
                  </a:lnTo>
                  <a:lnTo>
                    <a:pt x="1795" y="3374"/>
                  </a:lnTo>
                  <a:lnTo>
                    <a:pt x="1814" y="3393"/>
                  </a:lnTo>
                  <a:lnTo>
                    <a:pt x="1836" y="3408"/>
                  </a:lnTo>
                  <a:lnTo>
                    <a:pt x="1863" y="3417"/>
                  </a:lnTo>
                  <a:lnTo>
                    <a:pt x="1891" y="3420"/>
                  </a:lnTo>
                  <a:lnTo>
                    <a:pt x="1920" y="3417"/>
                  </a:lnTo>
                  <a:lnTo>
                    <a:pt x="1945" y="3408"/>
                  </a:lnTo>
                  <a:lnTo>
                    <a:pt x="1969" y="3393"/>
                  </a:lnTo>
                  <a:lnTo>
                    <a:pt x="1987" y="3374"/>
                  </a:lnTo>
                  <a:lnTo>
                    <a:pt x="2002" y="3351"/>
                  </a:lnTo>
                  <a:lnTo>
                    <a:pt x="2011" y="3325"/>
                  </a:lnTo>
                  <a:lnTo>
                    <a:pt x="2014" y="3297"/>
                  </a:lnTo>
                  <a:lnTo>
                    <a:pt x="2011" y="3269"/>
                  </a:lnTo>
                  <a:lnTo>
                    <a:pt x="2002" y="3242"/>
                  </a:lnTo>
                  <a:lnTo>
                    <a:pt x="1987" y="3220"/>
                  </a:lnTo>
                  <a:lnTo>
                    <a:pt x="1969" y="3200"/>
                  </a:lnTo>
                  <a:lnTo>
                    <a:pt x="1945" y="3185"/>
                  </a:lnTo>
                  <a:lnTo>
                    <a:pt x="1920" y="3176"/>
                  </a:lnTo>
                  <a:lnTo>
                    <a:pt x="1891" y="3173"/>
                  </a:lnTo>
                  <a:close/>
                  <a:moveTo>
                    <a:pt x="601" y="3173"/>
                  </a:moveTo>
                  <a:lnTo>
                    <a:pt x="572" y="3176"/>
                  </a:lnTo>
                  <a:lnTo>
                    <a:pt x="547" y="3185"/>
                  </a:lnTo>
                  <a:lnTo>
                    <a:pt x="523" y="3200"/>
                  </a:lnTo>
                  <a:lnTo>
                    <a:pt x="504" y="3220"/>
                  </a:lnTo>
                  <a:lnTo>
                    <a:pt x="490" y="3242"/>
                  </a:lnTo>
                  <a:lnTo>
                    <a:pt x="481" y="3269"/>
                  </a:lnTo>
                  <a:lnTo>
                    <a:pt x="478" y="3297"/>
                  </a:lnTo>
                  <a:lnTo>
                    <a:pt x="481" y="3325"/>
                  </a:lnTo>
                  <a:lnTo>
                    <a:pt x="490" y="3351"/>
                  </a:lnTo>
                  <a:lnTo>
                    <a:pt x="504" y="3374"/>
                  </a:lnTo>
                  <a:lnTo>
                    <a:pt x="523" y="3393"/>
                  </a:lnTo>
                  <a:lnTo>
                    <a:pt x="547" y="3408"/>
                  </a:lnTo>
                  <a:lnTo>
                    <a:pt x="572" y="3417"/>
                  </a:lnTo>
                  <a:lnTo>
                    <a:pt x="601" y="3420"/>
                  </a:lnTo>
                  <a:lnTo>
                    <a:pt x="629" y="3417"/>
                  </a:lnTo>
                  <a:lnTo>
                    <a:pt x="655" y="3408"/>
                  </a:lnTo>
                  <a:lnTo>
                    <a:pt x="678" y="3393"/>
                  </a:lnTo>
                  <a:lnTo>
                    <a:pt x="697" y="3374"/>
                  </a:lnTo>
                  <a:lnTo>
                    <a:pt x="712" y="3351"/>
                  </a:lnTo>
                  <a:lnTo>
                    <a:pt x="721" y="3325"/>
                  </a:lnTo>
                  <a:lnTo>
                    <a:pt x="724" y="3297"/>
                  </a:lnTo>
                  <a:lnTo>
                    <a:pt x="721" y="3269"/>
                  </a:lnTo>
                  <a:lnTo>
                    <a:pt x="712" y="3242"/>
                  </a:lnTo>
                  <a:lnTo>
                    <a:pt x="697" y="3220"/>
                  </a:lnTo>
                  <a:lnTo>
                    <a:pt x="678" y="3200"/>
                  </a:lnTo>
                  <a:lnTo>
                    <a:pt x="655" y="3185"/>
                  </a:lnTo>
                  <a:lnTo>
                    <a:pt x="629" y="3176"/>
                  </a:lnTo>
                  <a:lnTo>
                    <a:pt x="601" y="3173"/>
                  </a:lnTo>
                  <a:close/>
                  <a:moveTo>
                    <a:pt x="1891" y="3050"/>
                  </a:moveTo>
                  <a:lnTo>
                    <a:pt x="1931" y="3053"/>
                  </a:lnTo>
                  <a:lnTo>
                    <a:pt x="1969" y="3063"/>
                  </a:lnTo>
                  <a:lnTo>
                    <a:pt x="2004" y="3077"/>
                  </a:lnTo>
                  <a:lnTo>
                    <a:pt x="2036" y="3097"/>
                  </a:lnTo>
                  <a:lnTo>
                    <a:pt x="2065" y="3122"/>
                  </a:lnTo>
                  <a:lnTo>
                    <a:pt x="2090" y="3151"/>
                  </a:lnTo>
                  <a:lnTo>
                    <a:pt x="2110" y="3183"/>
                  </a:lnTo>
                  <a:lnTo>
                    <a:pt x="2125" y="3219"/>
                  </a:lnTo>
                  <a:lnTo>
                    <a:pt x="2134" y="3256"/>
                  </a:lnTo>
                  <a:lnTo>
                    <a:pt x="2137" y="3297"/>
                  </a:lnTo>
                  <a:lnTo>
                    <a:pt x="2134" y="3337"/>
                  </a:lnTo>
                  <a:lnTo>
                    <a:pt x="2125" y="3374"/>
                  </a:lnTo>
                  <a:lnTo>
                    <a:pt x="2110" y="3410"/>
                  </a:lnTo>
                  <a:lnTo>
                    <a:pt x="2090" y="3442"/>
                  </a:lnTo>
                  <a:lnTo>
                    <a:pt x="2065" y="3471"/>
                  </a:lnTo>
                  <a:lnTo>
                    <a:pt x="2036" y="3496"/>
                  </a:lnTo>
                  <a:lnTo>
                    <a:pt x="2004" y="3516"/>
                  </a:lnTo>
                  <a:lnTo>
                    <a:pt x="1969" y="3531"/>
                  </a:lnTo>
                  <a:lnTo>
                    <a:pt x="1931" y="3540"/>
                  </a:lnTo>
                  <a:lnTo>
                    <a:pt x="1891" y="3543"/>
                  </a:lnTo>
                  <a:lnTo>
                    <a:pt x="1851" y="3540"/>
                  </a:lnTo>
                  <a:lnTo>
                    <a:pt x="1813" y="3531"/>
                  </a:lnTo>
                  <a:lnTo>
                    <a:pt x="1777" y="3516"/>
                  </a:lnTo>
                  <a:lnTo>
                    <a:pt x="1745" y="3496"/>
                  </a:lnTo>
                  <a:lnTo>
                    <a:pt x="1716" y="3471"/>
                  </a:lnTo>
                  <a:lnTo>
                    <a:pt x="1692" y="3442"/>
                  </a:lnTo>
                  <a:lnTo>
                    <a:pt x="1672" y="3410"/>
                  </a:lnTo>
                  <a:lnTo>
                    <a:pt x="1656" y="3374"/>
                  </a:lnTo>
                  <a:lnTo>
                    <a:pt x="1647" y="3337"/>
                  </a:lnTo>
                  <a:lnTo>
                    <a:pt x="1644" y="3297"/>
                  </a:lnTo>
                  <a:lnTo>
                    <a:pt x="1647" y="3256"/>
                  </a:lnTo>
                  <a:lnTo>
                    <a:pt x="1656" y="3219"/>
                  </a:lnTo>
                  <a:lnTo>
                    <a:pt x="1672" y="3183"/>
                  </a:lnTo>
                  <a:lnTo>
                    <a:pt x="1692" y="3151"/>
                  </a:lnTo>
                  <a:lnTo>
                    <a:pt x="1716" y="3122"/>
                  </a:lnTo>
                  <a:lnTo>
                    <a:pt x="1745" y="3097"/>
                  </a:lnTo>
                  <a:lnTo>
                    <a:pt x="1777" y="3077"/>
                  </a:lnTo>
                  <a:lnTo>
                    <a:pt x="1813" y="3063"/>
                  </a:lnTo>
                  <a:lnTo>
                    <a:pt x="1851" y="3053"/>
                  </a:lnTo>
                  <a:lnTo>
                    <a:pt x="1891" y="3050"/>
                  </a:lnTo>
                  <a:close/>
                  <a:moveTo>
                    <a:pt x="601" y="3050"/>
                  </a:moveTo>
                  <a:lnTo>
                    <a:pt x="641" y="3053"/>
                  </a:lnTo>
                  <a:lnTo>
                    <a:pt x="679" y="3063"/>
                  </a:lnTo>
                  <a:lnTo>
                    <a:pt x="714" y="3077"/>
                  </a:lnTo>
                  <a:lnTo>
                    <a:pt x="747" y="3097"/>
                  </a:lnTo>
                  <a:lnTo>
                    <a:pt x="775" y="3122"/>
                  </a:lnTo>
                  <a:lnTo>
                    <a:pt x="800" y="3151"/>
                  </a:lnTo>
                  <a:lnTo>
                    <a:pt x="820" y="3183"/>
                  </a:lnTo>
                  <a:lnTo>
                    <a:pt x="834" y="3219"/>
                  </a:lnTo>
                  <a:lnTo>
                    <a:pt x="844" y="3256"/>
                  </a:lnTo>
                  <a:lnTo>
                    <a:pt x="848" y="3297"/>
                  </a:lnTo>
                  <a:lnTo>
                    <a:pt x="844" y="3337"/>
                  </a:lnTo>
                  <a:lnTo>
                    <a:pt x="834" y="3374"/>
                  </a:lnTo>
                  <a:lnTo>
                    <a:pt x="820" y="3410"/>
                  </a:lnTo>
                  <a:lnTo>
                    <a:pt x="800" y="3442"/>
                  </a:lnTo>
                  <a:lnTo>
                    <a:pt x="775" y="3471"/>
                  </a:lnTo>
                  <a:lnTo>
                    <a:pt x="747" y="3496"/>
                  </a:lnTo>
                  <a:lnTo>
                    <a:pt x="714" y="3516"/>
                  </a:lnTo>
                  <a:lnTo>
                    <a:pt x="679" y="3531"/>
                  </a:lnTo>
                  <a:lnTo>
                    <a:pt x="641" y="3540"/>
                  </a:lnTo>
                  <a:lnTo>
                    <a:pt x="601" y="3543"/>
                  </a:lnTo>
                  <a:lnTo>
                    <a:pt x="561" y="3540"/>
                  </a:lnTo>
                  <a:lnTo>
                    <a:pt x="523" y="3531"/>
                  </a:lnTo>
                  <a:lnTo>
                    <a:pt x="488" y="3516"/>
                  </a:lnTo>
                  <a:lnTo>
                    <a:pt x="455" y="3496"/>
                  </a:lnTo>
                  <a:lnTo>
                    <a:pt x="427" y="3471"/>
                  </a:lnTo>
                  <a:lnTo>
                    <a:pt x="402" y="3442"/>
                  </a:lnTo>
                  <a:lnTo>
                    <a:pt x="381" y="3410"/>
                  </a:lnTo>
                  <a:lnTo>
                    <a:pt x="367" y="3374"/>
                  </a:lnTo>
                  <a:lnTo>
                    <a:pt x="358" y="3337"/>
                  </a:lnTo>
                  <a:lnTo>
                    <a:pt x="354" y="3297"/>
                  </a:lnTo>
                  <a:lnTo>
                    <a:pt x="358" y="3256"/>
                  </a:lnTo>
                  <a:lnTo>
                    <a:pt x="367" y="3219"/>
                  </a:lnTo>
                  <a:lnTo>
                    <a:pt x="381" y="3183"/>
                  </a:lnTo>
                  <a:lnTo>
                    <a:pt x="402" y="3151"/>
                  </a:lnTo>
                  <a:lnTo>
                    <a:pt x="427" y="3122"/>
                  </a:lnTo>
                  <a:lnTo>
                    <a:pt x="455" y="3097"/>
                  </a:lnTo>
                  <a:lnTo>
                    <a:pt x="488" y="3077"/>
                  </a:lnTo>
                  <a:lnTo>
                    <a:pt x="523" y="3063"/>
                  </a:lnTo>
                  <a:lnTo>
                    <a:pt x="561" y="3053"/>
                  </a:lnTo>
                  <a:lnTo>
                    <a:pt x="601" y="3050"/>
                  </a:lnTo>
                  <a:close/>
                  <a:moveTo>
                    <a:pt x="0" y="2867"/>
                  </a:moveTo>
                  <a:lnTo>
                    <a:pt x="2460" y="2867"/>
                  </a:lnTo>
                  <a:lnTo>
                    <a:pt x="2460" y="3131"/>
                  </a:lnTo>
                  <a:lnTo>
                    <a:pt x="2456" y="3157"/>
                  </a:lnTo>
                  <a:lnTo>
                    <a:pt x="2447" y="3183"/>
                  </a:lnTo>
                  <a:lnTo>
                    <a:pt x="2434" y="3205"/>
                  </a:lnTo>
                  <a:lnTo>
                    <a:pt x="2415" y="3223"/>
                  </a:lnTo>
                  <a:lnTo>
                    <a:pt x="2393" y="3238"/>
                  </a:lnTo>
                  <a:lnTo>
                    <a:pt x="2368" y="3246"/>
                  </a:lnTo>
                  <a:lnTo>
                    <a:pt x="2341" y="3250"/>
                  </a:lnTo>
                  <a:lnTo>
                    <a:pt x="2214" y="3250"/>
                  </a:lnTo>
                  <a:lnTo>
                    <a:pt x="2205" y="3208"/>
                  </a:lnTo>
                  <a:lnTo>
                    <a:pt x="2191" y="3167"/>
                  </a:lnTo>
                  <a:lnTo>
                    <a:pt x="2172" y="3131"/>
                  </a:lnTo>
                  <a:lnTo>
                    <a:pt x="2148" y="3096"/>
                  </a:lnTo>
                  <a:lnTo>
                    <a:pt x="2121" y="3065"/>
                  </a:lnTo>
                  <a:lnTo>
                    <a:pt x="2090" y="3037"/>
                  </a:lnTo>
                  <a:lnTo>
                    <a:pt x="2054" y="3014"/>
                  </a:lnTo>
                  <a:lnTo>
                    <a:pt x="2017" y="2996"/>
                  </a:lnTo>
                  <a:lnTo>
                    <a:pt x="1977" y="2982"/>
                  </a:lnTo>
                  <a:lnTo>
                    <a:pt x="1935" y="2973"/>
                  </a:lnTo>
                  <a:lnTo>
                    <a:pt x="1891" y="2971"/>
                  </a:lnTo>
                  <a:lnTo>
                    <a:pt x="1847" y="2973"/>
                  </a:lnTo>
                  <a:lnTo>
                    <a:pt x="1805" y="2982"/>
                  </a:lnTo>
                  <a:lnTo>
                    <a:pt x="1765" y="2996"/>
                  </a:lnTo>
                  <a:lnTo>
                    <a:pt x="1727" y="3014"/>
                  </a:lnTo>
                  <a:lnTo>
                    <a:pt x="1693" y="3037"/>
                  </a:lnTo>
                  <a:lnTo>
                    <a:pt x="1662" y="3065"/>
                  </a:lnTo>
                  <a:lnTo>
                    <a:pt x="1634" y="3096"/>
                  </a:lnTo>
                  <a:lnTo>
                    <a:pt x="1611" y="3131"/>
                  </a:lnTo>
                  <a:lnTo>
                    <a:pt x="1592" y="3167"/>
                  </a:lnTo>
                  <a:lnTo>
                    <a:pt x="1577" y="3208"/>
                  </a:lnTo>
                  <a:lnTo>
                    <a:pt x="1569" y="3250"/>
                  </a:lnTo>
                  <a:lnTo>
                    <a:pt x="923" y="3250"/>
                  </a:lnTo>
                  <a:lnTo>
                    <a:pt x="914" y="3208"/>
                  </a:lnTo>
                  <a:lnTo>
                    <a:pt x="900" y="3167"/>
                  </a:lnTo>
                  <a:lnTo>
                    <a:pt x="881" y="3131"/>
                  </a:lnTo>
                  <a:lnTo>
                    <a:pt x="858" y="3096"/>
                  </a:lnTo>
                  <a:lnTo>
                    <a:pt x="830" y="3065"/>
                  </a:lnTo>
                  <a:lnTo>
                    <a:pt x="799" y="3037"/>
                  </a:lnTo>
                  <a:lnTo>
                    <a:pt x="764" y="3014"/>
                  </a:lnTo>
                  <a:lnTo>
                    <a:pt x="727" y="2996"/>
                  </a:lnTo>
                  <a:lnTo>
                    <a:pt x="687" y="2982"/>
                  </a:lnTo>
                  <a:lnTo>
                    <a:pt x="644" y="2973"/>
                  </a:lnTo>
                  <a:lnTo>
                    <a:pt x="601" y="2971"/>
                  </a:lnTo>
                  <a:lnTo>
                    <a:pt x="557" y="2973"/>
                  </a:lnTo>
                  <a:lnTo>
                    <a:pt x="514" y="2982"/>
                  </a:lnTo>
                  <a:lnTo>
                    <a:pt x="474" y="2996"/>
                  </a:lnTo>
                  <a:lnTo>
                    <a:pt x="438" y="3014"/>
                  </a:lnTo>
                  <a:lnTo>
                    <a:pt x="403" y="3037"/>
                  </a:lnTo>
                  <a:lnTo>
                    <a:pt x="371" y="3065"/>
                  </a:lnTo>
                  <a:lnTo>
                    <a:pt x="344" y="3096"/>
                  </a:lnTo>
                  <a:lnTo>
                    <a:pt x="320" y="3131"/>
                  </a:lnTo>
                  <a:lnTo>
                    <a:pt x="301" y="3167"/>
                  </a:lnTo>
                  <a:lnTo>
                    <a:pt x="288" y="3208"/>
                  </a:lnTo>
                  <a:lnTo>
                    <a:pt x="278" y="3250"/>
                  </a:lnTo>
                  <a:lnTo>
                    <a:pt x="119" y="3250"/>
                  </a:lnTo>
                  <a:lnTo>
                    <a:pt x="91" y="3246"/>
                  </a:lnTo>
                  <a:lnTo>
                    <a:pt x="67" y="3238"/>
                  </a:lnTo>
                  <a:lnTo>
                    <a:pt x="44" y="3223"/>
                  </a:lnTo>
                  <a:lnTo>
                    <a:pt x="27" y="3205"/>
                  </a:lnTo>
                  <a:lnTo>
                    <a:pt x="12" y="3183"/>
                  </a:lnTo>
                  <a:lnTo>
                    <a:pt x="3" y="3157"/>
                  </a:lnTo>
                  <a:lnTo>
                    <a:pt x="0" y="3131"/>
                  </a:lnTo>
                  <a:lnTo>
                    <a:pt x="0" y="2867"/>
                  </a:lnTo>
                  <a:close/>
                  <a:moveTo>
                    <a:pt x="1757" y="2230"/>
                  </a:moveTo>
                  <a:lnTo>
                    <a:pt x="1747" y="2233"/>
                  </a:lnTo>
                  <a:lnTo>
                    <a:pt x="1741" y="2240"/>
                  </a:lnTo>
                  <a:lnTo>
                    <a:pt x="1739" y="2249"/>
                  </a:lnTo>
                  <a:lnTo>
                    <a:pt x="1739" y="2598"/>
                  </a:lnTo>
                  <a:lnTo>
                    <a:pt x="1741" y="2608"/>
                  </a:lnTo>
                  <a:lnTo>
                    <a:pt x="1747" y="2615"/>
                  </a:lnTo>
                  <a:lnTo>
                    <a:pt x="1757" y="2617"/>
                  </a:lnTo>
                  <a:lnTo>
                    <a:pt x="2210" y="2617"/>
                  </a:lnTo>
                  <a:lnTo>
                    <a:pt x="2218" y="2615"/>
                  </a:lnTo>
                  <a:lnTo>
                    <a:pt x="2225" y="2609"/>
                  </a:lnTo>
                  <a:lnTo>
                    <a:pt x="2227" y="2601"/>
                  </a:lnTo>
                  <a:lnTo>
                    <a:pt x="2227" y="2592"/>
                  </a:lnTo>
                  <a:lnTo>
                    <a:pt x="2222" y="2586"/>
                  </a:lnTo>
                  <a:lnTo>
                    <a:pt x="1856" y="2235"/>
                  </a:lnTo>
                  <a:lnTo>
                    <a:pt x="1853" y="2233"/>
                  </a:lnTo>
                  <a:lnTo>
                    <a:pt x="1847" y="2231"/>
                  </a:lnTo>
                  <a:lnTo>
                    <a:pt x="1843" y="2230"/>
                  </a:lnTo>
                  <a:lnTo>
                    <a:pt x="1757" y="2230"/>
                  </a:lnTo>
                  <a:close/>
                  <a:moveTo>
                    <a:pt x="119" y="1886"/>
                  </a:moveTo>
                  <a:lnTo>
                    <a:pt x="1480" y="1886"/>
                  </a:lnTo>
                  <a:lnTo>
                    <a:pt x="1506" y="1888"/>
                  </a:lnTo>
                  <a:lnTo>
                    <a:pt x="1532" y="1897"/>
                  </a:lnTo>
                  <a:lnTo>
                    <a:pt x="1554" y="1912"/>
                  </a:lnTo>
                  <a:lnTo>
                    <a:pt x="1573" y="1931"/>
                  </a:lnTo>
                  <a:lnTo>
                    <a:pt x="1586" y="1952"/>
                  </a:lnTo>
                  <a:lnTo>
                    <a:pt x="1595" y="1977"/>
                  </a:lnTo>
                  <a:lnTo>
                    <a:pt x="1599" y="2005"/>
                  </a:lnTo>
                  <a:lnTo>
                    <a:pt x="1599" y="2093"/>
                  </a:lnTo>
                  <a:lnTo>
                    <a:pt x="1834" y="2093"/>
                  </a:lnTo>
                  <a:lnTo>
                    <a:pt x="1860" y="2095"/>
                  </a:lnTo>
                  <a:lnTo>
                    <a:pt x="1883" y="2101"/>
                  </a:lnTo>
                  <a:lnTo>
                    <a:pt x="1905" y="2110"/>
                  </a:lnTo>
                  <a:lnTo>
                    <a:pt x="1926" y="2123"/>
                  </a:lnTo>
                  <a:lnTo>
                    <a:pt x="1945" y="2139"/>
                  </a:lnTo>
                  <a:lnTo>
                    <a:pt x="2413" y="2601"/>
                  </a:lnTo>
                  <a:lnTo>
                    <a:pt x="2430" y="2620"/>
                  </a:lnTo>
                  <a:lnTo>
                    <a:pt x="2443" y="2641"/>
                  </a:lnTo>
                  <a:lnTo>
                    <a:pt x="2452" y="2665"/>
                  </a:lnTo>
                  <a:lnTo>
                    <a:pt x="2457" y="2689"/>
                  </a:lnTo>
                  <a:lnTo>
                    <a:pt x="2460" y="2715"/>
                  </a:lnTo>
                  <a:lnTo>
                    <a:pt x="2460" y="2802"/>
                  </a:lnTo>
                  <a:lnTo>
                    <a:pt x="0" y="2802"/>
                  </a:lnTo>
                  <a:lnTo>
                    <a:pt x="0" y="2005"/>
                  </a:lnTo>
                  <a:lnTo>
                    <a:pt x="3" y="1977"/>
                  </a:lnTo>
                  <a:lnTo>
                    <a:pt x="12" y="1952"/>
                  </a:lnTo>
                  <a:lnTo>
                    <a:pt x="26" y="1931"/>
                  </a:lnTo>
                  <a:lnTo>
                    <a:pt x="44" y="1912"/>
                  </a:lnTo>
                  <a:lnTo>
                    <a:pt x="67" y="1897"/>
                  </a:lnTo>
                  <a:lnTo>
                    <a:pt x="91" y="1888"/>
                  </a:lnTo>
                  <a:lnTo>
                    <a:pt x="119" y="1886"/>
                  </a:lnTo>
                  <a:close/>
                  <a:moveTo>
                    <a:pt x="2148" y="1419"/>
                  </a:moveTo>
                  <a:lnTo>
                    <a:pt x="2125" y="1422"/>
                  </a:lnTo>
                  <a:lnTo>
                    <a:pt x="2104" y="1429"/>
                  </a:lnTo>
                  <a:lnTo>
                    <a:pt x="2086" y="1441"/>
                  </a:lnTo>
                  <a:lnTo>
                    <a:pt x="2071" y="1457"/>
                  </a:lnTo>
                  <a:lnTo>
                    <a:pt x="2059" y="1475"/>
                  </a:lnTo>
                  <a:lnTo>
                    <a:pt x="2052" y="1496"/>
                  </a:lnTo>
                  <a:lnTo>
                    <a:pt x="2049" y="1519"/>
                  </a:lnTo>
                  <a:lnTo>
                    <a:pt x="2052" y="1541"/>
                  </a:lnTo>
                  <a:lnTo>
                    <a:pt x="2059" y="1562"/>
                  </a:lnTo>
                  <a:lnTo>
                    <a:pt x="2071" y="1581"/>
                  </a:lnTo>
                  <a:lnTo>
                    <a:pt x="2086" y="1597"/>
                  </a:lnTo>
                  <a:lnTo>
                    <a:pt x="2105" y="1608"/>
                  </a:lnTo>
                  <a:lnTo>
                    <a:pt x="2125" y="1616"/>
                  </a:lnTo>
                  <a:lnTo>
                    <a:pt x="2148" y="1618"/>
                  </a:lnTo>
                  <a:lnTo>
                    <a:pt x="2171" y="1616"/>
                  </a:lnTo>
                  <a:lnTo>
                    <a:pt x="2192" y="1608"/>
                  </a:lnTo>
                  <a:lnTo>
                    <a:pt x="2211" y="1597"/>
                  </a:lnTo>
                  <a:lnTo>
                    <a:pt x="2226" y="1581"/>
                  </a:lnTo>
                  <a:lnTo>
                    <a:pt x="2237" y="1562"/>
                  </a:lnTo>
                  <a:lnTo>
                    <a:pt x="2245" y="1541"/>
                  </a:lnTo>
                  <a:lnTo>
                    <a:pt x="2248" y="1519"/>
                  </a:lnTo>
                  <a:lnTo>
                    <a:pt x="2245" y="1496"/>
                  </a:lnTo>
                  <a:lnTo>
                    <a:pt x="2237" y="1475"/>
                  </a:lnTo>
                  <a:lnTo>
                    <a:pt x="2226" y="1457"/>
                  </a:lnTo>
                  <a:lnTo>
                    <a:pt x="2211" y="1441"/>
                  </a:lnTo>
                  <a:lnTo>
                    <a:pt x="2192" y="1429"/>
                  </a:lnTo>
                  <a:lnTo>
                    <a:pt x="2171" y="1422"/>
                  </a:lnTo>
                  <a:lnTo>
                    <a:pt x="2148" y="1419"/>
                  </a:lnTo>
                  <a:close/>
                  <a:moveTo>
                    <a:pt x="2386" y="408"/>
                  </a:moveTo>
                  <a:lnTo>
                    <a:pt x="2403" y="409"/>
                  </a:lnTo>
                  <a:lnTo>
                    <a:pt x="2405" y="410"/>
                  </a:lnTo>
                  <a:lnTo>
                    <a:pt x="2424" y="417"/>
                  </a:lnTo>
                  <a:lnTo>
                    <a:pt x="2438" y="429"/>
                  </a:lnTo>
                  <a:lnTo>
                    <a:pt x="2450" y="446"/>
                  </a:lnTo>
                  <a:lnTo>
                    <a:pt x="2455" y="463"/>
                  </a:lnTo>
                  <a:lnTo>
                    <a:pt x="2455" y="483"/>
                  </a:lnTo>
                  <a:lnTo>
                    <a:pt x="2307" y="1397"/>
                  </a:lnTo>
                  <a:lnTo>
                    <a:pt x="2326" y="1427"/>
                  </a:lnTo>
                  <a:lnTo>
                    <a:pt x="2340" y="1459"/>
                  </a:lnTo>
                  <a:lnTo>
                    <a:pt x="2347" y="1495"/>
                  </a:lnTo>
                  <a:lnTo>
                    <a:pt x="2841" y="1888"/>
                  </a:lnTo>
                  <a:lnTo>
                    <a:pt x="2852" y="1899"/>
                  </a:lnTo>
                  <a:lnTo>
                    <a:pt x="2861" y="1914"/>
                  </a:lnTo>
                  <a:lnTo>
                    <a:pt x="2865" y="1929"/>
                  </a:lnTo>
                  <a:lnTo>
                    <a:pt x="2865" y="1946"/>
                  </a:lnTo>
                  <a:lnTo>
                    <a:pt x="2863" y="1962"/>
                  </a:lnTo>
                  <a:lnTo>
                    <a:pt x="2855" y="1977"/>
                  </a:lnTo>
                  <a:lnTo>
                    <a:pt x="2854" y="1978"/>
                  </a:lnTo>
                  <a:lnTo>
                    <a:pt x="2843" y="1992"/>
                  </a:lnTo>
                  <a:lnTo>
                    <a:pt x="2829" y="2001"/>
                  </a:lnTo>
                  <a:lnTo>
                    <a:pt x="2815" y="2007"/>
                  </a:lnTo>
                  <a:lnTo>
                    <a:pt x="2798" y="2010"/>
                  </a:lnTo>
                  <a:lnTo>
                    <a:pt x="2783" y="2007"/>
                  </a:lnTo>
                  <a:lnTo>
                    <a:pt x="2766" y="2002"/>
                  </a:lnTo>
                  <a:lnTo>
                    <a:pt x="2207" y="1710"/>
                  </a:lnTo>
                  <a:lnTo>
                    <a:pt x="2178" y="1718"/>
                  </a:lnTo>
                  <a:lnTo>
                    <a:pt x="2148" y="1720"/>
                  </a:lnTo>
                  <a:lnTo>
                    <a:pt x="2112" y="1717"/>
                  </a:lnTo>
                  <a:lnTo>
                    <a:pt x="2079" y="1708"/>
                  </a:lnTo>
                  <a:lnTo>
                    <a:pt x="2046" y="1693"/>
                  </a:lnTo>
                  <a:lnTo>
                    <a:pt x="2019" y="1674"/>
                  </a:lnTo>
                  <a:lnTo>
                    <a:pt x="1994" y="1649"/>
                  </a:lnTo>
                  <a:lnTo>
                    <a:pt x="1974" y="1620"/>
                  </a:lnTo>
                  <a:lnTo>
                    <a:pt x="1960" y="1589"/>
                  </a:lnTo>
                  <a:lnTo>
                    <a:pt x="1950" y="1555"/>
                  </a:lnTo>
                  <a:lnTo>
                    <a:pt x="1946" y="1519"/>
                  </a:lnTo>
                  <a:lnTo>
                    <a:pt x="1950" y="1486"/>
                  </a:lnTo>
                  <a:lnTo>
                    <a:pt x="1957" y="1454"/>
                  </a:lnTo>
                  <a:lnTo>
                    <a:pt x="1970" y="1426"/>
                  </a:lnTo>
                  <a:lnTo>
                    <a:pt x="1986" y="1399"/>
                  </a:lnTo>
                  <a:lnTo>
                    <a:pt x="2007" y="1376"/>
                  </a:lnTo>
                  <a:lnTo>
                    <a:pt x="2032" y="1355"/>
                  </a:lnTo>
                  <a:lnTo>
                    <a:pt x="2059" y="1339"/>
                  </a:lnTo>
                  <a:lnTo>
                    <a:pt x="2326" y="455"/>
                  </a:lnTo>
                  <a:lnTo>
                    <a:pt x="2333" y="439"/>
                  </a:lnTo>
                  <a:lnTo>
                    <a:pt x="2343" y="427"/>
                  </a:lnTo>
                  <a:lnTo>
                    <a:pt x="2356" y="417"/>
                  </a:lnTo>
                  <a:lnTo>
                    <a:pt x="2371" y="410"/>
                  </a:lnTo>
                  <a:lnTo>
                    <a:pt x="2386" y="408"/>
                  </a:lnTo>
                  <a:close/>
                  <a:moveTo>
                    <a:pt x="2148" y="0"/>
                  </a:moveTo>
                  <a:lnTo>
                    <a:pt x="2252" y="3"/>
                  </a:lnTo>
                  <a:lnTo>
                    <a:pt x="2354" y="13"/>
                  </a:lnTo>
                  <a:lnTo>
                    <a:pt x="2454" y="30"/>
                  </a:lnTo>
                  <a:lnTo>
                    <a:pt x="2552" y="54"/>
                  </a:lnTo>
                  <a:lnTo>
                    <a:pt x="2646" y="83"/>
                  </a:lnTo>
                  <a:lnTo>
                    <a:pt x="2738" y="119"/>
                  </a:lnTo>
                  <a:lnTo>
                    <a:pt x="2827" y="160"/>
                  </a:lnTo>
                  <a:lnTo>
                    <a:pt x="2914" y="206"/>
                  </a:lnTo>
                  <a:lnTo>
                    <a:pt x="2996" y="259"/>
                  </a:lnTo>
                  <a:lnTo>
                    <a:pt x="3075" y="317"/>
                  </a:lnTo>
                  <a:lnTo>
                    <a:pt x="3151" y="378"/>
                  </a:lnTo>
                  <a:lnTo>
                    <a:pt x="3221" y="444"/>
                  </a:lnTo>
                  <a:lnTo>
                    <a:pt x="3287" y="516"/>
                  </a:lnTo>
                  <a:lnTo>
                    <a:pt x="3349" y="591"/>
                  </a:lnTo>
                  <a:lnTo>
                    <a:pt x="3406" y="670"/>
                  </a:lnTo>
                  <a:lnTo>
                    <a:pt x="3458" y="753"/>
                  </a:lnTo>
                  <a:lnTo>
                    <a:pt x="3505" y="838"/>
                  </a:lnTo>
                  <a:lnTo>
                    <a:pt x="3546" y="928"/>
                  </a:lnTo>
                  <a:lnTo>
                    <a:pt x="3582" y="1021"/>
                  </a:lnTo>
                  <a:lnTo>
                    <a:pt x="3612" y="1115"/>
                  </a:lnTo>
                  <a:lnTo>
                    <a:pt x="3635" y="1213"/>
                  </a:lnTo>
                  <a:lnTo>
                    <a:pt x="3653" y="1313"/>
                  </a:lnTo>
                  <a:lnTo>
                    <a:pt x="3663" y="1414"/>
                  </a:lnTo>
                  <a:lnTo>
                    <a:pt x="3666" y="1519"/>
                  </a:lnTo>
                  <a:lnTo>
                    <a:pt x="3663" y="1619"/>
                  </a:lnTo>
                  <a:lnTo>
                    <a:pt x="3653" y="1718"/>
                  </a:lnTo>
                  <a:lnTo>
                    <a:pt x="3637" y="1815"/>
                  </a:lnTo>
                  <a:lnTo>
                    <a:pt x="3615" y="1909"/>
                  </a:lnTo>
                  <a:lnTo>
                    <a:pt x="3587" y="2002"/>
                  </a:lnTo>
                  <a:lnTo>
                    <a:pt x="3554" y="2092"/>
                  </a:lnTo>
                  <a:lnTo>
                    <a:pt x="3515" y="2179"/>
                  </a:lnTo>
                  <a:lnTo>
                    <a:pt x="3472" y="2263"/>
                  </a:lnTo>
                  <a:lnTo>
                    <a:pt x="3422" y="2344"/>
                  </a:lnTo>
                  <a:lnTo>
                    <a:pt x="3368" y="2421"/>
                  </a:lnTo>
                  <a:lnTo>
                    <a:pt x="3309" y="2496"/>
                  </a:lnTo>
                  <a:lnTo>
                    <a:pt x="3247" y="2566"/>
                  </a:lnTo>
                  <a:lnTo>
                    <a:pt x="3181" y="2631"/>
                  </a:lnTo>
                  <a:lnTo>
                    <a:pt x="3109" y="2694"/>
                  </a:lnTo>
                  <a:lnTo>
                    <a:pt x="3035" y="2751"/>
                  </a:lnTo>
                  <a:lnTo>
                    <a:pt x="2957" y="2804"/>
                  </a:lnTo>
                  <a:lnTo>
                    <a:pt x="2875" y="2853"/>
                  </a:lnTo>
                  <a:lnTo>
                    <a:pt x="2791" y="2895"/>
                  </a:lnTo>
                  <a:lnTo>
                    <a:pt x="2703" y="2933"/>
                  </a:lnTo>
                  <a:lnTo>
                    <a:pt x="2613" y="2965"/>
                  </a:lnTo>
                  <a:lnTo>
                    <a:pt x="2613" y="2749"/>
                  </a:lnTo>
                  <a:lnTo>
                    <a:pt x="2694" y="2715"/>
                  </a:lnTo>
                  <a:lnTo>
                    <a:pt x="2773" y="2676"/>
                  </a:lnTo>
                  <a:lnTo>
                    <a:pt x="2848" y="2631"/>
                  </a:lnTo>
                  <a:lnTo>
                    <a:pt x="2919" y="2582"/>
                  </a:lnTo>
                  <a:lnTo>
                    <a:pt x="2988" y="2529"/>
                  </a:lnTo>
                  <a:lnTo>
                    <a:pt x="3053" y="2471"/>
                  </a:lnTo>
                  <a:lnTo>
                    <a:pt x="3114" y="2409"/>
                  </a:lnTo>
                  <a:lnTo>
                    <a:pt x="3171" y="2343"/>
                  </a:lnTo>
                  <a:lnTo>
                    <a:pt x="3224" y="2274"/>
                  </a:lnTo>
                  <a:lnTo>
                    <a:pt x="3272" y="2201"/>
                  </a:lnTo>
                  <a:lnTo>
                    <a:pt x="3314" y="2124"/>
                  </a:lnTo>
                  <a:lnTo>
                    <a:pt x="3352" y="2045"/>
                  </a:lnTo>
                  <a:lnTo>
                    <a:pt x="3385" y="1964"/>
                  </a:lnTo>
                  <a:lnTo>
                    <a:pt x="3412" y="1878"/>
                  </a:lnTo>
                  <a:lnTo>
                    <a:pt x="3434" y="1792"/>
                  </a:lnTo>
                  <a:lnTo>
                    <a:pt x="3449" y="1703"/>
                  </a:lnTo>
                  <a:lnTo>
                    <a:pt x="3458" y="1611"/>
                  </a:lnTo>
                  <a:lnTo>
                    <a:pt x="3462" y="1519"/>
                  </a:lnTo>
                  <a:lnTo>
                    <a:pt x="3458" y="1424"/>
                  </a:lnTo>
                  <a:lnTo>
                    <a:pt x="3449" y="1333"/>
                  </a:lnTo>
                  <a:lnTo>
                    <a:pt x="3433" y="1243"/>
                  </a:lnTo>
                  <a:lnTo>
                    <a:pt x="3410" y="1155"/>
                  </a:lnTo>
                  <a:lnTo>
                    <a:pt x="3383" y="1070"/>
                  </a:lnTo>
                  <a:lnTo>
                    <a:pt x="3349" y="987"/>
                  </a:lnTo>
                  <a:lnTo>
                    <a:pt x="3311" y="907"/>
                  </a:lnTo>
                  <a:lnTo>
                    <a:pt x="3267" y="830"/>
                  </a:lnTo>
                  <a:lnTo>
                    <a:pt x="3218" y="757"/>
                  </a:lnTo>
                  <a:lnTo>
                    <a:pt x="3165" y="687"/>
                  </a:lnTo>
                  <a:lnTo>
                    <a:pt x="3107" y="620"/>
                  </a:lnTo>
                  <a:lnTo>
                    <a:pt x="3045" y="559"/>
                  </a:lnTo>
                  <a:lnTo>
                    <a:pt x="2979" y="501"/>
                  </a:lnTo>
                  <a:lnTo>
                    <a:pt x="2909" y="447"/>
                  </a:lnTo>
                  <a:lnTo>
                    <a:pt x="2836" y="399"/>
                  </a:lnTo>
                  <a:lnTo>
                    <a:pt x="2759" y="354"/>
                  </a:lnTo>
                  <a:lnTo>
                    <a:pt x="2680" y="315"/>
                  </a:lnTo>
                  <a:lnTo>
                    <a:pt x="2597" y="282"/>
                  </a:lnTo>
                  <a:lnTo>
                    <a:pt x="2512" y="254"/>
                  </a:lnTo>
                  <a:lnTo>
                    <a:pt x="2424" y="232"/>
                  </a:lnTo>
                  <a:lnTo>
                    <a:pt x="2334" y="216"/>
                  </a:lnTo>
                  <a:lnTo>
                    <a:pt x="2242" y="206"/>
                  </a:lnTo>
                  <a:lnTo>
                    <a:pt x="2148" y="203"/>
                  </a:lnTo>
                  <a:lnTo>
                    <a:pt x="2055" y="206"/>
                  </a:lnTo>
                  <a:lnTo>
                    <a:pt x="1963" y="216"/>
                  </a:lnTo>
                  <a:lnTo>
                    <a:pt x="1873" y="232"/>
                  </a:lnTo>
                  <a:lnTo>
                    <a:pt x="1785" y="254"/>
                  </a:lnTo>
                  <a:lnTo>
                    <a:pt x="1700" y="282"/>
                  </a:lnTo>
                  <a:lnTo>
                    <a:pt x="1617" y="315"/>
                  </a:lnTo>
                  <a:lnTo>
                    <a:pt x="1537" y="354"/>
                  </a:lnTo>
                  <a:lnTo>
                    <a:pt x="1461" y="399"/>
                  </a:lnTo>
                  <a:lnTo>
                    <a:pt x="1388" y="447"/>
                  </a:lnTo>
                  <a:lnTo>
                    <a:pt x="1318" y="501"/>
                  </a:lnTo>
                  <a:lnTo>
                    <a:pt x="1252" y="559"/>
                  </a:lnTo>
                  <a:lnTo>
                    <a:pt x="1190" y="620"/>
                  </a:lnTo>
                  <a:lnTo>
                    <a:pt x="1132" y="687"/>
                  </a:lnTo>
                  <a:lnTo>
                    <a:pt x="1079" y="757"/>
                  </a:lnTo>
                  <a:lnTo>
                    <a:pt x="1030" y="830"/>
                  </a:lnTo>
                  <a:lnTo>
                    <a:pt x="985" y="907"/>
                  </a:lnTo>
                  <a:lnTo>
                    <a:pt x="946" y="987"/>
                  </a:lnTo>
                  <a:lnTo>
                    <a:pt x="913" y="1070"/>
                  </a:lnTo>
                  <a:lnTo>
                    <a:pt x="885" y="1155"/>
                  </a:lnTo>
                  <a:lnTo>
                    <a:pt x="864" y="1243"/>
                  </a:lnTo>
                  <a:lnTo>
                    <a:pt x="848" y="1333"/>
                  </a:lnTo>
                  <a:lnTo>
                    <a:pt x="838" y="1424"/>
                  </a:lnTo>
                  <a:lnTo>
                    <a:pt x="834" y="1519"/>
                  </a:lnTo>
                  <a:lnTo>
                    <a:pt x="837" y="1591"/>
                  </a:lnTo>
                  <a:lnTo>
                    <a:pt x="843" y="1662"/>
                  </a:lnTo>
                  <a:lnTo>
                    <a:pt x="852" y="1733"/>
                  </a:lnTo>
                  <a:lnTo>
                    <a:pt x="647" y="1733"/>
                  </a:lnTo>
                  <a:lnTo>
                    <a:pt x="638" y="1662"/>
                  </a:lnTo>
                  <a:lnTo>
                    <a:pt x="632" y="1591"/>
                  </a:lnTo>
                  <a:lnTo>
                    <a:pt x="631" y="1519"/>
                  </a:lnTo>
                  <a:lnTo>
                    <a:pt x="634" y="1414"/>
                  </a:lnTo>
                  <a:lnTo>
                    <a:pt x="644" y="1313"/>
                  </a:lnTo>
                  <a:lnTo>
                    <a:pt x="662" y="1213"/>
                  </a:lnTo>
                  <a:lnTo>
                    <a:pt x="685" y="1115"/>
                  </a:lnTo>
                  <a:lnTo>
                    <a:pt x="714" y="1021"/>
                  </a:lnTo>
                  <a:lnTo>
                    <a:pt x="750" y="928"/>
                  </a:lnTo>
                  <a:lnTo>
                    <a:pt x="791" y="838"/>
                  </a:lnTo>
                  <a:lnTo>
                    <a:pt x="839" y="753"/>
                  </a:lnTo>
                  <a:lnTo>
                    <a:pt x="890" y="670"/>
                  </a:lnTo>
                  <a:lnTo>
                    <a:pt x="948" y="591"/>
                  </a:lnTo>
                  <a:lnTo>
                    <a:pt x="1009" y="516"/>
                  </a:lnTo>
                  <a:lnTo>
                    <a:pt x="1075" y="444"/>
                  </a:lnTo>
                  <a:lnTo>
                    <a:pt x="1146" y="378"/>
                  </a:lnTo>
                  <a:lnTo>
                    <a:pt x="1222" y="317"/>
                  </a:lnTo>
                  <a:lnTo>
                    <a:pt x="1301" y="259"/>
                  </a:lnTo>
                  <a:lnTo>
                    <a:pt x="1383" y="206"/>
                  </a:lnTo>
                  <a:lnTo>
                    <a:pt x="1469" y="160"/>
                  </a:lnTo>
                  <a:lnTo>
                    <a:pt x="1559" y="119"/>
                  </a:lnTo>
                  <a:lnTo>
                    <a:pt x="1651" y="83"/>
                  </a:lnTo>
                  <a:lnTo>
                    <a:pt x="1745" y="54"/>
                  </a:lnTo>
                  <a:lnTo>
                    <a:pt x="1843" y="30"/>
                  </a:lnTo>
                  <a:lnTo>
                    <a:pt x="1943" y="13"/>
                  </a:lnTo>
                  <a:lnTo>
                    <a:pt x="2044" y="3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9E71896-2A8E-4A61-850D-6240B31688F8}"/>
              </a:ext>
            </a:extLst>
          </p:cNvPr>
          <p:cNvGrpSpPr/>
          <p:nvPr userDrawn="1"/>
        </p:nvGrpSpPr>
        <p:grpSpPr>
          <a:xfrm>
            <a:off x="4166902" y="1884376"/>
            <a:ext cx="1696842" cy="1684014"/>
            <a:chOff x="931942" y="1886953"/>
            <a:chExt cx="1696842" cy="1684014"/>
          </a:xfrm>
        </p:grpSpPr>
        <p:grpSp>
          <p:nvGrpSpPr>
            <p:cNvPr id="64" name="Grupo 140">
              <a:extLst>
                <a:ext uri="{FF2B5EF4-FFF2-40B4-BE49-F238E27FC236}">
                  <a16:creationId xmlns:a16="http://schemas.microsoft.com/office/drawing/2014/main" id="{5A9CC0B9-932D-4B30-8DE6-9A29F9F7F6B1}"/>
                </a:ext>
              </a:extLst>
            </p:cNvPr>
            <p:cNvGrpSpPr/>
            <p:nvPr/>
          </p:nvGrpSpPr>
          <p:grpSpPr>
            <a:xfrm>
              <a:off x="931942" y="1886953"/>
              <a:ext cx="1696842" cy="1684014"/>
              <a:chOff x="1484749" y="1460927"/>
              <a:chExt cx="1696842" cy="1684014"/>
            </a:xfrm>
            <a:effectLst/>
          </p:grpSpPr>
          <p:sp>
            <p:nvSpPr>
              <p:cNvPr id="66" name="Rectángulo 101">
                <a:extLst>
                  <a:ext uri="{FF2B5EF4-FFF2-40B4-BE49-F238E27FC236}">
                    <a16:creationId xmlns:a16="http://schemas.microsoft.com/office/drawing/2014/main" id="{D01016CA-CB9C-4665-9BEC-0D47B19CB19E}"/>
                  </a:ext>
                </a:extLst>
              </p:cNvPr>
              <p:cNvSpPr/>
              <p:nvPr/>
            </p:nvSpPr>
            <p:spPr>
              <a:xfrm>
                <a:off x="1523172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 Placeholder 23">
                <a:extLst>
                  <a:ext uri="{FF2B5EF4-FFF2-40B4-BE49-F238E27FC236}">
                    <a16:creationId xmlns:a16="http://schemas.microsoft.com/office/drawing/2014/main" id="{3B68E950-7186-4A39-9960-4DBC8950D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4749" y="2837039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PLANEACIÓN</a:t>
                </a:r>
              </a:p>
            </p:txBody>
          </p:sp>
        </p:grpSp>
        <p:sp>
          <p:nvSpPr>
            <p:cNvPr id="65" name="Shape 3696">
              <a:extLst>
                <a:ext uri="{FF2B5EF4-FFF2-40B4-BE49-F238E27FC236}">
                  <a16:creationId xmlns:a16="http://schemas.microsoft.com/office/drawing/2014/main" id="{8035ED6F-4A07-45D3-9BAD-8F0805E3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712" y="2056356"/>
              <a:ext cx="845302" cy="893214"/>
            </a:xfrm>
            <a:custGeom>
              <a:avLst/>
              <a:gdLst>
                <a:gd name="T0" fmla="*/ 308833397 w 21600"/>
                <a:gd name="T1" fmla="*/ 308836604 h 21600"/>
                <a:gd name="T2" fmla="*/ 308833397 w 21600"/>
                <a:gd name="T3" fmla="*/ 308836604 h 21600"/>
                <a:gd name="T4" fmla="*/ 308833397 w 21600"/>
                <a:gd name="T5" fmla="*/ 308836604 h 21600"/>
                <a:gd name="T6" fmla="*/ 308833397 w 21600"/>
                <a:gd name="T7" fmla="*/ 3088366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364" y="13255"/>
                  </a:moveTo>
                  <a:lnTo>
                    <a:pt x="5400" y="13255"/>
                  </a:lnTo>
                  <a:lnTo>
                    <a:pt x="5400" y="15218"/>
                  </a:lnTo>
                  <a:lnTo>
                    <a:pt x="7364" y="15218"/>
                  </a:lnTo>
                  <a:cubicBezTo>
                    <a:pt x="7364" y="15218"/>
                    <a:pt x="7364" y="13255"/>
                    <a:pt x="7364" y="13255"/>
                  </a:cubicBezTo>
                  <a:close/>
                  <a:moveTo>
                    <a:pt x="7364" y="16691"/>
                  </a:moveTo>
                  <a:lnTo>
                    <a:pt x="5400" y="16691"/>
                  </a:lnTo>
                  <a:lnTo>
                    <a:pt x="5400" y="18655"/>
                  </a:lnTo>
                  <a:lnTo>
                    <a:pt x="7364" y="18655"/>
                  </a:lnTo>
                  <a:cubicBezTo>
                    <a:pt x="7364" y="18655"/>
                    <a:pt x="7364" y="16691"/>
                    <a:pt x="7364" y="16691"/>
                  </a:cubicBezTo>
                  <a:close/>
                  <a:moveTo>
                    <a:pt x="7364" y="9818"/>
                  </a:moveTo>
                  <a:lnTo>
                    <a:pt x="5400" y="9818"/>
                  </a:lnTo>
                  <a:lnTo>
                    <a:pt x="5400" y="11782"/>
                  </a:lnTo>
                  <a:lnTo>
                    <a:pt x="7364" y="11782"/>
                  </a:lnTo>
                  <a:cubicBezTo>
                    <a:pt x="7364" y="11782"/>
                    <a:pt x="7364" y="9818"/>
                    <a:pt x="7364" y="9818"/>
                  </a:cubicBezTo>
                  <a:close/>
                  <a:moveTo>
                    <a:pt x="4418" y="16691"/>
                  </a:moveTo>
                  <a:lnTo>
                    <a:pt x="2455" y="16691"/>
                  </a:lnTo>
                  <a:lnTo>
                    <a:pt x="2455" y="18655"/>
                  </a:lnTo>
                  <a:lnTo>
                    <a:pt x="4418" y="18655"/>
                  </a:lnTo>
                  <a:cubicBezTo>
                    <a:pt x="4418" y="18655"/>
                    <a:pt x="4418" y="16691"/>
                    <a:pt x="4418" y="1669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6"/>
                    <a:pt x="1422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8" y="2945"/>
                    <a:pt x="20618" y="3386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1"/>
                    <a:pt x="17453" y="0"/>
                    <a:pt x="17182" y="0"/>
                  </a:cubicBezTo>
                  <a:cubicBezTo>
                    <a:pt x="16910" y="0"/>
                    <a:pt x="16691" y="221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1"/>
                    <a:pt x="4690" y="0"/>
                    <a:pt x="4418" y="0"/>
                  </a:cubicBezTo>
                  <a:cubicBezTo>
                    <a:pt x="4147" y="0"/>
                    <a:pt x="3927" y="221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  <a:moveTo>
                    <a:pt x="4418" y="9818"/>
                  </a:moveTo>
                  <a:lnTo>
                    <a:pt x="2455" y="9818"/>
                  </a:lnTo>
                  <a:lnTo>
                    <a:pt x="2455" y="11782"/>
                  </a:lnTo>
                  <a:lnTo>
                    <a:pt x="4418" y="11782"/>
                  </a:lnTo>
                  <a:cubicBezTo>
                    <a:pt x="4418" y="11782"/>
                    <a:pt x="4418" y="9818"/>
                    <a:pt x="4418" y="9818"/>
                  </a:cubicBezTo>
                  <a:close/>
                  <a:moveTo>
                    <a:pt x="4418" y="13255"/>
                  </a:moveTo>
                  <a:lnTo>
                    <a:pt x="2455" y="13255"/>
                  </a:lnTo>
                  <a:lnTo>
                    <a:pt x="2455" y="15218"/>
                  </a:lnTo>
                  <a:lnTo>
                    <a:pt x="4418" y="15218"/>
                  </a:lnTo>
                  <a:cubicBezTo>
                    <a:pt x="4418" y="15218"/>
                    <a:pt x="4418" y="13255"/>
                    <a:pt x="4418" y="13255"/>
                  </a:cubicBezTo>
                  <a:close/>
                  <a:moveTo>
                    <a:pt x="10309" y="16691"/>
                  </a:moveTo>
                  <a:lnTo>
                    <a:pt x="8345" y="16691"/>
                  </a:lnTo>
                  <a:lnTo>
                    <a:pt x="8345" y="18655"/>
                  </a:lnTo>
                  <a:lnTo>
                    <a:pt x="10309" y="18655"/>
                  </a:lnTo>
                  <a:cubicBezTo>
                    <a:pt x="10309" y="18655"/>
                    <a:pt x="10309" y="16691"/>
                    <a:pt x="10309" y="16691"/>
                  </a:cubicBezTo>
                  <a:close/>
                  <a:moveTo>
                    <a:pt x="10309" y="9818"/>
                  </a:moveTo>
                  <a:lnTo>
                    <a:pt x="8345" y="9818"/>
                  </a:lnTo>
                  <a:lnTo>
                    <a:pt x="8345" y="11782"/>
                  </a:lnTo>
                  <a:lnTo>
                    <a:pt x="10309" y="11782"/>
                  </a:lnTo>
                  <a:cubicBezTo>
                    <a:pt x="10309" y="11782"/>
                    <a:pt x="10309" y="9818"/>
                    <a:pt x="10309" y="9818"/>
                  </a:cubicBezTo>
                  <a:close/>
                  <a:moveTo>
                    <a:pt x="10309" y="13255"/>
                  </a:moveTo>
                  <a:lnTo>
                    <a:pt x="8345" y="13255"/>
                  </a:lnTo>
                  <a:lnTo>
                    <a:pt x="8345" y="15218"/>
                  </a:lnTo>
                  <a:lnTo>
                    <a:pt x="10309" y="15218"/>
                  </a:lnTo>
                  <a:cubicBezTo>
                    <a:pt x="10309" y="15218"/>
                    <a:pt x="10309" y="13255"/>
                    <a:pt x="10309" y="13255"/>
                  </a:cubicBezTo>
                  <a:close/>
                  <a:moveTo>
                    <a:pt x="19145" y="13255"/>
                  </a:moveTo>
                  <a:lnTo>
                    <a:pt x="17182" y="13255"/>
                  </a:lnTo>
                  <a:lnTo>
                    <a:pt x="17182" y="15218"/>
                  </a:lnTo>
                  <a:lnTo>
                    <a:pt x="19145" y="15218"/>
                  </a:lnTo>
                  <a:cubicBezTo>
                    <a:pt x="19145" y="15218"/>
                    <a:pt x="19145" y="13255"/>
                    <a:pt x="19145" y="13255"/>
                  </a:cubicBezTo>
                  <a:close/>
                  <a:moveTo>
                    <a:pt x="16200" y="13255"/>
                  </a:moveTo>
                  <a:lnTo>
                    <a:pt x="14236" y="13255"/>
                  </a:lnTo>
                  <a:lnTo>
                    <a:pt x="14236" y="15218"/>
                  </a:lnTo>
                  <a:lnTo>
                    <a:pt x="16200" y="15218"/>
                  </a:lnTo>
                  <a:cubicBezTo>
                    <a:pt x="16200" y="15218"/>
                    <a:pt x="16200" y="13255"/>
                    <a:pt x="16200" y="13255"/>
                  </a:cubicBezTo>
                  <a:close/>
                  <a:moveTo>
                    <a:pt x="19145" y="9818"/>
                  </a:moveTo>
                  <a:lnTo>
                    <a:pt x="17182" y="9818"/>
                  </a:lnTo>
                  <a:lnTo>
                    <a:pt x="17182" y="11782"/>
                  </a:lnTo>
                  <a:lnTo>
                    <a:pt x="19145" y="11782"/>
                  </a:lnTo>
                  <a:cubicBezTo>
                    <a:pt x="19145" y="11782"/>
                    <a:pt x="19145" y="9818"/>
                    <a:pt x="19145" y="9818"/>
                  </a:cubicBezTo>
                  <a:close/>
                  <a:moveTo>
                    <a:pt x="16200" y="9818"/>
                  </a:moveTo>
                  <a:lnTo>
                    <a:pt x="14236" y="9818"/>
                  </a:lnTo>
                  <a:lnTo>
                    <a:pt x="14236" y="11782"/>
                  </a:lnTo>
                  <a:lnTo>
                    <a:pt x="16200" y="11782"/>
                  </a:lnTo>
                  <a:cubicBezTo>
                    <a:pt x="16200" y="11782"/>
                    <a:pt x="16200" y="9818"/>
                    <a:pt x="16200" y="9818"/>
                  </a:cubicBezTo>
                  <a:close/>
                  <a:moveTo>
                    <a:pt x="13255" y="16691"/>
                  </a:moveTo>
                  <a:lnTo>
                    <a:pt x="11291" y="16691"/>
                  </a:lnTo>
                  <a:lnTo>
                    <a:pt x="11291" y="18655"/>
                  </a:lnTo>
                  <a:lnTo>
                    <a:pt x="13255" y="18655"/>
                  </a:lnTo>
                  <a:cubicBezTo>
                    <a:pt x="13255" y="18655"/>
                    <a:pt x="13255" y="16691"/>
                    <a:pt x="13255" y="16691"/>
                  </a:cubicBezTo>
                  <a:close/>
                  <a:moveTo>
                    <a:pt x="13255" y="9818"/>
                  </a:moveTo>
                  <a:lnTo>
                    <a:pt x="11291" y="9818"/>
                  </a:lnTo>
                  <a:lnTo>
                    <a:pt x="11291" y="11782"/>
                  </a:lnTo>
                  <a:lnTo>
                    <a:pt x="13255" y="11782"/>
                  </a:lnTo>
                  <a:cubicBezTo>
                    <a:pt x="13255" y="11782"/>
                    <a:pt x="13255" y="9818"/>
                    <a:pt x="13255" y="9818"/>
                  </a:cubicBezTo>
                  <a:close/>
                  <a:moveTo>
                    <a:pt x="13255" y="13255"/>
                  </a:moveTo>
                  <a:lnTo>
                    <a:pt x="11291" y="13255"/>
                  </a:lnTo>
                  <a:lnTo>
                    <a:pt x="11291" y="15218"/>
                  </a:lnTo>
                  <a:lnTo>
                    <a:pt x="13255" y="15218"/>
                  </a:lnTo>
                  <a:cubicBezTo>
                    <a:pt x="13255" y="15218"/>
                    <a:pt x="13255" y="13255"/>
                    <a:pt x="13255" y="132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  <a:headEnd/>
              <a:tailEnd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sp>
        <p:nvSpPr>
          <p:cNvPr id="68" name="Shape 3698">
            <a:extLst>
              <a:ext uri="{FF2B5EF4-FFF2-40B4-BE49-F238E27FC236}">
                <a16:creationId xmlns:a16="http://schemas.microsoft.com/office/drawing/2014/main" id="{75109A86-B0AD-4084-B513-23BB1E8E19AA}"/>
              </a:ext>
            </a:extLst>
          </p:cNvPr>
          <p:cNvSpPr>
            <a:spLocks/>
          </p:cNvSpPr>
          <p:nvPr userDrawn="1"/>
        </p:nvSpPr>
        <p:spPr bwMode="auto">
          <a:xfrm>
            <a:off x="2425753" y="2105643"/>
            <a:ext cx="955117" cy="840086"/>
          </a:xfrm>
          <a:custGeom>
            <a:avLst/>
            <a:gdLst>
              <a:gd name="T0" fmla="*/ 308833397 w 21600"/>
              <a:gd name="T1" fmla="*/ 138919822 h 21600"/>
              <a:gd name="T2" fmla="*/ 308833397 w 21600"/>
              <a:gd name="T3" fmla="*/ 138919822 h 21600"/>
              <a:gd name="T4" fmla="*/ 308833397 w 21600"/>
              <a:gd name="T5" fmla="*/ 138919822 h 21600"/>
              <a:gd name="T6" fmla="*/ 308833397 w 21600"/>
              <a:gd name="T7" fmla="*/ 13891982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4"/>
                  <a:pt x="9957" y="1784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5"/>
                  <a:pt x="11617" y="1719"/>
                </a:cubicBezTo>
                <a:cubicBezTo>
                  <a:pt x="11641" y="1793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1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s-ES" dirty="0"/>
          </a:p>
        </p:txBody>
      </p:sp>
      <p:grpSp>
        <p:nvGrpSpPr>
          <p:cNvPr id="62" name="Group 51">
            <a:extLst>
              <a:ext uri="{FF2B5EF4-FFF2-40B4-BE49-F238E27FC236}">
                <a16:creationId xmlns:a16="http://schemas.microsoft.com/office/drawing/2014/main" id="{6EF9DE8D-423F-4E9A-8852-7E9AED84F5A1}"/>
              </a:ext>
            </a:extLst>
          </p:cNvPr>
          <p:cNvGrpSpPr/>
          <p:nvPr userDrawn="1"/>
        </p:nvGrpSpPr>
        <p:grpSpPr>
          <a:xfrm>
            <a:off x="6253662" y="3874794"/>
            <a:ext cx="1696842" cy="1673302"/>
            <a:chOff x="7405397" y="3922314"/>
            <a:chExt cx="1696842" cy="1673302"/>
          </a:xfrm>
        </p:grpSpPr>
        <p:grpSp>
          <p:nvGrpSpPr>
            <p:cNvPr id="69" name="Grupo 152">
              <a:extLst>
                <a:ext uri="{FF2B5EF4-FFF2-40B4-BE49-F238E27FC236}">
                  <a16:creationId xmlns:a16="http://schemas.microsoft.com/office/drawing/2014/main" id="{487857F1-505E-46C2-A2A8-6983E08E9877}"/>
                </a:ext>
              </a:extLst>
            </p:cNvPr>
            <p:cNvGrpSpPr/>
            <p:nvPr/>
          </p:nvGrpSpPr>
          <p:grpSpPr>
            <a:xfrm>
              <a:off x="7405397" y="3922314"/>
              <a:ext cx="1696842" cy="1673302"/>
              <a:chOff x="7410784" y="3845046"/>
              <a:chExt cx="1696842" cy="1673302"/>
            </a:xfrm>
            <a:effectLst/>
          </p:grpSpPr>
          <p:sp>
            <p:nvSpPr>
              <p:cNvPr id="72" name="Rectángulo 149">
                <a:extLst>
                  <a:ext uri="{FF2B5EF4-FFF2-40B4-BE49-F238E27FC236}">
                    <a16:creationId xmlns:a16="http://schemas.microsoft.com/office/drawing/2014/main" id="{83F5561A-132E-4EBE-9C18-47FC1112F3E3}"/>
                  </a:ext>
                </a:extLst>
              </p:cNvPr>
              <p:cNvSpPr/>
              <p:nvPr/>
            </p:nvSpPr>
            <p:spPr>
              <a:xfrm>
                <a:off x="7449205" y="3845046"/>
                <a:ext cx="1620000" cy="1260000"/>
              </a:xfrm>
              <a:prstGeom prst="rect">
                <a:avLst/>
              </a:prstGeom>
              <a:solidFill>
                <a:srgbClr val="37706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 Placeholder 23">
                <a:extLst>
                  <a:ext uri="{FF2B5EF4-FFF2-40B4-BE49-F238E27FC236}">
                    <a16:creationId xmlns:a16="http://schemas.microsoft.com/office/drawing/2014/main" id="{40E971B9-5F79-4211-BF39-D498D1AD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0784" y="5210446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32811"/>
                    </a:solidFill>
                    <a:ea typeface="Lato" charset="0"/>
                    <a:cs typeface="Lato" charset="0"/>
                  </a:rPr>
                  <a:t>DESARROLLO HUMANO</a:t>
                </a:r>
              </a:p>
            </p:txBody>
          </p:sp>
        </p:grpSp>
        <p:sp>
          <p:nvSpPr>
            <p:cNvPr id="70" name="Shape 3689">
              <a:extLst>
                <a:ext uri="{FF2B5EF4-FFF2-40B4-BE49-F238E27FC236}">
                  <a16:creationId xmlns:a16="http://schemas.microsoft.com/office/drawing/2014/main" id="{CA7BD2A2-4869-492A-9FD6-AECCA2BD2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0007" y="4132192"/>
              <a:ext cx="937532" cy="770449"/>
            </a:xfrm>
            <a:custGeom>
              <a:avLst/>
              <a:gdLst>
                <a:gd name="T0" fmla="*/ 308833397 w 21600"/>
                <a:gd name="T1" fmla="*/ 211349847 h 21600"/>
                <a:gd name="T2" fmla="*/ 308833397 w 21600"/>
                <a:gd name="T3" fmla="*/ 211349847 h 21600"/>
                <a:gd name="T4" fmla="*/ 308833397 w 21600"/>
                <a:gd name="T5" fmla="*/ 211349847 h 21600"/>
                <a:gd name="T6" fmla="*/ 308833397 w 21600"/>
                <a:gd name="T7" fmla="*/ 21134984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16" y="20520"/>
                  </a:moveTo>
                  <a:cubicBezTo>
                    <a:pt x="1258" y="18675"/>
                    <a:pt x="2752" y="17922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09"/>
                    <a:pt x="6113" y="10507"/>
                    <a:pt x="5698" y="9969"/>
                  </a:cubicBezTo>
                  <a:cubicBezTo>
                    <a:pt x="5646" y="9901"/>
                    <a:pt x="5599" y="9842"/>
                    <a:pt x="5562" y="9785"/>
                  </a:cubicBezTo>
                  <a:cubicBezTo>
                    <a:pt x="5550" y="9768"/>
                    <a:pt x="5538" y="9751"/>
                    <a:pt x="5526" y="9734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1"/>
                  </a:cubicBezTo>
                  <a:cubicBezTo>
                    <a:pt x="5249" y="6721"/>
                    <a:pt x="4603" y="5151"/>
                    <a:pt x="5035" y="3987"/>
                  </a:cubicBezTo>
                  <a:cubicBezTo>
                    <a:pt x="5619" y="2410"/>
                    <a:pt x="6140" y="2098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1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3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5"/>
                  </a:cubicBezTo>
                  <a:cubicBezTo>
                    <a:pt x="11091" y="9842"/>
                    <a:pt x="11044" y="9901"/>
                    <a:pt x="10992" y="9969"/>
                  </a:cubicBezTo>
                  <a:cubicBezTo>
                    <a:pt x="10578" y="10507"/>
                    <a:pt x="9806" y="11509"/>
                    <a:pt x="9806" y="13567"/>
                  </a:cubicBezTo>
                  <a:cubicBezTo>
                    <a:pt x="9806" y="15971"/>
                    <a:pt x="11535" y="17087"/>
                    <a:pt x="12500" y="17361"/>
                  </a:cubicBezTo>
                  <a:cubicBezTo>
                    <a:pt x="13925" y="17915"/>
                    <a:pt x="15432" y="18664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39"/>
                    <a:pt x="12999" y="4821"/>
                    <a:pt x="12211" y="2789"/>
                  </a:cubicBezTo>
                  <a:cubicBezTo>
                    <a:pt x="11716" y="1513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6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6"/>
                    <a:pt x="12782" y="16326"/>
                  </a:cubicBezTo>
                  <a:moveTo>
                    <a:pt x="18035" y="15773"/>
                  </a:moveTo>
                  <a:cubicBezTo>
                    <a:pt x="18035" y="15773"/>
                    <a:pt x="16217" y="15311"/>
                    <a:pt x="16217" y="13290"/>
                  </a:cubicBezTo>
                  <a:cubicBezTo>
                    <a:pt x="16217" y="11514"/>
                    <a:pt x="17087" y="10889"/>
                    <a:pt x="17376" y="10458"/>
                  </a:cubicBezTo>
                  <a:cubicBezTo>
                    <a:pt x="17376" y="10458"/>
                    <a:pt x="17968" y="9905"/>
                    <a:pt x="17572" y="8122"/>
                  </a:cubicBezTo>
                  <a:cubicBezTo>
                    <a:pt x="18232" y="7145"/>
                    <a:pt x="18387" y="5419"/>
                    <a:pt x="17669" y="3589"/>
                  </a:cubicBezTo>
                  <a:cubicBezTo>
                    <a:pt x="17218" y="2442"/>
                    <a:pt x="16666" y="1814"/>
                    <a:pt x="16059" y="1448"/>
                  </a:cubicBezTo>
                  <a:cubicBezTo>
                    <a:pt x="15612" y="1179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3"/>
                  </a:cubicBezTo>
                  <a:cubicBezTo>
                    <a:pt x="12878" y="1781"/>
                    <a:pt x="12997" y="2064"/>
                    <a:pt x="13115" y="2365"/>
                  </a:cubicBezTo>
                  <a:cubicBezTo>
                    <a:pt x="13131" y="2408"/>
                    <a:pt x="13143" y="2453"/>
                    <a:pt x="13159" y="2496"/>
                  </a:cubicBezTo>
                  <a:cubicBezTo>
                    <a:pt x="13436" y="2360"/>
                    <a:pt x="13994" y="2159"/>
                    <a:pt x="14614" y="2159"/>
                  </a:cubicBezTo>
                  <a:cubicBezTo>
                    <a:pt x="15001" y="2159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8"/>
                  </a:cubicBezTo>
                  <a:cubicBezTo>
                    <a:pt x="17366" y="5540"/>
                    <a:pt x="17207" y="6853"/>
                    <a:pt x="16784" y="7478"/>
                  </a:cubicBezTo>
                  <a:cubicBezTo>
                    <a:pt x="16610" y="7736"/>
                    <a:pt x="16549" y="8066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3"/>
                    <a:pt x="16607" y="9785"/>
                    <a:pt x="16584" y="9819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7"/>
                    <a:pt x="15236" y="11418"/>
                    <a:pt x="15236" y="13290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6"/>
                    <a:pt x="20311" y="17925"/>
                    <a:pt x="20570" y="19439"/>
                  </a:cubicBezTo>
                  <a:lnTo>
                    <a:pt x="17464" y="19439"/>
                  </a:lnTo>
                  <a:cubicBezTo>
                    <a:pt x="17553" y="19773"/>
                    <a:pt x="17615" y="20131"/>
                    <a:pt x="17645" y="20519"/>
                  </a:cubicBezTo>
                  <a:lnTo>
                    <a:pt x="21152" y="20519"/>
                  </a:lnTo>
                  <a:cubicBezTo>
                    <a:pt x="21600" y="20519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  <p:sp>
          <p:nvSpPr>
            <p:cNvPr id="71" name="Shape 3654">
              <a:extLst>
                <a:ext uri="{FF2B5EF4-FFF2-40B4-BE49-F238E27FC236}">
                  <a16:creationId xmlns:a16="http://schemas.microsoft.com/office/drawing/2014/main" id="{588C933B-EDBC-4F67-9A34-5785D97F8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5055" y="4320223"/>
              <a:ext cx="458673" cy="464181"/>
            </a:xfrm>
            <a:custGeom>
              <a:avLst/>
              <a:gdLst>
                <a:gd name="T0" fmla="*/ 308836604 w 21600"/>
                <a:gd name="T1" fmla="*/ 308833397 h 21600"/>
                <a:gd name="T2" fmla="*/ 308836604 w 21600"/>
                <a:gd name="T3" fmla="*/ 308833397 h 21600"/>
                <a:gd name="T4" fmla="*/ 308836604 w 21600"/>
                <a:gd name="T5" fmla="*/ 308833397 h 21600"/>
                <a:gd name="T6" fmla="*/ 308836604 w 21600"/>
                <a:gd name="T7" fmla="*/ 30883339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33" y="11950"/>
                  </a:moveTo>
                  <a:lnTo>
                    <a:pt x="12831" y="14045"/>
                  </a:lnTo>
                  <a:lnTo>
                    <a:pt x="11135" y="12801"/>
                  </a:lnTo>
                  <a:lnTo>
                    <a:pt x="10555" y="12375"/>
                  </a:lnTo>
                  <a:lnTo>
                    <a:pt x="9974" y="12801"/>
                  </a:lnTo>
                  <a:lnTo>
                    <a:pt x="8277" y="14045"/>
                  </a:lnTo>
                  <a:lnTo>
                    <a:pt x="8976" y="11950"/>
                  </a:lnTo>
                  <a:lnTo>
                    <a:pt x="9195" y="11291"/>
                  </a:lnTo>
                  <a:lnTo>
                    <a:pt x="8647" y="10864"/>
                  </a:lnTo>
                  <a:lnTo>
                    <a:pt x="7280" y="9801"/>
                  </a:lnTo>
                  <a:lnTo>
                    <a:pt x="9560" y="9801"/>
                  </a:lnTo>
                  <a:lnTo>
                    <a:pt x="9799" y="9167"/>
                  </a:lnTo>
                  <a:lnTo>
                    <a:pt x="10555" y="7167"/>
                  </a:lnTo>
                  <a:lnTo>
                    <a:pt x="11310" y="9167"/>
                  </a:lnTo>
                  <a:lnTo>
                    <a:pt x="11549" y="9801"/>
                  </a:lnTo>
                  <a:lnTo>
                    <a:pt x="13829" y="9801"/>
                  </a:lnTo>
                  <a:lnTo>
                    <a:pt x="12462" y="10864"/>
                  </a:lnTo>
                  <a:lnTo>
                    <a:pt x="11914" y="11291"/>
                  </a:lnTo>
                  <a:cubicBezTo>
                    <a:pt x="11914" y="11291"/>
                    <a:pt x="12133" y="11950"/>
                    <a:pt x="12133" y="11950"/>
                  </a:cubicBezTo>
                  <a:close/>
                  <a:moveTo>
                    <a:pt x="12228" y="8820"/>
                  </a:moveTo>
                  <a:lnTo>
                    <a:pt x="10555" y="4388"/>
                  </a:lnTo>
                  <a:lnTo>
                    <a:pt x="8881" y="8820"/>
                  </a:lnTo>
                  <a:lnTo>
                    <a:pt x="4418" y="8820"/>
                  </a:lnTo>
                  <a:lnTo>
                    <a:pt x="8044" y="11639"/>
                  </a:lnTo>
                  <a:lnTo>
                    <a:pt x="6371" y="16660"/>
                  </a:lnTo>
                  <a:lnTo>
                    <a:pt x="10555" y="13592"/>
                  </a:lnTo>
                  <a:lnTo>
                    <a:pt x="14738" y="16660"/>
                  </a:lnTo>
                  <a:lnTo>
                    <a:pt x="13065" y="11639"/>
                  </a:lnTo>
                  <a:lnTo>
                    <a:pt x="16691" y="8820"/>
                  </a:lnTo>
                  <a:cubicBezTo>
                    <a:pt x="16691" y="8820"/>
                    <a:pt x="12228" y="8820"/>
                    <a:pt x="12228" y="8820"/>
                  </a:cubicBezTo>
                  <a:close/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grpSp>
        <p:nvGrpSpPr>
          <p:cNvPr id="75" name="Group 46">
            <a:extLst>
              <a:ext uri="{FF2B5EF4-FFF2-40B4-BE49-F238E27FC236}">
                <a16:creationId xmlns:a16="http://schemas.microsoft.com/office/drawing/2014/main" id="{D0972EBD-DC4F-44D3-9A39-99CE5F63A572}"/>
              </a:ext>
            </a:extLst>
          </p:cNvPr>
          <p:cNvGrpSpPr/>
          <p:nvPr userDrawn="1"/>
        </p:nvGrpSpPr>
        <p:grpSpPr>
          <a:xfrm>
            <a:off x="8389634" y="3874794"/>
            <a:ext cx="1696842" cy="1673302"/>
            <a:chOff x="5247579" y="3922314"/>
            <a:chExt cx="1696842" cy="1673302"/>
          </a:xfrm>
        </p:grpSpPr>
        <p:grpSp>
          <p:nvGrpSpPr>
            <p:cNvPr id="76" name="Grupo 151">
              <a:extLst>
                <a:ext uri="{FF2B5EF4-FFF2-40B4-BE49-F238E27FC236}">
                  <a16:creationId xmlns:a16="http://schemas.microsoft.com/office/drawing/2014/main" id="{226D9EC0-9AFB-42CE-9AA2-D76E663B2F36}"/>
                </a:ext>
              </a:extLst>
            </p:cNvPr>
            <p:cNvGrpSpPr/>
            <p:nvPr/>
          </p:nvGrpSpPr>
          <p:grpSpPr>
            <a:xfrm>
              <a:off x="5247579" y="3922314"/>
              <a:ext cx="1696842" cy="1673302"/>
              <a:chOff x="5197525" y="3845046"/>
              <a:chExt cx="1696842" cy="1673302"/>
            </a:xfrm>
            <a:effectLst/>
          </p:grpSpPr>
          <p:sp>
            <p:nvSpPr>
              <p:cNvPr id="78" name="Rectángulo 147">
                <a:extLst>
                  <a:ext uri="{FF2B5EF4-FFF2-40B4-BE49-F238E27FC236}">
                    <a16:creationId xmlns:a16="http://schemas.microsoft.com/office/drawing/2014/main" id="{33DE793C-CF50-4B26-BEE3-F9DCBB24D8F3}"/>
                  </a:ext>
                </a:extLst>
              </p:cNvPr>
              <p:cNvSpPr/>
              <p:nvPr/>
            </p:nvSpPr>
            <p:spPr>
              <a:xfrm>
                <a:off x="5235946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Text Placeholder 23">
                <a:extLst>
                  <a:ext uri="{FF2B5EF4-FFF2-40B4-BE49-F238E27FC236}">
                    <a16:creationId xmlns:a16="http://schemas.microsoft.com/office/drawing/2014/main" id="{8C403C20-67D2-4FCF-90BE-8FF572E01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7525" y="5210446"/>
                <a:ext cx="1696842" cy="3079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DHG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77" name="Freeform 264">
              <a:extLst>
                <a:ext uri="{FF2B5EF4-FFF2-40B4-BE49-F238E27FC236}">
                  <a16:creationId xmlns:a16="http://schemas.microsoft.com/office/drawing/2014/main" id="{BBC67E9D-AB7E-49D7-9328-E37AD1476C59}"/>
                </a:ext>
              </a:extLst>
            </p:cNvPr>
            <p:cNvSpPr/>
            <p:nvPr/>
          </p:nvSpPr>
          <p:spPr>
            <a:xfrm>
              <a:off x="5644817" y="4120664"/>
              <a:ext cx="902366" cy="813101"/>
            </a:xfrm>
            <a:custGeom>
              <a:avLst/>
              <a:gdLst>
                <a:gd name="connsiteX0" fmla="*/ 97472 w 576943"/>
                <a:gd name="connsiteY0" fmla="*/ 198324 h 432707"/>
                <a:gd name="connsiteX1" fmla="*/ 108459 w 576943"/>
                <a:gd name="connsiteY1" fmla="*/ 203113 h 432707"/>
                <a:gd name="connsiteX2" fmla="*/ 151983 w 576943"/>
                <a:gd name="connsiteY2" fmla="*/ 228890 h 432707"/>
                <a:gd name="connsiteX3" fmla="*/ 198325 w 576943"/>
                <a:gd name="connsiteY3" fmla="*/ 237482 h 432707"/>
                <a:gd name="connsiteX4" fmla="*/ 244666 w 576943"/>
                <a:gd name="connsiteY4" fmla="*/ 228890 h 432707"/>
                <a:gd name="connsiteX5" fmla="*/ 288190 w 576943"/>
                <a:gd name="connsiteY5" fmla="*/ 203113 h 432707"/>
                <a:gd name="connsiteX6" fmla="*/ 299177 w 576943"/>
                <a:gd name="connsiteY6" fmla="*/ 198324 h 432707"/>
                <a:gd name="connsiteX7" fmla="*/ 360308 w 576943"/>
                <a:gd name="connsiteY7" fmla="*/ 225368 h 432707"/>
                <a:gd name="connsiteX8" fmla="*/ 297487 w 576943"/>
                <a:gd name="connsiteY8" fmla="*/ 225368 h 432707"/>
                <a:gd name="connsiteX9" fmla="*/ 272132 w 576943"/>
                <a:gd name="connsiteY9" fmla="*/ 236073 h 432707"/>
                <a:gd name="connsiteX10" fmla="*/ 261428 w 576943"/>
                <a:gd name="connsiteY10" fmla="*/ 261427 h 432707"/>
                <a:gd name="connsiteX11" fmla="*/ 261428 w 576943"/>
                <a:gd name="connsiteY11" fmla="*/ 315515 h 432707"/>
                <a:gd name="connsiteX12" fmla="*/ 272132 w 576943"/>
                <a:gd name="connsiteY12" fmla="*/ 340869 h 432707"/>
                <a:gd name="connsiteX13" fmla="*/ 297487 w 576943"/>
                <a:gd name="connsiteY13" fmla="*/ 351574 h 432707"/>
                <a:gd name="connsiteX14" fmla="*/ 369604 w 576943"/>
                <a:gd name="connsiteY14" fmla="*/ 351574 h 432707"/>
                <a:gd name="connsiteX15" fmla="*/ 369604 w 576943"/>
                <a:gd name="connsiteY15" fmla="*/ 418622 h 432707"/>
                <a:gd name="connsiteX16" fmla="*/ 321432 w 576943"/>
                <a:gd name="connsiteY16" fmla="*/ 432707 h 432707"/>
                <a:gd name="connsiteX17" fmla="*/ 75217 w 576943"/>
                <a:gd name="connsiteY17" fmla="*/ 432707 h 432707"/>
                <a:gd name="connsiteX18" fmla="*/ 20565 w 576943"/>
                <a:gd name="connsiteY18" fmla="*/ 413269 h 432707"/>
                <a:gd name="connsiteX19" fmla="*/ 0 w 576943"/>
                <a:gd name="connsiteY19" fmla="*/ 359744 h 432707"/>
                <a:gd name="connsiteX20" fmla="*/ 986 w 576943"/>
                <a:gd name="connsiteY20" fmla="*/ 330587 h 432707"/>
                <a:gd name="connsiteX21" fmla="*/ 4930 w 576943"/>
                <a:gd name="connsiteY21" fmla="*/ 299881 h 432707"/>
                <a:gd name="connsiteX22" fmla="*/ 12395 w 576943"/>
                <a:gd name="connsiteY22" fmla="*/ 269315 h 432707"/>
                <a:gd name="connsiteX23" fmla="*/ 24509 w 576943"/>
                <a:gd name="connsiteY23" fmla="*/ 241848 h 432707"/>
                <a:gd name="connsiteX24" fmla="*/ 41975 w 576943"/>
                <a:gd name="connsiteY24" fmla="*/ 219030 h 432707"/>
                <a:gd name="connsiteX25" fmla="*/ 66062 w 576943"/>
                <a:gd name="connsiteY25" fmla="*/ 203958 h 432707"/>
                <a:gd name="connsiteX26" fmla="*/ 97472 w 576943"/>
                <a:gd name="connsiteY26" fmla="*/ 198324 h 432707"/>
                <a:gd name="connsiteX27" fmla="*/ 405663 w 576943"/>
                <a:gd name="connsiteY27" fmla="*/ 144236 h 432707"/>
                <a:gd name="connsiteX28" fmla="*/ 459752 w 576943"/>
                <a:gd name="connsiteY28" fmla="*/ 144236 h 432707"/>
                <a:gd name="connsiteX29" fmla="*/ 466090 w 576943"/>
                <a:gd name="connsiteY29" fmla="*/ 146912 h 432707"/>
                <a:gd name="connsiteX30" fmla="*/ 468766 w 576943"/>
                <a:gd name="connsiteY30" fmla="*/ 153250 h 432707"/>
                <a:gd name="connsiteX31" fmla="*/ 468766 w 576943"/>
                <a:gd name="connsiteY31" fmla="*/ 252412 h 432707"/>
                <a:gd name="connsiteX32" fmla="*/ 567928 w 576943"/>
                <a:gd name="connsiteY32" fmla="*/ 252412 h 432707"/>
                <a:gd name="connsiteX33" fmla="*/ 574267 w 576943"/>
                <a:gd name="connsiteY33" fmla="*/ 255089 h 432707"/>
                <a:gd name="connsiteX34" fmla="*/ 576943 w 576943"/>
                <a:gd name="connsiteY34" fmla="*/ 261427 h 432707"/>
                <a:gd name="connsiteX35" fmla="*/ 576943 w 576943"/>
                <a:gd name="connsiteY35" fmla="*/ 315515 h 432707"/>
                <a:gd name="connsiteX36" fmla="*/ 574267 w 576943"/>
                <a:gd name="connsiteY36" fmla="*/ 321854 h 432707"/>
                <a:gd name="connsiteX37" fmla="*/ 567928 w 576943"/>
                <a:gd name="connsiteY37" fmla="*/ 324530 h 432707"/>
                <a:gd name="connsiteX38" fmla="*/ 468766 w 576943"/>
                <a:gd name="connsiteY38" fmla="*/ 324530 h 432707"/>
                <a:gd name="connsiteX39" fmla="*/ 468766 w 576943"/>
                <a:gd name="connsiteY39" fmla="*/ 423692 h 432707"/>
                <a:gd name="connsiteX40" fmla="*/ 466090 w 576943"/>
                <a:gd name="connsiteY40" fmla="*/ 430031 h 432707"/>
                <a:gd name="connsiteX41" fmla="*/ 459752 w 576943"/>
                <a:gd name="connsiteY41" fmla="*/ 432707 h 432707"/>
                <a:gd name="connsiteX42" fmla="*/ 405663 w 576943"/>
                <a:gd name="connsiteY42" fmla="*/ 432707 h 432707"/>
                <a:gd name="connsiteX43" fmla="*/ 399325 w 576943"/>
                <a:gd name="connsiteY43" fmla="*/ 430031 h 432707"/>
                <a:gd name="connsiteX44" fmla="*/ 396649 w 576943"/>
                <a:gd name="connsiteY44" fmla="*/ 423692 h 432707"/>
                <a:gd name="connsiteX45" fmla="*/ 396649 w 576943"/>
                <a:gd name="connsiteY45" fmla="*/ 324530 h 432707"/>
                <a:gd name="connsiteX46" fmla="*/ 297487 w 576943"/>
                <a:gd name="connsiteY46" fmla="*/ 324530 h 432707"/>
                <a:gd name="connsiteX47" fmla="*/ 291148 w 576943"/>
                <a:gd name="connsiteY47" fmla="*/ 321854 h 432707"/>
                <a:gd name="connsiteX48" fmla="*/ 288472 w 576943"/>
                <a:gd name="connsiteY48" fmla="*/ 315515 h 432707"/>
                <a:gd name="connsiteX49" fmla="*/ 288472 w 576943"/>
                <a:gd name="connsiteY49" fmla="*/ 261427 h 432707"/>
                <a:gd name="connsiteX50" fmla="*/ 291148 w 576943"/>
                <a:gd name="connsiteY50" fmla="*/ 255089 h 432707"/>
                <a:gd name="connsiteX51" fmla="*/ 297487 w 576943"/>
                <a:gd name="connsiteY51" fmla="*/ 252412 h 432707"/>
                <a:gd name="connsiteX52" fmla="*/ 396649 w 576943"/>
                <a:gd name="connsiteY52" fmla="*/ 252412 h 432707"/>
                <a:gd name="connsiteX53" fmla="*/ 396649 w 576943"/>
                <a:gd name="connsiteY53" fmla="*/ 153250 h 432707"/>
                <a:gd name="connsiteX54" fmla="*/ 399325 w 576943"/>
                <a:gd name="connsiteY54" fmla="*/ 146912 h 432707"/>
                <a:gd name="connsiteX55" fmla="*/ 405663 w 576943"/>
                <a:gd name="connsiteY55" fmla="*/ 144236 h 432707"/>
                <a:gd name="connsiteX56" fmla="*/ 198325 w 576943"/>
                <a:gd name="connsiteY56" fmla="*/ 0 h 432707"/>
                <a:gd name="connsiteX57" fmla="*/ 274809 w 576943"/>
                <a:gd name="connsiteY57" fmla="*/ 31692 h 432707"/>
                <a:gd name="connsiteX58" fmla="*/ 306501 w 576943"/>
                <a:gd name="connsiteY58" fmla="*/ 108177 h 432707"/>
                <a:gd name="connsiteX59" fmla="*/ 274809 w 576943"/>
                <a:gd name="connsiteY59" fmla="*/ 184661 h 432707"/>
                <a:gd name="connsiteX60" fmla="*/ 198325 w 576943"/>
                <a:gd name="connsiteY60" fmla="*/ 216353 h 432707"/>
                <a:gd name="connsiteX61" fmla="*/ 121840 w 576943"/>
                <a:gd name="connsiteY61" fmla="*/ 184661 h 432707"/>
                <a:gd name="connsiteX62" fmla="*/ 90148 w 576943"/>
                <a:gd name="connsiteY62" fmla="*/ 108177 h 432707"/>
                <a:gd name="connsiteX63" fmla="*/ 121840 w 576943"/>
                <a:gd name="connsiteY63" fmla="*/ 31692 h 432707"/>
                <a:gd name="connsiteX64" fmla="*/ 198325 w 576943"/>
                <a:gd name="connsiteY64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76943" h="432707">
                  <a:moveTo>
                    <a:pt x="97472" y="198324"/>
                  </a:moveTo>
                  <a:cubicBezTo>
                    <a:pt x="101041" y="198324"/>
                    <a:pt x="104703" y="199920"/>
                    <a:pt x="108459" y="203113"/>
                  </a:cubicBezTo>
                  <a:cubicBezTo>
                    <a:pt x="123296" y="214569"/>
                    <a:pt x="137804" y="223162"/>
                    <a:pt x="151983" y="228890"/>
                  </a:cubicBezTo>
                  <a:cubicBezTo>
                    <a:pt x="166162" y="234618"/>
                    <a:pt x="181609" y="237482"/>
                    <a:pt x="198325" y="237482"/>
                  </a:cubicBezTo>
                  <a:cubicBezTo>
                    <a:pt x="215039" y="237482"/>
                    <a:pt x="230487" y="234618"/>
                    <a:pt x="244666" y="228890"/>
                  </a:cubicBezTo>
                  <a:cubicBezTo>
                    <a:pt x="258845" y="223162"/>
                    <a:pt x="273353" y="214569"/>
                    <a:pt x="288190" y="203113"/>
                  </a:cubicBezTo>
                  <a:cubicBezTo>
                    <a:pt x="291946" y="199920"/>
                    <a:pt x="295609" y="198324"/>
                    <a:pt x="299177" y="198324"/>
                  </a:cubicBezTo>
                  <a:cubicBezTo>
                    <a:pt x="323967" y="198324"/>
                    <a:pt x="344344" y="207339"/>
                    <a:pt x="360308" y="225368"/>
                  </a:cubicBezTo>
                  <a:lnTo>
                    <a:pt x="297487" y="225368"/>
                  </a:lnTo>
                  <a:cubicBezTo>
                    <a:pt x="287721" y="225368"/>
                    <a:pt x="279269" y="228937"/>
                    <a:pt x="272132" y="236073"/>
                  </a:cubicBezTo>
                  <a:cubicBezTo>
                    <a:pt x="264996" y="243210"/>
                    <a:pt x="261428" y="251661"/>
                    <a:pt x="261428" y="261427"/>
                  </a:cubicBezTo>
                  <a:lnTo>
                    <a:pt x="261428" y="315515"/>
                  </a:lnTo>
                  <a:cubicBezTo>
                    <a:pt x="261428" y="325281"/>
                    <a:pt x="264996" y="333733"/>
                    <a:pt x="272132" y="340869"/>
                  </a:cubicBezTo>
                  <a:cubicBezTo>
                    <a:pt x="279269" y="348006"/>
                    <a:pt x="287721" y="351574"/>
                    <a:pt x="297487" y="351574"/>
                  </a:cubicBezTo>
                  <a:lnTo>
                    <a:pt x="369604" y="351574"/>
                  </a:lnTo>
                  <a:lnTo>
                    <a:pt x="369604" y="418622"/>
                  </a:lnTo>
                  <a:cubicBezTo>
                    <a:pt x="356834" y="428012"/>
                    <a:pt x="340776" y="432707"/>
                    <a:pt x="321432" y="432707"/>
                  </a:cubicBezTo>
                  <a:lnTo>
                    <a:pt x="75217" y="432707"/>
                  </a:lnTo>
                  <a:cubicBezTo>
                    <a:pt x="52492" y="432707"/>
                    <a:pt x="34275" y="426228"/>
                    <a:pt x="20565" y="413269"/>
                  </a:cubicBezTo>
                  <a:cubicBezTo>
                    <a:pt x="6855" y="400310"/>
                    <a:pt x="0" y="382469"/>
                    <a:pt x="0" y="359744"/>
                  </a:cubicBezTo>
                  <a:cubicBezTo>
                    <a:pt x="0" y="349790"/>
                    <a:pt x="329" y="340071"/>
                    <a:pt x="986" y="330587"/>
                  </a:cubicBezTo>
                  <a:cubicBezTo>
                    <a:pt x="1643" y="321103"/>
                    <a:pt x="2958" y="310867"/>
                    <a:pt x="4930" y="299881"/>
                  </a:cubicBezTo>
                  <a:cubicBezTo>
                    <a:pt x="6902" y="288894"/>
                    <a:pt x="9390" y="278705"/>
                    <a:pt x="12395" y="269315"/>
                  </a:cubicBezTo>
                  <a:cubicBezTo>
                    <a:pt x="15401" y="259925"/>
                    <a:pt x="19439" y="250769"/>
                    <a:pt x="24509" y="241848"/>
                  </a:cubicBezTo>
                  <a:cubicBezTo>
                    <a:pt x="29580" y="232927"/>
                    <a:pt x="35402" y="225321"/>
                    <a:pt x="41975" y="219030"/>
                  </a:cubicBezTo>
                  <a:cubicBezTo>
                    <a:pt x="48548" y="212738"/>
                    <a:pt x="56577" y="207714"/>
                    <a:pt x="66062" y="203958"/>
                  </a:cubicBezTo>
                  <a:cubicBezTo>
                    <a:pt x="75546" y="200202"/>
                    <a:pt x="86016" y="198324"/>
                    <a:pt x="97472" y="198324"/>
                  </a:cubicBezTo>
                  <a:close/>
                  <a:moveTo>
                    <a:pt x="405663" y="144236"/>
                  </a:moveTo>
                  <a:lnTo>
                    <a:pt x="459752" y="144236"/>
                  </a:lnTo>
                  <a:cubicBezTo>
                    <a:pt x="462193" y="144236"/>
                    <a:pt x="464306" y="145128"/>
                    <a:pt x="466090" y="146912"/>
                  </a:cubicBezTo>
                  <a:cubicBezTo>
                    <a:pt x="467874" y="148696"/>
                    <a:pt x="468766" y="150809"/>
                    <a:pt x="468766" y="153250"/>
                  </a:cubicBezTo>
                  <a:lnTo>
                    <a:pt x="468766" y="252412"/>
                  </a:lnTo>
                  <a:lnTo>
                    <a:pt x="567928" y="252412"/>
                  </a:lnTo>
                  <a:cubicBezTo>
                    <a:pt x="570370" y="252412"/>
                    <a:pt x="572483" y="253304"/>
                    <a:pt x="574267" y="255089"/>
                  </a:cubicBezTo>
                  <a:cubicBezTo>
                    <a:pt x="576051" y="256873"/>
                    <a:pt x="576943" y="258986"/>
                    <a:pt x="576943" y="261427"/>
                  </a:cubicBezTo>
                  <a:lnTo>
                    <a:pt x="576943" y="315515"/>
                  </a:lnTo>
                  <a:cubicBezTo>
                    <a:pt x="576943" y="317957"/>
                    <a:pt x="576051" y="320070"/>
                    <a:pt x="574267" y="321854"/>
                  </a:cubicBezTo>
                  <a:cubicBezTo>
                    <a:pt x="572483" y="323638"/>
                    <a:pt x="570370" y="324530"/>
                    <a:pt x="567928" y="324530"/>
                  </a:cubicBezTo>
                  <a:lnTo>
                    <a:pt x="468766" y="324530"/>
                  </a:lnTo>
                  <a:lnTo>
                    <a:pt x="468766" y="423692"/>
                  </a:lnTo>
                  <a:cubicBezTo>
                    <a:pt x="468766" y="426134"/>
                    <a:pt x="467874" y="428247"/>
                    <a:pt x="466090" y="430031"/>
                  </a:cubicBezTo>
                  <a:cubicBezTo>
                    <a:pt x="464306" y="431815"/>
                    <a:pt x="462193" y="432707"/>
                    <a:pt x="459752" y="432707"/>
                  </a:cubicBezTo>
                  <a:lnTo>
                    <a:pt x="405663" y="432707"/>
                  </a:lnTo>
                  <a:cubicBezTo>
                    <a:pt x="403222" y="432707"/>
                    <a:pt x="401109" y="431815"/>
                    <a:pt x="399325" y="430031"/>
                  </a:cubicBezTo>
                  <a:cubicBezTo>
                    <a:pt x="397541" y="428247"/>
                    <a:pt x="396649" y="426134"/>
                    <a:pt x="396649" y="423692"/>
                  </a:cubicBezTo>
                  <a:lnTo>
                    <a:pt x="396649" y="324530"/>
                  </a:lnTo>
                  <a:lnTo>
                    <a:pt x="297487" y="324530"/>
                  </a:lnTo>
                  <a:cubicBezTo>
                    <a:pt x="295045" y="324530"/>
                    <a:pt x="292932" y="323638"/>
                    <a:pt x="291148" y="321854"/>
                  </a:cubicBezTo>
                  <a:cubicBezTo>
                    <a:pt x="289364" y="320070"/>
                    <a:pt x="288472" y="317957"/>
                    <a:pt x="288472" y="315515"/>
                  </a:cubicBezTo>
                  <a:lnTo>
                    <a:pt x="288472" y="261427"/>
                  </a:lnTo>
                  <a:cubicBezTo>
                    <a:pt x="288472" y="258986"/>
                    <a:pt x="289364" y="256873"/>
                    <a:pt x="291148" y="255089"/>
                  </a:cubicBezTo>
                  <a:cubicBezTo>
                    <a:pt x="292932" y="253304"/>
                    <a:pt x="295045" y="252412"/>
                    <a:pt x="297487" y="252412"/>
                  </a:cubicBezTo>
                  <a:lnTo>
                    <a:pt x="396649" y="252412"/>
                  </a:lnTo>
                  <a:lnTo>
                    <a:pt x="396649" y="153250"/>
                  </a:lnTo>
                  <a:cubicBezTo>
                    <a:pt x="396649" y="150809"/>
                    <a:pt x="397541" y="148696"/>
                    <a:pt x="399325" y="146912"/>
                  </a:cubicBezTo>
                  <a:cubicBezTo>
                    <a:pt x="401109" y="145128"/>
                    <a:pt x="403222" y="144236"/>
                    <a:pt x="405663" y="144236"/>
                  </a:cubicBezTo>
                  <a:close/>
                  <a:moveTo>
                    <a:pt x="198325" y="0"/>
                  </a:moveTo>
                  <a:cubicBezTo>
                    <a:pt x="228186" y="0"/>
                    <a:pt x="253681" y="10564"/>
                    <a:pt x="274809" y="31692"/>
                  </a:cubicBezTo>
                  <a:cubicBezTo>
                    <a:pt x="295937" y="52821"/>
                    <a:pt x="306501" y="78315"/>
                    <a:pt x="306501" y="108177"/>
                  </a:cubicBezTo>
                  <a:cubicBezTo>
                    <a:pt x="306501" y="138038"/>
                    <a:pt x="295937" y="163533"/>
                    <a:pt x="274809" y="184661"/>
                  </a:cubicBezTo>
                  <a:cubicBezTo>
                    <a:pt x="253681" y="205789"/>
                    <a:pt x="228186" y="216353"/>
                    <a:pt x="198325" y="216353"/>
                  </a:cubicBezTo>
                  <a:cubicBezTo>
                    <a:pt x="168463" y="216353"/>
                    <a:pt x="142968" y="205789"/>
                    <a:pt x="121840" y="184661"/>
                  </a:cubicBezTo>
                  <a:cubicBezTo>
                    <a:pt x="100712" y="163533"/>
                    <a:pt x="90148" y="138038"/>
                    <a:pt x="90148" y="108177"/>
                  </a:cubicBezTo>
                  <a:cubicBezTo>
                    <a:pt x="90148" y="78315"/>
                    <a:pt x="100712" y="52821"/>
                    <a:pt x="121840" y="31692"/>
                  </a:cubicBezTo>
                  <a:cubicBezTo>
                    <a:pt x="142968" y="10564"/>
                    <a:pt x="168463" y="0"/>
                    <a:pt x="198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3FEC98B-572C-4F49-8066-91CFE0CB2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9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rátula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D1D712-0E9B-4FC0-96E9-51D868F91BF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5" y="1327166"/>
            <a:ext cx="12192000" cy="465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7F5C381-02F1-4956-9647-731D928D0675}"/>
              </a:ext>
            </a:extLst>
          </p:cNvPr>
          <p:cNvSpPr txBox="1">
            <a:spLocks/>
          </p:cNvSpPr>
          <p:nvPr userDrawn="1"/>
        </p:nvSpPr>
        <p:spPr>
          <a:xfrm>
            <a:off x="6279896" y="45945"/>
            <a:ext cx="5837066" cy="496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JUNTA SEMANAL DE AVANCE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AA8701E-10BD-48CA-AD74-50B4709BC57D}"/>
              </a:ext>
            </a:extLst>
          </p:cNvPr>
          <p:cNvSpPr txBox="1">
            <a:spLocks/>
          </p:cNvSpPr>
          <p:nvPr userDrawn="1"/>
        </p:nvSpPr>
        <p:spPr>
          <a:xfrm>
            <a:off x="6305931" y="491006"/>
            <a:ext cx="5811031" cy="47244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Agenda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65103C-05A9-4EED-A8E9-458A0F2C76AB}"/>
              </a:ext>
            </a:extLst>
          </p:cNvPr>
          <p:cNvGrpSpPr/>
          <p:nvPr userDrawn="1"/>
        </p:nvGrpSpPr>
        <p:grpSpPr>
          <a:xfrm>
            <a:off x="4166902" y="3913550"/>
            <a:ext cx="1696842" cy="1909734"/>
            <a:chOff x="3089761" y="3922314"/>
            <a:chExt cx="1696842" cy="1909734"/>
          </a:xfrm>
        </p:grpSpPr>
        <p:grpSp>
          <p:nvGrpSpPr>
            <p:cNvPr id="12" name="Grupo 146">
              <a:extLst>
                <a:ext uri="{FF2B5EF4-FFF2-40B4-BE49-F238E27FC236}">
                  <a16:creationId xmlns:a16="http://schemas.microsoft.com/office/drawing/2014/main" id="{9CE0DA67-D0D0-4C9F-A89F-83681493D7FD}"/>
                </a:ext>
              </a:extLst>
            </p:cNvPr>
            <p:cNvGrpSpPr/>
            <p:nvPr/>
          </p:nvGrpSpPr>
          <p:grpSpPr>
            <a:xfrm>
              <a:off x="3089761" y="3922314"/>
              <a:ext cx="1696842" cy="1909734"/>
              <a:chOff x="6501853" y="3979156"/>
              <a:chExt cx="1696842" cy="1909734"/>
            </a:xfrm>
            <a:effectLst/>
          </p:grpSpPr>
          <p:sp>
            <p:nvSpPr>
              <p:cNvPr id="14" name="Rectángulo 117">
                <a:extLst>
                  <a:ext uri="{FF2B5EF4-FFF2-40B4-BE49-F238E27FC236}">
                    <a16:creationId xmlns:a16="http://schemas.microsoft.com/office/drawing/2014/main" id="{6641FD3D-BD98-45D9-9FAF-96DAD807D8E5}"/>
                  </a:ext>
                </a:extLst>
              </p:cNvPr>
              <p:cNvSpPr/>
              <p:nvPr/>
            </p:nvSpPr>
            <p:spPr>
              <a:xfrm>
                <a:off x="6540274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 Placeholder 23">
                <a:extLst>
                  <a:ext uri="{FF2B5EF4-FFF2-40B4-BE49-F238E27FC236}">
                    <a16:creationId xmlns:a16="http://schemas.microsoft.com/office/drawing/2014/main" id="{D7DDDE84-CF9E-474F-ADA3-7D9A5ABC66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5344556"/>
                <a:ext cx="1696842" cy="544334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ESTRUCTURA ORGANIZACIONAL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13" name="Shape 3767">
              <a:extLst>
                <a:ext uri="{FF2B5EF4-FFF2-40B4-BE49-F238E27FC236}">
                  <a16:creationId xmlns:a16="http://schemas.microsoft.com/office/drawing/2014/main" id="{38FFCC9C-4675-4E36-8249-B177D2EAF995}"/>
                </a:ext>
              </a:extLst>
            </p:cNvPr>
            <p:cNvSpPr/>
            <p:nvPr/>
          </p:nvSpPr>
          <p:spPr>
            <a:xfrm>
              <a:off x="3453161" y="4132193"/>
              <a:ext cx="970042" cy="80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8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8"/>
                    <a:pt x="10529" y="14727"/>
                    <a:pt x="10800" y="14727"/>
                  </a:cubicBezTo>
                  <a:cubicBezTo>
                    <a:pt x="11071" y="14727"/>
                    <a:pt x="11291" y="14508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8"/>
                    <a:pt x="18384" y="14727"/>
                    <a:pt x="18655" y="14727"/>
                  </a:cubicBezTo>
                  <a:cubicBezTo>
                    <a:pt x="18926" y="14727"/>
                    <a:pt x="19145" y="14508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8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o 140">
            <a:extLst>
              <a:ext uri="{FF2B5EF4-FFF2-40B4-BE49-F238E27FC236}">
                <a16:creationId xmlns:a16="http://schemas.microsoft.com/office/drawing/2014/main" id="{75570552-06F1-4212-9EBD-7569D848435E}"/>
              </a:ext>
            </a:extLst>
          </p:cNvPr>
          <p:cNvGrpSpPr/>
          <p:nvPr/>
        </p:nvGrpSpPr>
        <p:grpSpPr>
          <a:xfrm>
            <a:off x="2054891" y="1886953"/>
            <a:ext cx="1696842" cy="1684014"/>
            <a:chOff x="1484749" y="1460927"/>
            <a:chExt cx="1696842" cy="1684014"/>
          </a:xfrm>
          <a:effectLst/>
        </p:grpSpPr>
        <p:sp>
          <p:nvSpPr>
            <p:cNvPr id="24" name="Rectángulo 101">
              <a:extLst>
                <a:ext uri="{FF2B5EF4-FFF2-40B4-BE49-F238E27FC236}">
                  <a16:creationId xmlns:a16="http://schemas.microsoft.com/office/drawing/2014/main" id="{3C333570-6DF7-4ADF-A6D0-EC7EEFD2D340}"/>
                </a:ext>
              </a:extLst>
            </p:cNvPr>
            <p:cNvSpPr/>
            <p:nvPr/>
          </p:nvSpPr>
          <p:spPr>
            <a:xfrm>
              <a:off x="1523172" y="1460927"/>
              <a:ext cx="1620000" cy="12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 Placeholder 23">
              <a:extLst>
                <a:ext uri="{FF2B5EF4-FFF2-40B4-BE49-F238E27FC236}">
                  <a16:creationId xmlns:a16="http://schemas.microsoft.com/office/drawing/2014/main" id="{24BC4553-C05D-45E1-B5F7-0D0857DF8C30}"/>
                </a:ext>
              </a:extLst>
            </p:cNvPr>
            <p:cNvSpPr txBox="1">
              <a:spLocks/>
            </p:cNvSpPr>
            <p:nvPr/>
          </p:nvSpPr>
          <p:spPr>
            <a:xfrm>
              <a:off x="1484749" y="2837039"/>
              <a:ext cx="1696842" cy="307902"/>
            </a:xfrm>
            <a:prstGeom prst="rect">
              <a:avLst/>
            </a:prstGeom>
            <a:noFill/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r>
                <a: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rPr>
                <a:t>GENERALES</a:t>
              </a:r>
            </a:p>
            <a:p>
              <a:pPr marL="0" indent="0" algn="ctr">
                <a:lnSpc>
                  <a:spcPts val="2000"/>
                </a:lnSpc>
                <a:spcBef>
                  <a:spcPts val="600"/>
                </a:spcBef>
                <a:buNone/>
              </a:pPr>
              <a:endParaRPr lang="en-US" sz="1600" b="1" dirty="0">
                <a:solidFill>
                  <a:schemeClr val="bg1"/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E3D619-B4BB-420F-BC48-9E6A28269FBA}"/>
              </a:ext>
            </a:extLst>
          </p:cNvPr>
          <p:cNvGrpSpPr/>
          <p:nvPr userDrawn="1"/>
        </p:nvGrpSpPr>
        <p:grpSpPr>
          <a:xfrm>
            <a:off x="6281871" y="1884376"/>
            <a:ext cx="1696842" cy="1684014"/>
            <a:chOff x="3089761" y="1886953"/>
            <a:chExt cx="1696842" cy="1684014"/>
          </a:xfrm>
        </p:grpSpPr>
        <p:grpSp>
          <p:nvGrpSpPr>
            <p:cNvPr id="27" name="Grupo 141">
              <a:extLst>
                <a:ext uri="{FF2B5EF4-FFF2-40B4-BE49-F238E27FC236}">
                  <a16:creationId xmlns:a16="http://schemas.microsoft.com/office/drawing/2014/main" id="{2AA60A5C-23E8-4FE5-9613-2F1F2CB2568D}"/>
                </a:ext>
              </a:extLst>
            </p:cNvPr>
            <p:cNvGrpSpPr/>
            <p:nvPr/>
          </p:nvGrpSpPr>
          <p:grpSpPr>
            <a:xfrm>
              <a:off x="3089761" y="1886953"/>
              <a:ext cx="1696842" cy="1684014"/>
              <a:chOff x="3993301" y="1460927"/>
              <a:chExt cx="1696842" cy="1684014"/>
            </a:xfrm>
            <a:effectLst/>
          </p:grpSpPr>
          <p:sp>
            <p:nvSpPr>
              <p:cNvPr id="30" name="Rectángulo 110">
                <a:extLst>
                  <a:ext uri="{FF2B5EF4-FFF2-40B4-BE49-F238E27FC236}">
                    <a16:creationId xmlns:a16="http://schemas.microsoft.com/office/drawing/2014/main" id="{05A77AA1-F1DA-4F17-B106-CD583DCE9192}"/>
                  </a:ext>
                </a:extLst>
              </p:cNvPr>
              <p:cNvSpPr/>
              <p:nvPr/>
            </p:nvSpPr>
            <p:spPr>
              <a:xfrm>
                <a:off x="4031724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 Placeholder 23">
                <a:extLst>
                  <a:ext uri="{FF2B5EF4-FFF2-40B4-BE49-F238E27FC236}">
                    <a16:creationId xmlns:a16="http://schemas.microsoft.com/office/drawing/2014/main" id="{0E2D5F9D-E4EE-4FBA-84E5-7DA39B9B8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2837039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ABASTECIMIENTO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D0D894AC-5E36-4752-A042-B43C9748F674}"/>
                </a:ext>
              </a:extLst>
            </p:cNvPr>
            <p:cNvSpPr>
              <a:spLocks noEditPoints="1"/>
            </p:cNvSpPr>
            <p:nvPr/>
          </p:nvSpPr>
          <p:spPr bwMode="auto">
            <a:xfrm rot="1357491">
              <a:off x="3385707" y="1980224"/>
              <a:ext cx="519949" cy="499479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4BB93850-EB7F-4DD6-8A1F-E56C05D83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4809" y="2273332"/>
              <a:ext cx="828689" cy="801571"/>
            </a:xfrm>
            <a:custGeom>
              <a:avLst/>
              <a:gdLst>
                <a:gd name="T0" fmla="*/ 56 w 137"/>
                <a:gd name="T1" fmla="*/ 132 h 137"/>
                <a:gd name="T2" fmla="*/ 45 w 137"/>
                <a:gd name="T3" fmla="*/ 114 h 137"/>
                <a:gd name="T4" fmla="*/ 24 w 137"/>
                <a:gd name="T5" fmla="*/ 122 h 137"/>
                <a:gd name="T6" fmla="*/ 22 w 137"/>
                <a:gd name="T7" fmla="*/ 94 h 137"/>
                <a:gd name="T8" fmla="*/ 18 w 137"/>
                <a:gd name="T9" fmla="*/ 83 h 137"/>
                <a:gd name="T10" fmla="*/ 0 w 137"/>
                <a:gd name="T11" fmla="*/ 62 h 137"/>
                <a:gd name="T12" fmla="*/ 19 w 137"/>
                <a:gd name="T13" fmla="*/ 53 h 137"/>
                <a:gd name="T14" fmla="*/ 14 w 137"/>
                <a:gd name="T15" fmla="*/ 33 h 137"/>
                <a:gd name="T16" fmla="*/ 32 w 137"/>
                <a:gd name="T17" fmla="*/ 15 h 137"/>
                <a:gd name="T18" fmla="*/ 52 w 137"/>
                <a:gd name="T19" fmla="*/ 20 h 137"/>
                <a:gd name="T20" fmla="*/ 61 w 137"/>
                <a:gd name="T21" fmla="*/ 0 h 137"/>
                <a:gd name="T22" fmla="*/ 83 w 137"/>
                <a:gd name="T23" fmla="*/ 19 h 137"/>
                <a:gd name="T24" fmla="*/ 93 w 137"/>
                <a:gd name="T25" fmla="*/ 23 h 137"/>
                <a:gd name="T26" fmla="*/ 121 w 137"/>
                <a:gd name="T27" fmla="*/ 25 h 137"/>
                <a:gd name="T28" fmla="*/ 114 w 137"/>
                <a:gd name="T29" fmla="*/ 45 h 137"/>
                <a:gd name="T30" fmla="*/ 132 w 137"/>
                <a:gd name="T31" fmla="*/ 56 h 137"/>
                <a:gd name="T32" fmla="*/ 137 w 137"/>
                <a:gd name="T33" fmla="*/ 75 h 137"/>
                <a:gd name="T34" fmla="*/ 117 w 137"/>
                <a:gd name="T35" fmla="*/ 84 h 137"/>
                <a:gd name="T36" fmla="*/ 122 w 137"/>
                <a:gd name="T37" fmla="*/ 105 h 137"/>
                <a:gd name="T38" fmla="*/ 104 w 137"/>
                <a:gd name="T39" fmla="*/ 122 h 137"/>
                <a:gd name="T40" fmla="*/ 84 w 137"/>
                <a:gd name="T41" fmla="*/ 117 h 137"/>
                <a:gd name="T42" fmla="*/ 75 w 137"/>
                <a:gd name="T43" fmla="*/ 137 h 137"/>
                <a:gd name="T44" fmla="*/ 77 w 137"/>
                <a:gd name="T45" fmla="*/ 118 h 137"/>
                <a:gd name="T46" fmla="*/ 97 w 137"/>
                <a:gd name="T47" fmla="*/ 109 h 137"/>
                <a:gd name="T48" fmla="*/ 109 w 137"/>
                <a:gd name="T49" fmla="*/ 97 h 137"/>
                <a:gd name="T50" fmla="*/ 117 w 137"/>
                <a:gd name="T51" fmla="*/ 77 h 137"/>
                <a:gd name="T52" fmla="*/ 117 w 137"/>
                <a:gd name="T53" fmla="*/ 60 h 137"/>
                <a:gd name="T54" fmla="*/ 109 w 137"/>
                <a:gd name="T55" fmla="*/ 40 h 137"/>
                <a:gd name="T56" fmla="*/ 97 w 137"/>
                <a:gd name="T57" fmla="*/ 28 h 137"/>
                <a:gd name="T58" fmla="*/ 77 w 137"/>
                <a:gd name="T59" fmla="*/ 19 h 137"/>
                <a:gd name="T60" fmla="*/ 60 w 137"/>
                <a:gd name="T61" fmla="*/ 19 h 137"/>
                <a:gd name="T62" fmla="*/ 39 w 137"/>
                <a:gd name="T63" fmla="*/ 28 h 137"/>
                <a:gd name="T64" fmla="*/ 27 w 137"/>
                <a:gd name="T65" fmla="*/ 40 h 137"/>
                <a:gd name="T66" fmla="*/ 19 w 137"/>
                <a:gd name="T67" fmla="*/ 60 h 137"/>
                <a:gd name="T68" fmla="*/ 19 w 137"/>
                <a:gd name="T69" fmla="*/ 77 h 137"/>
                <a:gd name="T70" fmla="*/ 27 w 137"/>
                <a:gd name="T71" fmla="*/ 97 h 137"/>
                <a:gd name="T72" fmla="*/ 39 w 137"/>
                <a:gd name="T73" fmla="*/ 109 h 137"/>
                <a:gd name="T74" fmla="*/ 60 w 137"/>
                <a:gd name="T75" fmla="*/ 118 h 137"/>
                <a:gd name="T76" fmla="*/ 19 w 137"/>
                <a:gd name="T77" fmla="*/ 108 h 137"/>
                <a:gd name="T78" fmla="*/ 130 w 137"/>
                <a:gd name="T79" fmla="*/ 75 h 137"/>
                <a:gd name="T80" fmla="*/ 6 w 137"/>
                <a:gd name="T81" fmla="*/ 75 h 137"/>
                <a:gd name="T82" fmla="*/ 6 w 137"/>
                <a:gd name="T83" fmla="*/ 75 h 137"/>
                <a:gd name="T84" fmla="*/ 108 w 137"/>
                <a:gd name="T85" fmla="*/ 20 h 137"/>
                <a:gd name="T86" fmla="*/ 107 w 137"/>
                <a:gd name="T87" fmla="*/ 20 h 137"/>
                <a:gd name="T88" fmla="*/ 49 w 137"/>
                <a:gd name="T89" fmla="*/ 88 h 137"/>
                <a:gd name="T90" fmla="*/ 87 w 137"/>
                <a:gd name="T91" fmla="*/ 49 h 137"/>
                <a:gd name="T92" fmla="*/ 68 w 137"/>
                <a:gd name="T93" fmla="*/ 96 h 137"/>
                <a:gd name="T94" fmla="*/ 48 w 137"/>
                <a:gd name="T95" fmla="*/ 64 h 137"/>
                <a:gd name="T96" fmla="*/ 73 w 137"/>
                <a:gd name="T97" fmla="*/ 89 h 137"/>
                <a:gd name="T98" fmla="*/ 68 w 137"/>
                <a:gd name="T99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" h="137">
                  <a:moveTo>
                    <a:pt x="75" y="137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6" y="135"/>
                    <a:pt x="56" y="13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8"/>
                    <a:pt x="53" y="118"/>
                    <a:pt x="52" y="117"/>
                  </a:cubicBezTo>
                  <a:cubicBezTo>
                    <a:pt x="50" y="117"/>
                    <a:pt x="47" y="116"/>
                    <a:pt x="45" y="114"/>
                  </a:cubicBezTo>
                  <a:cubicBezTo>
                    <a:pt x="44" y="114"/>
                    <a:pt x="44" y="114"/>
                    <a:pt x="43" y="11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0" y="124"/>
                    <a:pt x="26" y="124"/>
                    <a:pt x="24" y="12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3" y="110"/>
                    <a:pt x="13" y="107"/>
                    <a:pt x="14" y="10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3" y="93"/>
                    <a:pt x="22" y="92"/>
                  </a:cubicBezTo>
                  <a:cubicBezTo>
                    <a:pt x="21" y="90"/>
                    <a:pt x="20" y="87"/>
                    <a:pt x="19" y="84"/>
                  </a:cubicBezTo>
                  <a:cubicBezTo>
                    <a:pt x="19" y="84"/>
                    <a:pt x="19" y="83"/>
                    <a:pt x="18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8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9"/>
                    <a:pt x="2" y="56"/>
                    <a:pt x="5" y="56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3"/>
                    <a:pt x="19" y="53"/>
                  </a:cubicBezTo>
                  <a:cubicBezTo>
                    <a:pt x="20" y="50"/>
                    <a:pt x="21" y="48"/>
                    <a:pt x="22" y="45"/>
                  </a:cubicBezTo>
                  <a:cubicBezTo>
                    <a:pt x="23" y="45"/>
                    <a:pt x="23" y="44"/>
                    <a:pt x="22" y="4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0"/>
                    <a:pt x="13" y="27"/>
                    <a:pt x="15" y="2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3"/>
                    <a:pt x="32" y="1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5" y="23"/>
                  </a:cubicBezTo>
                  <a:cubicBezTo>
                    <a:pt x="47" y="22"/>
                    <a:pt x="50" y="21"/>
                    <a:pt x="52" y="20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9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2"/>
                    <a:pt x="81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6" y="21"/>
                    <a:pt x="89" y="22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6" y="13"/>
                    <a:pt x="110" y="13"/>
                    <a:pt x="112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4" y="30"/>
                    <a:pt x="122" y="33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3" y="45"/>
                    <a:pt x="114" y="45"/>
                  </a:cubicBezTo>
                  <a:cubicBezTo>
                    <a:pt x="115" y="48"/>
                    <a:pt x="116" y="50"/>
                    <a:pt x="117" y="53"/>
                  </a:cubicBezTo>
                  <a:cubicBezTo>
                    <a:pt x="117" y="53"/>
                    <a:pt x="118" y="54"/>
                    <a:pt x="118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4" y="56"/>
                    <a:pt x="137" y="59"/>
                    <a:pt x="137" y="62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8"/>
                    <a:pt x="134" y="81"/>
                    <a:pt x="132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3"/>
                    <a:pt x="117" y="84"/>
                    <a:pt x="117" y="84"/>
                  </a:cubicBezTo>
                  <a:cubicBezTo>
                    <a:pt x="116" y="87"/>
                    <a:pt x="115" y="90"/>
                    <a:pt x="114" y="92"/>
                  </a:cubicBezTo>
                  <a:cubicBezTo>
                    <a:pt x="113" y="93"/>
                    <a:pt x="114" y="93"/>
                    <a:pt x="114" y="94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4" y="107"/>
                    <a:pt x="123" y="110"/>
                    <a:pt x="121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4"/>
                    <a:pt x="106" y="124"/>
                    <a:pt x="104" y="12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3" y="114"/>
                    <a:pt x="92" y="114"/>
                    <a:pt x="92" y="114"/>
                  </a:cubicBezTo>
                  <a:cubicBezTo>
                    <a:pt x="89" y="116"/>
                    <a:pt x="86" y="117"/>
                    <a:pt x="84" y="117"/>
                  </a:cubicBezTo>
                  <a:cubicBezTo>
                    <a:pt x="83" y="118"/>
                    <a:pt x="83" y="118"/>
                    <a:pt x="83" y="119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5"/>
                    <a:pt x="78" y="137"/>
                    <a:pt x="75" y="137"/>
                  </a:cubicBezTo>
                  <a:close/>
                  <a:moveTo>
                    <a:pt x="62" y="131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15"/>
                    <a:pt x="79" y="112"/>
                    <a:pt x="82" y="111"/>
                  </a:cubicBezTo>
                  <a:cubicBezTo>
                    <a:pt x="84" y="111"/>
                    <a:pt x="87" y="110"/>
                    <a:pt x="89" y="109"/>
                  </a:cubicBezTo>
                  <a:cubicBezTo>
                    <a:pt x="91" y="107"/>
                    <a:pt x="94" y="108"/>
                    <a:pt x="97" y="109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5"/>
                    <a:pt x="107" y="92"/>
                    <a:pt x="108" y="89"/>
                  </a:cubicBezTo>
                  <a:cubicBezTo>
                    <a:pt x="109" y="87"/>
                    <a:pt x="110" y="85"/>
                    <a:pt x="111" y="82"/>
                  </a:cubicBezTo>
                  <a:cubicBezTo>
                    <a:pt x="112" y="80"/>
                    <a:pt x="114" y="77"/>
                    <a:pt x="117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4" y="60"/>
                    <a:pt x="112" y="58"/>
                    <a:pt x="111" y="55"/>
                  </a:cubicBezTo>
                  <a:cubicBezTo>
                    <a:pt x="110" y="52"/>
                    <a:pt x="109" y="50"/>
                    <a:pt x="108" y="48"/>
                  </a:cubicBezTo>
                  <a:cubicBezTo>
                    <a:pt x="107" y="45"/>
                    <a:pt x="107" y="42"/>
                    <a:pt x="109" y="4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4" y="30"/>
                    <a:pt x="91" y="30"/>
                    <a:pt x="89" y="28"/>
                  </a:cubicBezTo>
                  <a:cubicBezTo>
                    <a:pt x="87" y="27"/>
                    <a:pt x="84" y="26"/>
                    <a:pt x="82" y="26"/>
                  </a:cubicBezTo>
                  <a:cubicBezTo>
                    <a:pt x="79" y="25"/>
                    <a:pt x="77" y="22"/>
                    <a:pt x="77" y="19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22"/>
                    <a:pt x="57" y="25"/>
                    <a:pt x="54" y="26"/>
                  </a:cubicBezTo>
                  <a:cubicBezTo>
                    <a:pt x="52" y="26"/>
                    <a:pt x="50" y="27"/>
                    <a:pt x="48" y="28"/>
                  </a:cubicBezTo>
                  <a:cubicBezTo>
                    <a:pt x="45" y="30"/>
                    <a:pt x="42" y="30"/>
                    <a:pt x="39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9" y="42"/>
                    <a:pt x="29" y="45"/>
                    <a:pt x="28" y="48"/>
                  </a:cubicBezTo>
                  <a:cubicBezTo>
                    <a:pt x="27" y="50"/>
                    <a:pt x="26" y="52"/>
                    <a:pt x="25" y="55"/>
                  </a:cubicBezTo>
                  <a:cubicBezTo>
                    <a:pt x="24" y="58"/>
                    <a:pt x="22" y="60"/>
                    <a:pt x="19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2" y="77"/>
                    <a:pt x="24" y="80"/>
                    <a:pt x="25" y="82"/>
                  </a:cubicBezTo>
                  <a:cubicBezTo>
                    <a:pt x="26" y="85"/>
                    <a:pt x="27" y="87"/>
                    <a:pt x="28" y="89"/>
                  </a:cubicBezTo>
                  <a:cubicBezTo>
                    <a:pt x="29" y="92"/>
                    <a:pt x="29" y="95"/>
                    <a:pt x="27" y="9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08"/>
                    <a:pt x="45" y="107"/>
                    <a:pt x="48" y="109"/>
                  </a:cubicBezTo>
                  <a:cubicBezTo>
                    <a:pt x="50" y="110"/>
                    <a:pt x="52" y="111"/>
                    <a:pt x="54" y="111"/>
                  </a:cubicBezTo>
                  <a:cubicBezTo>
                    <a:pt x="57" y="112"/>
                    <a:pt x="59" y="115"/>
                    <a:pt x="60" y="118"/>
                  </a:cubicBezTo>
                  <a:lnTo>
                    <a:pt x="62" y="131"/>
                  </a:lnTo>
                  <a:close/>
                  <a:moveTo>
                    <a:pt x="19" y="108"/>
                  </a:moveTo>
                  <a:cubicBezTo>
                    <a:pt x="19" y="108"/>
                    <a:pt x="19" y="108"/>
                    <a:pt x="19" y="108"/>
                  </a:cubicBezTo>
                  <a:close/>
                  <a:moveTo>
                    <a:pt x="117" y="108"/>
                  </a:moveTo>
                  <a:cubicBezTo>
                    <a:pt x="117" y="108"/>
                    <a:pt x="117" y="108"/>
                    <a:pt x="117" y="108"/>
                  </a:cubicBezTo>
                  <a:close/>
                  <a:moveTo>
                    <a:pt x="130" y="75"/>
                  </a:moveTo>
                  <a:cubicBezTo>
                    <a:pt x="130" y="75"/>
                    <a:pt x="130" y="75"/>
                    <a:pt x="130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lose/>
                  <a:moveTo>
                    <a:pt x="6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lose/>
                  <a:moveTo>
                    <a:pt x="108" y="20"/>
                  </a:move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lose/>
                  <a:moveTo>
                    <a:pt x="107" y="20"/>
                  </a:move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68" y="96"/>
                  </a:moveTo>
                  <a:cubicBezTo>
                    <a:pt x="61" y="96"/>
                    <a:pt x="54" y="93"/>
                    <a:pt x="49" y="88"/>
                  </a:cubicBezTo>
                  <a:cubicBezTo>
                    <a:pt x="42" y="81"/>
                    <a:pt x="39" y="72"/>
                    <a:pt x="42" y="62"/>
                  </a:cubicBezTo>
                  <a:cubicBezTo>
                    <a:pt x="44" y="52"/>
                    <a:pt x="52" y="44"/>
                    <a:pt x="62" y="42"/>
                  </a:cubicBezTo>
                  <a:cubicBezTo>
                    <a:pt x="71" y="40"/>
                    <a:pt x="81" y="43"/>
                    <a:pt x="87" y="49"/>
                  </a:cubicBezTo>
                  <a:cubicBezTo>
                    <a:pt x="94" y="56"/>
                    <a:pt x="97" y="65"/>
                    <a:pt x="95" y="75"/>
                  </a:cubicBezTo>
                  <a:cubicBezTo>
                    <a:pt x="92" y="85"/>
                    <a:pt x="84" y="93"/>
                    <a:pt x="74" y="95"/>
                  </a:cubicBezTo>
                  <a:cubicBezTo>
                    <a:pt x="72" y="96"/>
                    <a:pt x="70" y="96"/>
                    <a:pt x="68" y="96"/>
                  </a:cubicBezTo>
                  <a:close/>
                  <a:moveTo>
                    <a:pt x="68" y="48"/>
                  </a:moveTo>
                  <a:cubicBezTo>
                    <a:pt x="66" y="48"/>
                    <a:pt x="65" y="48"/>
                    <a:pt x="63" y="48"/>
                  </a:cubicBezTo>
                  <a:cubicBezTo>
                    <a:pt x="56" y="50"/>
                    <a:pt x="49" y="56"/>
                    <a:pt x="48" y="64"/>
                  </a:cubicBezTo>
                  <a:cubicBezTo>
                    <a:pt x="46" y="71"/>
                    <a:pt x="48" y="78"/>
                    <a:pt x="53" y="83"/>
                  </a:cubicBezTo>
                  <a:cubicBezTo>
                    <a:pt x="58" y="89"/>
                    <a:pt x="66" y="91"/>
                    <a:pt x="73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1" y="87"/>
                    <a:pt x="87" y="81"/>
                    <a:pt x="89" y="73"/>
                  </a:cubicBezTo>
                  <a:cubicBezTo>
                    <a:pt x="90" y="66"/>
                    <a:pt x="88" y="59"/>
                    <a:pt x="83" y="54"/>
                  </a:cubicBezTo>
                  <a:cubicBezTo>
                    <a:pt x="79" y="50"/>
                    <a:pt x="74" y="48"/>
                    <a:pt x="6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0BCFBB-0AA5-4065-88E8-4E6320C5D58B}"/>
              </a:ext>
            </a:extLst>
          </p:cNvPr>
          <p:cNvGrpSpPr/>
          <p:nvPr userDrawn="1"/>
        </p:nvGrpSpPr>
        <p:grpSpPr>
          <a:xfrm>
            <a:off x="2015014" y="3859921"/>
            <a:ext cx="1696842" cy="1680727"/>
            <a:chOff x="5247580" y="1886953"/>
            <a:chExt cx="1696842" cy="1680727"/>
          </a:xfrm>
        </p:grpSpPr>
        <p:grpSp>
          <p:nvGrpSpPr>
            <p:cNvPr id="33" name="Grupo 142">
              <a:extLst>
                <a:ext uri="{FF2B5EF4-FFF2-40B4-BE49-F238E27FC236}">
                  <a16:creationId xmlns:a16="http://schemas.microsoft.com/office/drawing/2014/main" id="{91C7E66F-9579-490B-8187-797342A469A2}"/>
                </a:ext>
              </a:extLst>
            </p:cNvPr>
            <p:cNvGrpSpPr/>
            <p:nvPr/>
          </p:nvGrpSpPr>
          <p:grpSpPr>
            <a:xfrm>
              <a:off x="5247580" y="1886953"/>
              <a:ext cx="1696842" cy="1680727"/>
              <a:chOff x="6501853" y="1460927"/>
              <a:chExt cx="1696842" cy="1680727"/>
            </a:xfrm>
            <a:effectLst/>
          </p:grpSpPr>
          <p:sp>
            <p:nvSpPr>
              <p:cNvPr id="35" name="Rectángulo 111">
                <a:extLst>
                  <a:ext uri="{FF2B5EF4-FFF2-40B4-BE49-F238E27FC236}">
                    <a16:creationId xmlns:a16="http://schemas.microsoft.com/office/drawing/2014/main" id="{596D23F0-147A-482C-A6DD-F355D40DCF75}"/>
                  </a:ext>
                </a:extLst>
              </p:cNvPr>
              <p:cNvSpPr/>
              <p:nvPr/>
            </p:nvSpPr>
            <p:spPr>
              <a:xfrm>
                <a:off x="6540276" y="1460927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 Placeholder 23">
                <a:extLst>
                  <a:ext uri="{FF2B5EF4-FFF2-40B4-BE49-F238E27FC236}">
                    <a16:creationId xmlns:a16="http://schemas.microsoft.com/office/drawing/2014/main" id="{911F2956-3F5D-410D-8E3F-6A874E2C9D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853" y="2833752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GASTOS</a:t>
                </a:r>
              </a:p>
            </p:txBody>
          </p:sp>
        </p:grpSp>
        <p:sp>
          <p:nvSpPr>
            <p:cNvPr id="34" name="Freeform 245">
              <a:extLst>
                <a:ext uri="{FF2B5EF4-FFF2-40B4-BE49-F238E27FC236}">
                  <a16:creationId xmlns:a16="http://schemas.microsoft.com/office/drawing/2014/main" id="{85453E0C-9489-4ACD-A93C-F1113E421939}"/>
                </a:ext>
              </a:extLst>
            </p:cNvPr>
            <p:cNvSpPr/>
            <p:nvPr/>
          </p:nvSpPr>
          <p:spPr>
            <a:xfrm>
              <a:off x="5542503" y="2087260"/>
              <a:ext cx="1106993" cy="862310"/>
            </a:xfrm>
            <a:custGeom>
              <a:avLst/>
              <a:gdLst>
                <a:gd name="connsiteX0" fmla="*/ 409325 w 576943"/>
                <a:gd name="connsiteY0" fmla="*/ 36059 h 432707"/>
                <a:gd name="connsiteX1" fmla="*/ 531870 w 576943"/>
                <a:gd name="connsiteY1" fmla="*/ 36059 h 432707"/>
                <a:gd name="connsiteX2" fmla="*/ 538349 w 576943"/>
                <a:gd name="connsiteY2" fmla="*/ 38594 h 432707"/>
                <a:gd name="connsiteX3" fmla="*/ 540884 w 576943"/>
                <a:gd name="connsiteY3" fmla="*/ 45074 h 432707"/>
                <a:gd name="connsiteX4" fmla="*/ 540884 w 576943"/>
                <a:gd name="connsiteY4" fmla="*/ 167618 h 432707"/>
                <a:gd name="connsiteX5" fmla="*/ 535391 w 576943"/>
                <a:gd name="connsiteY5" fmla="*/ 175928 h 432707"/>
                <a:gd name="connsiteX6" fmla="*/ 525390 w 576943"/>
                <a:gd name="connsiteY6" fmla="*/ 173815 h 432707"/>
                <a:gd name="connsiteX7" fmla="*/ 491304 w 576943"/>
                <a:gd name="connsiteY7" fmla="*/ 139728 h 432707"/>
                <a:gd name="connsiteX8" fmla="*/ 312981 w 576943"/>
                <a:gd name="connsiteY8" fmla="*/ 318051 h 432707"/>
                <a:gd name="connsiteX9" fmla="*/ 306501 w 576943"/>
                <a:gd name="connsiteY9" fmla="*/ 320868 h 432707"/>
                <a:gd name="connsiteX10" fmla="*/ 300022 w 576943"/>
                <a:gd name="connsiteY10" fmla="*/ 318051 h 432707"/>
                <a:gd name="connsiteX11" fmla="*/ 234384 w 576943"/>
                <a:gd name="connsiteY11" fmla="*/ 252412 h 432707"/>
                <a:gd name="connsiteX12" fmla="*/ 117192 w 576943"/>
                <a:gd name="connsiteY12" fmla="*/ 369604 h 432707"/>
                <a:gd name="connsiteX13" fmla="*/ 63104 w 576943"/>
                <a:gd name="connsiteY13" fmla="*/ 315515 h 432707"/>
                <a:gd name="connsiteX14" fmla="*/ 227904 w 576943"/>
                <a:gd name="connsiteY14" fmla="*/ 150715 h 432707"/>
                <a:gd name="connsiteX15" fmla="*/ 234384 w 576943"/>
                <a:gd name="connsiteY15" fmla="*/ 147898 h 432707"/>
                <a:gd name="connsiteX16" fmla="*/ 240863 w 576943"/>
                <a:gd name="connsiteY16" fmla="*/ 150715 h 432707"/>
                <a:gd name="connsiteX17" fmla="*/ 306501 w 576943"/>
                <a:gd name="connsiteY17" fmla="*/ 216353 h 432707"/>
                <a:gd name="connsiteX18" fmla="*/ 437215 w 576943"/>
                <a:gd name="connsiteY18" fmla="*/ 85640 h 432707"/>
                <a:gd name="connsiteX19" fmla="*/ 403128 w 576943"/>
                <a:gd name="connsiteY19" fmla="*/ 51553 h 432707"/>
                <a:gd name="connsiteX20" fmla="*/ 401015 w 576943"/>
                <a:gd name="connsiteY20" fmla="*/ 41552 h 432707"/>
                <a:gd name="connsiteX21" fmla="*/ 409325 w 576943"/>
                <a:gd name="connsiteY21" fmla="*/ 36059 h 432707"/>
                <a:gd name="connsiteX22" fmla="*/ 0 w 576943"/>
                <a:gd name="connsiteY22" fmla="*/ 0 h 432707"/>
                <a:gd name="connsiteX23" fmla="*/ 36059 w 576943"/>
                <a:gd name="connsiteY23" fmla="*/ 0 h 432707"/>
                <a:gd name="connsiteX24" fmla="*/ 36059 w 576943"/>
                <a:gd name="connsiteY24" fmla="*/ 396648 h 432707"/>
                <a:gd name="connsiteX25" fmla="*/ 576943 w 576943"/>
                <a:gd name="connsiteY25" fmla="*/ 396648 h 432707"/>
                <a:gd name="connsiteX26" fmla="*/ 576943 w 576943"/>
                <a:gd name="connsiteY26" fmla="*/ 432707 h 432707"/>
                <a:gd name="connsiteX27" fmla="*/ 0 w 576943"/>
                <a:gd name="connsiteY27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43" h="432707">
                  <a:moveTo>
                    <a:pt x="409325" y="36059"/>
                  </a:moveTo>
                  <a:lnTo>
                    <a:pt x="531870" y="36059"/>
                  </a:lnTo>
                  <a:cubicBezTo>
                    <a:pt x="534499" y="36059"/>
                    <a:pt x="536659" y="36904"/>
                    <a:pt x="538349" y="38594"/>
                  </a:cubicBezTo>
                  <a:cubicBezTo>
                    <a:pt x="540039" y="40284"/>
                    <a:pt x="540884" y="42444"/>
                    <a:pt x="540884" y="45074"/>
                  </a:cubicBezTo>
                  <a:lnTo>
                    <a:pt x="540884" y="167618"/>
                  </a:lnTo>
                  <a:cubicBezTo>
                    <a:pt x="540884" y="171562"/>
                    <a:pt x="539054" y="174332"/>
                    <a:pt x="535391" y="175928"/>
                  </a:cubicBezTo>
                  <a:cubicBezTo>
                    <a:pt x="531729" y="177524"/>
                    <a:pt x="528395" y="176820"/>
                    <a:pt x="525390" y="173815"/>
                  </a:cubicBezTo>
                  <a:lnTo>
                    <a:pt x="491304" y="139728"/>
                  </a:lnTo>
                  <a:lnTo>
                    <a:pt x="312981" y="318051"/>
                  </a:lnTo>
                  <a:cubicBezTo>
                    <a:pt x="311103" y="319929"/>
                    <a:pt x="308943" y="320868"/>
                    <a:pt x="306501" y="320868"/>
                  </a:cubicBezTo>
                  <a:cubicBezTo>
                    <a:pt x="304060" y="320868"/>
                    <a:pt x="301900" y="319929"/>
                    <a:pt x="300022" y="318051"/>
                  </a:cubicBezTo>
                  <a:lnTo>
                    <a:pt x="234384" y="252412"/>
                  </a:lnTo>
                  <a:lnTo>
                    <a:pt x="117192" y="369604"/>
                  </a:lnTo>
                  <a:lnTo>
                    <a:pt x="63104" y="315515"/>
                  </a:lnTo>
                  <a:lnTo>
                    <a:pt x="227904" y="150715"/>
                  </a:lnTo>
                  <a:cubicBezTo>
                    <a:pt x="229783" y="148837"/>
                    <a:pt x="231942" y="147898"/>
                    <a:pt x="234384" y="147898"/>
                  </a:cubicBezTo>
                  <a:cubicBezTo>
                    <a:pt x="236825" y="147898"/>
                    <a:pt x="238985" y="148837"/>
                    <a:pt x="240863" y="150715"/>
                  </a:cubicBezTo>
                  <a:lnTo>
                    <a:pt x="306501" y="216353"/>
                  </a:lnTo>
                  <a:lnTo>
                    <a:pt x="437215" y="85640"/>
                  </a:lnTo>
                  <a:lnTo>
                    <a:pt x="403128" y="51553"/>
                  </a:lnTo>
                  <a:cubicBezTo>
                    <a:pt x="400123" y="48548"/>
                    <a:pt x="399419" y="45214"/>
                    <a:pt x="401015" y="41552"/>
                  </a:cubicBezTo>
                  <a:cubicBezTo>
                    <a:pt x="402611" y="37890"/>
                    <a:pt x="405382" y="36059"/>
                    <a:pt x="409325" y="36059"/>
                  </a:cubicBezTo>
                  <a:close/>
                  <a:moveTo>
                    <a:pt x="0" y="0"/>
                  </a:moveTo>
                  <a:lnTo>
                    <a:pt x="36059" y="0"/>
                  </a:lnTo>
                  <a:lnTo>
                    <a:pt x="36059" y="396648"/>
                  </a:lnTo>
                  <a:lnTo>
                    <a:pt x="576943" y="396648"/>
                  </a:lnTo>
                  <a:lnTo>
                    <a:pt x="576943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1A60A3-E95C-4FC7-B367-C321DF8ADA4A}"/>
              </a:ext>
            </a:extLst>
          </p:cNvPr>
          <p:cNvGrpSpPr/>
          <p:nvPr userDrawn="1"/>
        </p:nvGrpSpPr>
        <p:grpSpPr>
          <a:xfrm>
            <a:off x="8423364" y="1875427"/>
            <a:ext cx="1696842" cy="1676589"/>
            <a:chOff x="931942" y="3922314"/>
            <a:chExt cx="1696842" cy="1676589"/>
          </a:xfrm>
        </p:grpSpPr>
        <p:grpSp>
          <p:nvGrpSpPr>
            <p:cNvPr id="43" name="Grupo 145">
              <a:extLst>
                <a:ext uri="{FF2B5EF4-FFF2-40B4-BE49-F238E27FC236}">
                  <a16:creationId xmlns:a16="http://schemas.microsoft.com/office/drawing/2014/main" id="{F8C0BF6F-98CB-41B4-BB2F-975B1AB1A610}"/>
                </a:ext>
              </a:extLst>
            </p:cNvPr>
            <p:cNvGrpSpPr/>
            <p:nvPr/>
          </p:nvGrpSpPr>
          <p:grpSpPr>
            <a:xfrm>
              <a:off x="931942" y="3922314"/>
              <a:ext cx="1696842" cy="1676589"/>
              <a:chOff x="3993301" y="3979156"/>
              <a:chExt cx="1696842" cy="1676589"/>
            </a:xfrm>
            <a:effectLst/>
          </p:grpSpPr>
          <p:sp>
            <p:nvSpPr>
              <p:cNvPr id="45" name="Rectángulo 116">
                <a:extLst>
                  <a:ext uri="{FF2B5EF4-FFF2-40B4-BE49-F238E27FC236}">
                    <a16:creationId xmlns:a16="http://schemas.microsoft.com/office/drawing/2014/main" id="{B0B42590-AB09-4BD7-AAD4-348CCD02ED41}"/>
                  </a:ext>
                </a:extLst>
              </p:cNvPr>
              <p:cNvSpPr/>
              <p:nvPr/>
            </p:nvSpPr>
            <p:spPr>
              <a:xfrm>
                <a:off x="4031722" y="397915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 Placeholder 23">
                <a:extLst>
                  <a:ext uri="{FF2B5EF4-FFF2-40B4-BE49-F238E27FC236}">
                    <a16:creationId xmlns:a16="http://schemas.microsoft.com/office/drawing/2014/main" id="{BC362490-DAF6-48FA-8F46-CB4E65A6E5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3301" y="5347843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LOGÍSTICA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44" name="Freeform 107">
              <a:extLst>
                <a:ext uri="{FF2B5EF4-FFF2-40B4-BE49-F238E27FC236}">
                  <a16:creationId xmlns:a16="http://schemas.microsoft.com/office/drawing/2014/main" id="{FDA28907-7F6C-46B6-BBF6-C1F0BBEA2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6138" y="4120664"/>
              <a:ext cx="988450" cy="824630"/>
            </a:xfrm>
            <a:custGeom>
              <a:avLst/>
              <a:gdLst>
                <a:gd name="T0" fmla="*/ 1767 w 3666"/>
                <a:gd name="T1" fmla="*/ 3297 h 3543"/>
                <a:gd name="T2" fmla="*/ 1920 w 3666"/>
                <a:gd name="T3" fmla="*/ 3417 h 3543"/>
                <a:gd name="T4" fmla="*/ 2002 w 3666"/>
                <a:gd name="T5" fmla="*/ 3242 h 3543"/>
                <a:gd name="T6" fmla="*/ 547 w 3666"/>
                <a:gd name="T7" fmla="*/ 3185 h 3543"/>
                <a:gd name="T8" fmla="*/ 504 w 3666"/>
                <a:gd name="T9" fmla="*/ 3374 h 3543"/>
                <a:gd name="T10" fmla="*/ 697 w 3666"/>
                <a:gd name="T11" fmla="*/ 3374 h 3543"/>
                <a:gd name="T12" fmla="*/ 655 w 3666"/>
                <a:gd name="T13" fmla="*/ 3185 h 3543"/>
                <a:gd name="T14" fmla="*/ 2065 w 3666"/>
                <a:gd name="T15" fmla="*/ 3122 h 3543"/>
                <a:gd name="T16" fmla="*/ 2110 w 3666"/>
                <a:gd name="T17" fmla="*/ 3410 h 3543"/>
                <a:gd name="T18" fmla="*/ 1851 w 3666"/>
                <a:gd name="T19" fmla="*/ 3540 h 3543"/>
                <a:gd name="T20" fmla="*/ 1647 w 3666"/>
                <a:gd name="T21" fmla="*/ 3337 h 3543"/>
                <a:gd name="T22" fmla="*/ 1777 w 3666"/>
                <a:gd name="T23" fmla="*/ 3077 h 3543"/>
                <a:gd name="T24" fmla="*/ 747 w 3666"/>
                <a:gd name="T25" fmla="*/ 3097 h 3543"/>
                <a:gd name="T26" fmla="*/ 834 w 3666"/>
                <a:gd name="T27" fmla="*/ 3374 h 3543"/>
                <a:gd name="T28" fmla="*/ 601 w 3666"/>
                <a:gd name="T29" fmla="*/ 3543 h 3543"/>
                <a:gd name="T30" fmla="*/ 367 w 3666"/>
                <a:gd name="T31" fmla="*/ 3374 h 3543"/>
                <a:gd name="T32" fmla="*/ 455 w 3666"/>
                <a:gd name="T33" fmla="*/ 3097 h 3543"/>
                <a:gd name="T34" fmla="*/ 2456 w 3666"/>
                <a:gd name="T35" fmla="*/ 3157 h 3543"/>
                <a:gd name="T36" fmla="*/ 2205 w 3666"/>
                <a:gd name="T37" fmla="*/ 3208 h 3543"/>
                <a:gd name="T38" fmla="*/ 1977 w 3666"/>
                <a:gd name="T39" fmla="*/ 2982 h 3543"/>
                <a:gd name="T40" fmla="*/ 1662 w 3666"/>
                <a:gd name="T41" fmla="*/ 3065 h 3543"/>
                <a:gd name="T42" fmla="*/ 900 w 3666"/>
                <a:gd name="T43" fmla="*/ 3167 h 3543"/>
                <a:gd name="T44" fmla="*/ 644 w 3666"/>
                <a:gd name="T45" fmla="*/ 2973 h 3543"/>
                <a:gd name="T46" fmla="*/ 344 w 3666"/>
                <a:gd name="T47" fmla="*/ 3096 h 3543"/>
                <a:gd name="T48" fmla="*/ 44 w 3666"/>
                <a:gd name="T49" fmla="*/ 3223 h 3543"/>
                <a:gd name="T50" fmla="*/ 1741 w 3666"/>
                <a:gd name="T51" fmla="*/ 2240 h 3543"/>
                <a:gd name="T52" fmla="*/ 2225 w 3666"/>
                <a:gd name="T53" fmla="*/ 2609 h 3543"/>
                <a:gd name="T54" fmla="*/ 1757 w 3666"/>
                <a:gd name="T55" fmla="*/ 2230 h 3543"/>
                <a:gd name="T56" fmla="*/ 1595 w 3666"/>
                <a:gd name="T57" fmla="*/ 1977 h 3543"/>
                <a:gd name="T58" fmla="*/ 1945 w 3666"/>
                <a:gd name="T59" fmla="*/ 2139 h 3543"/>
                <a:gd name="T60" fmla="*/ 0 w 3666"/>
                <a:gd name="T61" fmla="*/ 2802 h 3543"/>
                <a:gd name="T62" fmla="*/ 119 w 3666"/>
                <a:gd name="T63" fmla="*/ 1886 h 3543"/>
                <a:gd name="T64" fmla="*/ 2049 w 3666"/>
                <a:gd name="T65" fmla="*/ 1519 h 3543"/>
                <a:gd name="T66" fmla="*/ 2171 w 3666"/>
                <a:gd name="T67" fmla="*/ 1616 h 3543"/>
                <a:gd name="T68" fmla="*/ 2237 w 3666"/>
                <a:gd name="T69" fmla="*/ 1475 h 3543"/>
                <a:gd name="T70" fmla="*/ 2405 w 3666"/>
                <a:gd name="T71" fmla="*/ 410 h 3543"/>
                <a:gd name="T72" fmla="*/ 2340 w 3666"/>
                <a:gd name="T73" fmla="*/ 1459 h 3543"/>
                <a:gd name="T74" fmla="*/ 2855 w 3666"/>
                <a:gd name="T75" fmla="*/ 1977 h 3543"/>
                <a:gd name="T76" fmla="*/ 2207 w 3666"/>
                <a:gd name="T77" fmla="*/ 1710 h 3543"/>
                <a:gd name="T78" fmla="*/ 1974 w 3666"/>
                <a:gd name="T79" fmla="*/ 1620 h 3543"/>
                <a:gd name="T80" fmla="*/ 2007 w 3666"/>
                <a:gd name="T81" fmla="*/ 1376 h 3543"/>
                <a:gd name="T82" fmla="*/ 2386 w 3666"/>
                <a:gd name="T83" fmla="*/ 408 h 3543"/>
                <a:gd name="T84" fmla="*/ 2827 w 3666"/>
                <a:gd name="T85" fmla="*/ 160 h 3543"/>
                <a:gd name="T86" fmla="*/ 3406 w 3666"/>
                <a:gd name="T87" fmla="*/ 670 h 3543"/>
                <a:gd name="T88" fmla="*/ 3663 w 3666"/>
                <a:gd name="T89" fmla="*/ 1414 h 3543"/>
                <a:gd name="T90" fmla="*/ 3515 w 3666"/>
                <a:gd name="T91" fmla="*/ 2179 h 3543"/>
                <a:gd name="T92" fmla="*/ 3035 w 3666"/>
                <a:gd name="T93" fmla="*/ 2751 h 3543"/>
                <a:gd name="T94" fmla="*/ 2773 w 3666"/>
                <a:gd name="T95" fmla="*/ 2676 h 3543"/>
                <a:gd name="T96" fmla="*/ 3272 w 3666"/>
                <a:gd name="T97" fmla="*/ 2201 h 3543"/>
                <a:gd name="T98" fmla="*/ 3462 w 3666"/>
                <a:gd name="T99" fmla="*/ 1519 h 3543"/>
                <a:gd name="T100" fmla="*/ 3267 w 3666"/>
                <a:gd name="T101" fmla="*/ 830 h 3543"/>
                <a:gd name="T102" fmla="*/ 2759 w 3666"/>
                <a:gd name="T103" fmla="*/ 354 h 3543"/>
                <a:gd name="T104" fmla="*/ 2055 w 3666"/>
                <a:gd name="T105" fmla="*/ 206 h 3543"/>
                <a:gd name="T106" fmla="*/ 1388 w 3666"/>
                <a:gd name="T107" fmla="*/ 447 h 3543"/>
                <a:gd name="T108" fmla="*/ 946 w 3666"/>
                <a:gd name="T109" fmla="*/ 987 h 3543"/>
                <a:gd name="T110" fmla="*/ 843 w 3666"/>
                <a:gd name="T111" fmla="*/ 1662 h 3543"/>
                <a:gd name="T112" fmla="*/ 662 w 3666"/>
                <a:gd name="T113" fmla="*/ 1213 h 3543"/>
                <a:gd name="T114" fmla="*/ 1009 w 3666"/>
                <a:gd name="T115" fmla="*/ 516 h 3543"/>
                <a:gd name="T116" fmla="*/ 1651 w 3666"/>
                <a:gd name="T117" fmla="*/ 8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6" h="3543">
                  <a:moveTo>
                    <a:pt x="1891" y="3173"/>
                  </a:moveTo>
                  <a:lnTo>
                    <a:pt x="1863" y="3176"/>
                  </a:lnTo>
                  <a:lnTo>
                    <a:pt x="1836" y="3185"/>
                  </a:lnTo>
                  <a:lnTo>
                    <a:pt x="1814" y="3200"/>
                  </a:lnTo>
                  <a:lnTo>
                    <a:pt x="1795" y="3220"/>
                  </a:lnTo>
                  <a:lnTo>
                    <a:pt x="1781" y="3242"/>
                  </a:lnTo>
                  <a:lnTo>
                    <a:pt x="1771" y="3269"/>
                  </a:lnTo>
                  <a:lnTo>
                    <a:pt x="1767" y="3297"/>
                  </a:lnTo>
                  <a:lnTo>
                    <a:pt x="1771" y="3325"/>
                  </a:lnTo>
                  <a:lnTo>
                    <a:pt x="1781" y="3351"/>
                  </a:lnTo>
                  <a:lnTo>
                    <a:pt x="1795" y="3374"/>
                  </a:lnTo>
                  <a:lnTo>
                    <a:pt x="1814" y="3393"/>
                  </a:lnTo>
                  <a:lnTo>
                    <a:pt x="1836" y="3408"/>
                  </a:lnTo>
                  <a:lnTo>
                    <a:pt x="1863" y="3417"/>
                  </a:lnTo>
                  <a:lnTo>
                    <a:pt x="1891" y="3420"/>
                  </a:lnTo>
                  <a:lnTo>
                    <a:pt x="1920" y="3417"/>
                  </a:lnTo>
                  <a:lnTo>
                    <a:pt x="1945" y="3408"/>
                  </a:lnTo>
                  <a:lnTo>
                    <a:pt x="1969" y="3393"/>
                  </a:lnTo>
                  <a:lnTo>
                    <a:pt x="1987" y="3374"/>
                  </a:lnTo>
                  <a:lnTo>
                    <a:pt x="2002" y="3351"/>
                  </a:lnTo>
                  <a:lnTo>
                    <a:pt x="2011" y="3325"/>
                  </a:lnTo>
                  <a:lnTo>
                    <a:pt x="2014" y="3297"/>
                  </a:lnTo>
                  <a:lnTo>
                    <a:pt x="2011" y="3269"/>
                  </a:lnTo>
                  <a:lnTo>
                    <a:pt x="2002" y="3242"/>
                  </a:lnTo>
                  <a:lnTo>
                    <a:pt x="1987" y="3220"/>
                  </a:lnTo>
                  <a:lnTo>
                    <a:pt x="1969" y="3200"/>
                  </a:lnTo>
                  <a:lnTo>
                    <a:pt x="1945" y="3185"/>
                  </a:lnTo>
                  <a:lnTo>
                    <a:pt x="1920" y="3176"/>
                  </a:lnTo>
                  <a:lnTo>
                    <a:pt x="1891" y="3173"/>
                  </a:lnTo>
                  <a:close/>
                  <a:moveTo>
                    <a:pt x="601" y="3173"/>
                  </a:moveTo>
                  <a:lnTo>
                    <a:pt x="572" y="3176"/>
                  </a:lnTo>
                  <a:lnTo>
                    <a:pt x="547" y="3185"/>
                  </a:lnTo>
                  <a:lnTo>
                    <a:pt x="523" y="3200"/>
                  </a:lnTo>
                  <a:lnTo>
                    <a:pt x="504" y="3220"/>
                  </a:lnTo>
                  <a:lnTo>
                    <a:pt x="490" y="3242"/>
                  </a:lnTo>
                  <a:lnTo>
                    <a:pt x="481" y="3269"/>
                  </a:lnTo>
                  <a:lnTo>
                    <a:pt x="478" y="3297"/>
                  </a:lnTo>
                  <a:lnTo>
                    <a:pt x="481" y="3325"/>
                  </a:lnTo>
                  <a:lnTo>
                    <a:pt x="490" y="3351"/>
                  </a:lnTo>
                  <a:lnTo>
                    <a:pt x="504" y="3374"/>
                  </a:lnTo>
                  <a:lnTo>
                    <a:pt x="523" y="3393"/>
                  </a:lnTo>
                  <a:lnTo>
                    <a:pt x="547" y="3408"/>
                  </a:lnTo>
                  <a:lnTo>
                    <a:pt x="572" y="3417"/>
                  </a:lnTo>
                  <a:lnTo>
                    <a:pt x="601" y="3420"/>
                  </a:lnTo>
                  <a:lnTo>
                    <a:pt x="629" y="3417"/>
                  </a:lnTo>
                  <a:lnTo>
                    <a:pt x="655" y="3408"/>
                  </a:lnTo>
                  <a:lnTo>
                    <a:pt x="678" y="3393"/>
                  </a:lnTo>
                  <a:lnTo>
                    <a:pt x="697" y="3374"/>
                  </a:lnTo>
                  <a:lnTo>
                    <a:pt x="712" y="3351"/>
                  </a:lnTo>
                  <a:lnTo>
                    <a:pt x="721" y="3325"/>
                  </a:lnTo>
                  <a:lnTo>
                    <a:pt x="724" y="3297"/>
                  </a:lnTo>
                  <a:lnTo>
                    <a:pt x="721" y="3269"/>
                  </a:lnTo>
                  <a:lnTo>
                    <a:pt x="712" y="3242"/>
                  </a:lnTo>
                  <a:lnTo>
                    <a:pt x="697" y="3220"/>
                  </a:lnTo>
                  <a:lnTo>
                    <a:pt x="678" y="3200"/>
                  </a:lnTo>
                  <a:lnTo>
                    <a:pt x="655" y="3185"/>
                  </a:lnTo>
                  <a:lnTo>
                    <a:pt x="629" y="3176"/>
                  </a:lnTo>
                  <a:lnTo>
                    <a:pt x="601" y="3173"/>
                  </a:lnTo>
                  <a:close/>
                  <a:moveTo>
                    <a:pt x="1891" y="3050"/>
                  </a:moveTo>
                  <a:lnTo>
                    <a:pt x="1931" y="3053"/>
                  </a:lnTo>
                  <a:lnTo>
                    <a:pt x="1969" y="3063"/>
                  </a:lnTo>
                  <a:lnTo>
                    <a:pt x="2004" y="3077"/>
                  </a:lnTo>
                  <a:lnTo>
                    <a:pt x="2036" y="3097"/>
                  </a:lnTo>
                  <a:lnTo>
                    <a:pt x="2065" y="3122"/>
                  </a:lnTo>
                  <a:lnTo>
                    <a:pt x="2090" y="3151"/>
                  </a:lnTo>
                  <a:lnTo>
                    <a:pt x="2110" y="3183"/>
                  </a:lnTo>
                  <a:lnTo>
                    <a:pt x="2125" y="3219"/>
                  </a:lnTo>
                  <a:lnTo>
                    <a:pt x="2134" y="3256"/>
                  </a:lnTo>
                  <a:lnTo>
                    <a:pt x="2137" y="3297"/>
                  </a:lnTo>
                  <a:lnTo>
                    <a:pt x="2134" y="3337"/>
                  </a:lnTo>
                  <a:lnTo>
                    <a:pt x="2125" y="3374"/>
                  </a:lnTo>
                  <a:lnTo>
                    <a:pt x="2110" y="3410"/>
                  </a:lnTo>
                  <a:lnTo>
                    <a:pt x="2090" y="3442"/>
                  </a:lnTo>
                  <a:lnTo>
                    <a:pt x="2065" y="3471"/>
                  </a:lnTo>
                  <a:lnTo>
                    <a:pt x="2036" y="3496"/>
                  </a:lnTo>
                  <a:lnTo>
                    <a:pt x="2004" y="3516"/>
                  </a:lnTo>
                  <a:lnTo>
                    <a:pt x="1969" y="3531"/>
                  </a:lnTo>
                  <a:lnTo>
                    <a:pt x="1931" y="3540"/>
                  </a:lnTo>
                  <a:lnTo>
                    <a:pt x="1891" y="3543"/>
                  </a:lnTo>
                  <a:lnTo>
                    <a:pt x="1851" y="3540"/>
                  </a:lnTo>
                  <a:lnTo>
                    <a:pt x="1813" y="3531"/>
                  </a:lnTo>
                  <a:lnTo>
                    <a:pt x="1777" y="3516"/>
                  </a:lnTo>
                  <a:lnTo>
                    <a:pt x="1745" y="3496"/>
                  </a:lnTo>
                  <a:lnTo>
                    <a:pt x="1716" y="3471"/>
                  </a:lnTo>
                  <a:lnTo>
                    <a:pt x="1692" y="3442"/>
                  </a:lnTo>
                  <a:lnTo>
                    <a:pt x="1672" y="3410"/>
                  </a:lnTo>
                  <a:lnTo>
                    <a:pt x="1656" y="3374"/>
                  </a:lnTo>
                  <a:lnTo>
                    <a:pt x="1647" y="3337"/>
                  </a:lnTo>
                  <a:lnTo>
                    <a:pt x="1644" y="3297"/>
                  </a:lnTo>
                  <a:lnTo>
                    <a:pt x="1647" y="3256"/>
                  </a:lnTo>
                  <a:lnTo>
                    <a:pt x="1656" y="3219"/>
                  </a:lnTo>
                  <a:lnTo>
                    <a:pt x="1672" y="3183"/>
                  </a:lnTo>
                  <a:lnTo>
                    <a:pt x="1692" y="3151"/>
                  </a:lnTo>
                  <a:lnTo>
                    <a:pt x="1716" y="3122"/>
                  </a:lnTo>
                  <a:lnTo>
                    <a:pt x="1745" y="3097"/>
                  </a:lnTo>
                  <a:lnTo>
                    <a:pt x="1777" y="3077"/>
                  </a:lnTo>
                  <a:lnTo>
                    <a:pt x="1813" y="3063"/>
                  </a:lnTo>
                  <a:lnTo>
                    <a:pt x="1851" y="3053"/>
                  </a:lnTo>
                  <a:lnTo>
                    <a:pt x="1891" y="3050"/>
                  </a:lnTo>
                  <a:close/>
                  <a:moveTo>
                    <a:pt x="601" y="3050"/>
                  </a:moveTo>
                  <a:lnTo>
                    <a:pt x="641" y="3053"/>
                  </a:lnTo>
                  <a:lnTo>
                    <a:pt x="679" y="3063"/>
                  </a:lnTo>
                  <a:lnTo>
                    <a:pt x="714" y="3077"/>
                  </a:lnTo>
                  <a:lnTo>
                    <a:pt x="747" y="3097"/>
                  </a:lnTo>
                  <a:lnTo>
                    <a:pt x="775" y="3122"/>
                  </a:lnTo>
                  <a:lnTo>
                    <a:pt x="800" y="3151"/>
                  </a:lnTo>
                  <a:lnTo>
                    <a:pt x="820" y="3183"/>
                  </a:lnTo>
                  <a:lnTo>
                    <a:pt x="834" y="3219"/>
                  </a:lnTo>
                  <a:lnTo>
                    <a:pt x="844" y="3256"/>
                  </a:lnTo>
                  <a:lnTo>
                    <a:pt x="848" y="3297"/>
                  </a:lnTo>
                  <a:lnTo>
                    <a:pt x="844" y="3337"/>
                  </a:lnTo>
                  <a:lnTo>
                    <a:pt x="834" y="3374"/>
                  </a:lnTo>
                  <a:lnTo>
                    <a:pt x="820" y="3410"/>
                  </a:lnTo>
                  <a:lnTo>
                    <a:pt x="800" y="3442"/>
                  </a:lnTo>
                  <a:lnTo>
                    <a:pt x="775" y="3471"/>
                  </a:lnTo>
                  <a:lnTo>
                    <a:pt x="747" y="3496"/>
                  </a:lnTo>
                  <a:lnTo>
                    <a:pt x="714" y="3516"/>
                  </a:lnTo>
                  <a:lnTo>
                    <a:pt x="679" y="3531"/>
                  </a:lnTo>
                  <a:lnTo>
                    <a:pt x="641" y="3540"/>
                  </a:lnTo>
                  <a:lnTo>
                    <a:pt x="601" y="3543"/>
                  </a:lnTo>
                  <a:lnTo>
                    <a:pt x="561" y="3540"/>
                  </a:lnTo>
                  <a:lnTo>
                    <a:pt x="523" y="3531"/>
                  </a:lnTo>
                  <a:lnTo>
                    <a:pt x="488" y="3516"/>
                  </a:lnTo>
                  <a:lnTo>
                    <a:pt x="455" y="3496"/>
                  </a:lnTo>
                  <a:lnTo>
                    <a:pt x="427" y="3471"/>
                  </a:lnTo>
                  <a:lnTo>
                    <a:pt x="402" y="3442"/>
                  </a:lnTo>
                  <a:lnTo>
                    <a:pt x="381" y="3410"/>
                  </a:lnTo>
                  <a:lnTo>
                    <a:pt x="367" y="3374"/>
                  </a:lnTo>
                  <a:lnTo>
                    <a:pt x="358" y="3337"/>
                  </a:lnTo>
                  <a:lnTo>
                    <a:pt x="354" y="3297"/>
                  </a:lnTo>
                  <a:lnTo>
                    <a:pt x="358" y="3256"/>
                  </a:lnTo>
                  <a:lnTo>
                    <a:pt x="367" y="3219"/>
                  </a:lnTo>
                  <a:lnTo>
                    <a:pt x="381" y="3183"/>
                  </a:lnTo>
                  <a:lnTo>
                    <a:pt x="402" y="3151"/>
                  </a:lnTo>
                  <a:lnTo>
                    <a:pt x="427" y="3122"/>
                  </a:lnTo>
                  <a:lnTo>
                    <a:pt x="455" y="3097"/>
                  </a:lnTo>
                  <a:lnTo>
                    <a:pt x="488" y="3077"/>
                  </a:lnTo>
                  <a:lnTo>
                    <a:pt x="523" y="3063"/>
                  </a:lnTo>
                  <a:lnTo>
                    <a:pt x="561" y="3053"/>
                  </a:lnTo>
                  <a:lnTo>
                    <a:pt x="601" y="3050"/>
                  </a:lnTo>
                  <a:close/>
                  <a:moveTo>
                    <a:pt x="0" y="2867"/>
                  </a:moveTo>
                  <a:lnTo>
                    <a:pt x="2460" y="2867"/>
                  </a:lnTo>
                  <a:lnTo>
                    <a:pt x="2460" y="3131"/>
                  </a:lnTo>
                  <a:lnTo>
                    <a:pt x="2456" y="3157"/>
                  </a:lnTo>
                  <a:lnTo>
                    <a:pt x="2447" y="3183"/>
                  </a:lnTo>
                  <a:lnTo>
                    <a:pt x="2434" y="3205"/>
                  </a:lnTo>
                  <a:lnTo>
                    <a:pt x="2415" y="3223"/>
                  </a:lnTo>
                  <a:lnTo>
                    <a:pt x="2393" y="3238"/>
                  </a:lnTo>
                  <a:lnTo>
                    <a:pt x="2368" y="3246"/>
                  </a:lnTo>
                  <a:lnTo>
                    <a:pt x="2341" y="3250"/>
                  </a:lnTo>
                  <a:lnTo>
                    <a:pt x="2214" y="3250"/>
                  </a:lnTo>
                  <a:lnTo>
                    <a:pt x="2205" y="3208"/>
                  </a:lnTo>
                  <a:lnTo>
                    <a:pt x="2191" y="3167"/>
                  </a:lnTo>
                  <a:lnTo>
                    <a:pt x="2172" y="3131"/>
                  </a:lnTo>
                  <a:lnTo>
                    <a:pt x="2148" y="3096"/>
                  </a:lnTo>
                  <a:lnTo>
                    <a:pt x="2121" y="3065"/>
                  </a:lnTo>
                  <a:lnTo>
                    <a:pt x="2090" y="3037"/>
                  </a:lnTo>
                  <a:lnTo>
                    <a:pt x="2054" y="3014"/>
                  </a:lnTo>
                  <a:lnTo>
                    <a:pt x="2017" y="2996"/>
                  </a:lnTo>
                  <a:lnTo>
                    <a:pt x="1977" y="2982"/>
                  </a:lnTo>
                  <a:lnTo>
                    <a:pt x="1935" y="2973"/>
                  </a:lnTo>
                  <a:lnTo>
                    <a:pt x="1891" y="2971"/>
                  </a:lnTo>
                  <a:lnTo>
                    <a:pt x="1847" y="2973"/>
                  </a:lnTo>
                  <a:lnTo>
                    <a:pt x="1805" y="2982"/>
                  </a:lnTo>
                  <a:lnTo>
                    <a:pt x="1765" y="2996"/>
                  </a:lnTo>
                  <a:lnTo>
                    <a:pt x="1727" y="3014"/>
                  </a:lnTo>
                  <a:lnTo>
                    <a:pt x="1693" y="3037"/>
                  </a:lnTo>
                  <a:lnTo>
                    <a:pt x="1662" y="3065"/>
                  </a:lnTo>
                  <a:lnTo>
                    <a:pt x="1634" y="3096"/>
                  </a:lnTo>
                  <a:lnTo>
                    <a:pt x="1611" y="3131"/>
                  </a:lnTo>
                  <a:lnTo>
                    <a:pt x="1592" y="3167"/>
                  </a:lnTo>
                  <a:lnTo>
                    <a:pt x="1577" y="3208"/>
                  </a:lnTo>
                  <a:lnTo>
                    <a:pt x="1569" y="3250"/>
                  </a:lnTo>
                  <a:lnTo>
                    <a:pt x="923" y="3250"/>
                  </a:lnTo>
                  <a:lnTo>
                    <a:pt x="914" y="3208"/>
                  </a:lnTo>
                  <a:lnTo>
                    <a:pt x="900" y="3167"/>
                  </a:lnTo>
                  <a:lnTo>
                    <a:pt x="881" y="3131"/>
                  </a:lnTo>
                  <a:lnTo>
                    <a:pt x="858" y="3096"/>
                  </a:lnTo>
                  <a:lnTo>
                    <a:pt x="830" y="3065"/>
                  </a:lnTo>
                  <a:lnTo>
                    <a:pt x="799" y="3037"/>
                  </a:lnTo>
                  <a:lnTo>
                    <a:pt x="764" y="3014"/>
                  </a:lnTo>
                  <a:lnTo>
                    <a:pt x="727" y="2996"/>
                  </a:lnTo>
                  <a:lnTo>
                    <a:pt x="687" y="2982"/>
                  </a:lnTo>
                  <a:lnTo>
                    <a:pt x="644" y="2973"/>
                  </a:lnTo>
                  <a:lnTo>
                    <a:pt x="601" y="2971"/>
                  </a:lnTo>
                  <a:lnTo>
                    <a:pt x="557" y="2973"/>
                  </a:lnTo>
                  <a:lnTo>
                    <a:pt x="514" y="2982"/>
                  </a:lnTo>
                  <a:lnTo>
                    <a:pt x="474" y="2996"/>
                  </a:lnTo>
                  <a:lnTo>
                    <a:pt x="438" y="3014"/>
                  </a:lnTo>
                  <a:lnTo>
                    <a:pt x="403" y="3037"/>
                  </a:lnTo>
                  <a:lnTo>
                    <a:pt x="371" y="3065"/>
                  </a:lnTo>
                  <a:lnTo>
                    <a:pt x="344" y="3096"/>
                  </a:lnTo>
                  <a:lnTo>
                    <a:pt x="320" y="3131"/>
                  </a:lnTo>
                  <a:lnTo>
                    <a:pt x="301" y="3167"/>
                  </a:lnTo>
                  <a:lnTo>
                    <a:pt x="288" y="3208"/>
                  </a:lnTo>
                  <a:lnTo>
                    <a:pt x="278" y="3250"/>
                  </a:lnTo>
                  <a:lnTo>
                    <a:pt x="119" y="3250"/>
                  </a:lnTo>
                  <a:lnTo>
                    <a:pt x="91" y="3246"/>
                  </a:lnTo>
                  <a:lnTo>
                    <a:pt x="67" y="3238"/>
                  </a:lnTo>
                  <a:lnTo>
                    <a:pt x="44" y="3223"/>
                  </a:lnTo>
                  <a:lnTo>
                    <a:pt x="27" y="3205"/>
                  </a:lnTo>
                  <a:lnTo>
                    <a:pt x="12" y="3183"/>
                  </a:lnTo>
                  <a:lnTo>
                    <a:pt x="3" y="3157"/>
                  </a:lnTo>
                  <a:lnTo>
                    <a:pt x="0" y="3131"/>
                  </a:lnTo>
                  <a:lnTo>
                    <a:pt x="0" y="2867"/>
                  </a:lnTo>
                  <a:close/>
                  <a:moveTo>
                    <a:pt x="1757" y="2230"/>
                  </a:moveTo>
                  <a:lnTo>
                    <a:pt x="1747" y="2233"/>
                  </a:lnTo>
                  <a:lnTo>
                    <a:pt x="1741" y="2240"/>
                  </a:lnTo>
                  <a:lnTo>
                    <a:pt x="1739" y="2249"/>
                  </a:lnTo>
                  <a:lnTo>
                    <a:pt x="1739" y="2598"/>
                  </a:lnTo>
                  <a:lnTo>
                    <a:pt x="1741" y="2608"/>
                  </a:lnTo>
                  <a:lnTo>
                    <a:pt x="1747" y="2615"/>
                  </a:lnTo>
                  <a:lnTo>
                    <a:pt x="1757" y="2617"/>
                  </a:lnTo>
                  <a:lnTo>
                    <a:pt x="2210" y="2617"/>
                  </a:lnTo>
                  <a:lnTo>
                    <a:pt x="2218" y="2615"/>
                  </a:lnTo>
                  <a:lnTo>
                    <a:pt x="2225" y="2609"/>
                  </a:lnTo>
                  <a:lnTo>
                    <a:pt x="2227" y="2601"/>
                  </a:lnTo>
                  <a:lnTo>
                    <a:pt x="2227" y="2592"/>
                  </a:lnTo>
                  <a:lnTo>
                    <a:pt x="2222" y="2586"/>
                  </a:lnTo>
                  <a:lnTo>
                    <a:pt x="1856" y="2235"/>
                  </a:lnTo>
                  <a:lnTo>
                    <a:pt x="1853" y="2233"/>
                  </a:lnTo>
                  <a:lnTo>
                    <a:pt x="1847" y="2231"/>
                  </a:lnTo>
                  <a:lnTo>
                    <a:pt x="1843" y="2230"/>
                  </a:lnTo>
                  <a:lnTo>
                    <a:pt x="1757" y="2230"/>
                  </a:lnTo>
                  <a:close/>
                  <a:moveTo>
                    <a:pt x="119" y="1886"/>
                  </a:moveTo>
                  <a:lnTo>
                    <a:pt x="1480" y="1886"/>
                  </a:lnTo>
                  <a:lnTo>
                    <a:pt x="1506" y="1888"/>
                  </a:lnTo>
                  <a:lnTo>
                    <a:pt x="1532" y="1897"/>
                  </a:lnTo>
                  <a:lnTo>
                    <a:pt x="1554" y="1912"/>
                  </a:lnTo>
                  <a:lnTo>
                    <a:pt x="1573" y="1931"/>
                  </a:lnTo>
                  <a:lnTo>
                    <a:pt x="1586" y="1952"/>
                  </a:lnTo>
                  <a:lnTo>
                    <a:pt x="1595" y="1977"/>
                  </a:lnTo>
                  <a:lnTo>
                    <a:pt x="1599" y="2005"/>
                  </a:lnTo>
                  <a:lnTo>
                    <a:pt x="1599" y="2093"/>
                  </a:lnTo>
                  <a:lnTo>
                    <a:pt x="1834" y="2093"/>
                  </a:lnTo>
                  <a:lnTo>
                    <a:pt x="1860" y="2095"/>
                  </a:lnTo>
                  <a:lnTo>
                    <a:pt x="1883" y="2101"/>
                  </a:lnTo>
                  <a:lnTo>
                    <a:pt x="1905" y="2110"/>
                  </a:lnTo>
                  <a:lnTo>
                    <a:pt x="1926" y="2123"/>
                  </a:lnTo>
                  <a:lnTo>
                    <a:pt x="1945" y="2139"/>
                  </a:lnTo>
                  <a:lnTo>
                    <a:pt x="2413" y="2601"/>
                  </a:lnTo>
                  <a:lnTo>
                    <a:pt x="2430" y="2620"/>
                  </a:lnTo>
                  <a:lnTo>
                    <a:pt x="2443" y="2641"/>
                  </a:lnTo>
                  <a:lnTo>
                    <a:pt x="2452" y="2665"/>
                  </a:lnTo>
                  <a:lnTo>
                    <a:pt x="2457" y="2689"/>
                  </a:lnTo>
                  <a:lnTo>
                    <a:pt x="2460" y="2715"/>
                  </a:lnTo>
                  <a:lnTo>
                    <a:pt x="2460" y="2802"/>
                  </a:lnTo>
                  <a:lnTo>
                    <a:pt x="0" y="2802"/>
                  </a:lnTo>
                  <a:lnTo>
                    <a:pt x="0" y="2005"/>
                  </a:lnTo>
                  <a:lnTo>
                    <a:pt x="3" y="1977"/>
                  </a:lnTo>
                  <a:lnTo>
                    <a:pt x="12" y="1952"/>
                  </a:lnTo>
                  <a:lnTo>
                    <a:pt x="26" y="1931"/>
                  </a:lnTo>
                  <a:lnTo>
                    <a:pt x="44" y="1912"/>
                  </a:lnTo>
                  <a:lnTo>
                    <a:pt x="67" y="1897"/>
                  </a:lnTo>
                  <a:lnTo>
                    <a:pt x="91" y="1888"/>
                  </a:lnTo>
                  <a:lnTo>
                    <a:pt x="119" y="1886"/>
                  </a:lnTo>
                  <a:close/>
                  <a:moveTo>
                    <a:pt x="2148" y="1419"/>
                  </a:moveTo>
                  <a:lnTo>
                    <a:pt x="2125" y="1422"/>
                  </a:lnTo>
                  <a:lnTo>
                    <a:pt x="2104" y="1429"/>
                  </a:lnTo>
                  <a:lnTo>
                    <a:pt x="2086" y="1441"/>
                  </a:lnTo>
                  <a:lnTo>
                    <a:pt x="2071" y="1457"/>
                  </a:lnTo>
                  <a:lnTo>
                    <a:pt x="2059" y="1475"/>
                  </a:lnTo>
                  <a:lnTo>
                    <a:pt x="2052" y="1496"/>
                  </a:lnTo>
                  <a:lnTo>
                    <a:pt x="2049" y="1519"/>
                  </a:lnTo>
                  <a:lnTo>
                    <a:pt x="2052" y="1541"/>
                  </a:lnTo>
                  <a:lnTo>
                    <a:pt x="2059" y="1562"/>
                  </a:lnTo>
                  <a:lnTo>
                    <a:pt x="2071" y="1581"/>
                  </a:lnTo>
                  <a:lnTo>
                    <a:pt x="2086" y="1597"/>
                  </a:lnTo>
                  <a:lnTo>
                    <a:pt x="2105" y="1608"/>
                  </a:lnTo>
                  <a:lnTo>
                    <a:pt x="2125" y="1616"/>
                  </a:lnTo>
                  <a:lnTo>
                    <a:pt x="2148" y="1618"/>
                  </a:lnTo>
                  <a:lnTo>
                    <a:pt x="2171" y="1616"/>
                  </a:lnTo>
                  <a:lnTo>
                    <a:pt x="2192" y="1608"/>
                  </a:lnTo>
                  <a:lnTo>
                    <a:pt x="2211" y="1597"/>
                  </a:lnTo>
                  <a:lnTo>
                    <a:pt x="2226" y="1581"/>
                  </a:lnTo>
                  <a:lnTo>
                    <a:pt x="2237" y="1562"/>
                  </a:lnTo>
                  <a:lnTo>
                    <a:pt x="2245" y="1541"/>
                  </a:lnTo>
                  <a:lnTo>
                    <a:pt x="2248" y="1519"/>
                  </a:lnTo>
                  <a:lnTo>
                    <a:pt x="2245" y="1496"/>
                  </a:lnTo>
                  <a:lnTo>
                    <a:pt x="2237" y="1475"/>
                  </a:lnTo>
                  <a:lnTo>
                    <a:pt x="2226" y="1457"/>
                  </a:lnTo>
                  <a:lnTo>
                    <a:pt x="2211" y="1441"/>
                  </a:lnTo>
                  <a:lnTo>
                    <a:pt x="2192" y="1429"/>
                  </a:lnTo>
                  <a:lnTo>
                    <a:pt x="2171" y="1422"/>
                  </a:lnTo>
                  <a:lnTo>
                    <a:pt x="2148" y="1419"/>
                  </a:lnTo>
                  <a:close/>
                  <a:moveTo>
                    <a:pt x="2386" y="408"/>
                  </a:moveTo>
                  <a:lnTo>
                    <a:pt x="2403" y="409"/>
                  </a:lnTo>
                  <a:lnTo>
                    <a:pt x="2405" y="410"/>
                  </a:lnTo>
                  <a:lnTo>
                    <a:pt x="2424" y="417"/>
                  </a:lnTo>
                  <a:lnTo>
                    <a:pt x="2438" y="429"/>
                  </a:lnTo>
                  <a:lnTo>
                    <a:pt x="2450" y="446"/>
                  </a:lnTo>
                  <a:lnTo>
                    <a:pt x="2455" y="463"/>
                  </a:lnTo>
                  <a:lnTo>
                    <a:pt x="2455" y="483"/>
                  </a:lnTo>
                  <a:lnTo>
                    <a:pt x="2307" y="1397"/>
                  </a:lnTo>
                  <a:lnTo>
                    <a:pt x="2326" y="1427"/>
                  </a:lnTo>
                  <a:lnTo>
                    <a:pt x="2340" y="1459"/>
                  </a:lnTo>
                  <a:lnTo>
                    <a:pt x="2347" y="1495"/>
                  </a:lnTo>
                  <a:lnTo>
                    <a:pt x="2841" y="1888"/>
                  </a:lnTo>
                  <a:lnTo>
                    <a:pt x="2852" y="1899"/>
                  </a:lnTo>
                  <a:lnTo>
                    <a:pt x="2861" y="1914"/>
                  </a:lnTo>
                  <a:lnTo>
                    <a:pt x="2865" y="1929"/>
                  </a:lnTo>
                  <a:lnTo>
                    <a:pt x="2865" y="1946"/>
                  </a:lnTo>
                  <a:lnTo>
                    <a:pt x="2863" y="1962"/>
                  </a:lnTo>
                  <a:lnTo>
                    <a:pt x="2855" y="1977"/>
                  </a:lnTo>
                  <a:lnTo>
                    <a:pt x="2854" y="1978"/>
                  </a:lnTo>
                  <a:lnTo>
                    <a:pt x="2843" y="1992"/>
                  </a:lnTo>
                  <a:lnTo>
                    <a:pt x="2829" y="2001"/>
                  </a:lnTo>
                  <a:lnTo>
                    <a:pt x="2815" y="2007"/>
                  </a:lnTo>
                  <a:lnTo>
                    <a:pt x="2798" y="2010"/>
                  </a:lnTo>
                  <a:lnTo>
                    <a:pt x="2783" y="2007"/>
                  </a:lnTo>
                  <a:lnTo>
                    <a:pt x="2766" y="2002"/>
                  </a:lnTo>
                  <a:lnTo>
                    <a:pt x="2207" y="1710"/>
                  </a:lnTo>
                  <a:lnTo>
                    <a:pt x="2178" y="1718"/>
                  </a:lnTo>
                  <a:lnTo>
                    <a:pt x="2148" y="1720"/>
                  </a:lnTo>
                  <a:lnTo>
                    <a:pt x="2112" y="1717"/>
                  </a:lnTo>
                  <a:lnTo>
                    <a:pt x="2079" y="1708"/>
                  </a:lnTo>
                  <a:lnTo>
                    <a:pt x="2046" y="1693"/>
                  </a:lnTo>
                  <a:lnTo>
                    <a:pt x="2019" y="1674"/>
                  </a:lnTo>
                  <a:lnTo>
                    <a:pt x="1994" y="1649"/>
                  </a:lnTo>
                  <a:lnTo>
                    <a:pt x="1974" y="1620"/>
                  </a:lnTo>
                  <a:lnTo>
                    <a:pt x="1960" y="1589"/>
                  </a:lnTo>
                  <a:lnTo>
                    <a:pt x="1950" y="1555"/>
                  </a:lnTo>
                  <a:lnTo>
                    <a:pt x="1946" y="1519"/>
                  </a:lnTo>
                  <a:lnTo>
                    <a:pt x="1950" y="1486"/>
                  </a:lnTo>
                  <a:lnTo>
                    <a:pt x="1957" y="1454"/>
                  </a:lnTo>
                  <a:lnTo>
                    <a:pt x="1970" y="1426"/>
                  </a:lnTo>
                  <a:lnTo>
                    <a:pt x="1986" y="1399"/>
                  </a:lnTo>
                  <a:lnTo>
                    <a:pt x="2007" y="1376"/>
                  </a:lnTo>
                  <a:lnTo>
                    <a:pt x="2032" y="1355"/>
                  </a:lnTo>
                  <a:lnTo>
                    <a:pt x="2059" y="1339"/>
                  </a:lnTo>
                  <a:lnTo>
                    <a:pt x="2326" y="455"/>
                  </a:lnTo>
                  <a:lnTo>
                    <a:pt x="2333" y="439"/>
                  </a:lnTo>
                  <a:lnTo>
                    <a:pt x="2343" y="427"/>
                  </a:lnTo>
                  <a:lnTo>
                    <a:pt x="2356" y="417"/>
                  </a:lnTo>
                  <a:lnTo>
                    <a:pt x="2371" y="410"/>
                  </a:lnTo>
                  <a:lnTo>
                    <a:pt x="2386" y="408"/>
                  </a:lnTo>
                  <a:close/>
                  <a:moveTo>
                    <a:pt x="2148" y="0"/>
                  </a:moveTo>
                  <a:lnTo>
                    <a:pt x="2252" y="3"/>
                  </a:lnTo>
                  <a:lnTo>
                    <a:pt x="2354" y="13"/>
                  </a:lnTo>
                  <a:lnTo>
                    <a:pt x="2454" y="30"/>
                  </a:lnTo>
                  <a:lnTo>
                    <a:pt x="2552" y="54"/>
                  </a:lnTo>
                  <a:lnTo>
                    <a:pt x="2646" y="83"/>
                  </a:lnTo>
                  <a:lnTo>
                    <a:pt x="2738" y="119"/>
                  </a:lnTo>
                  <a:lnTo>
                    <a:pt x="2827" y="160"/>
                  </a:lnTo>
                  <a:lnTo>
                    <a:pt x="2914" y="206"/>
                  </a:lnTo>
                  <a:lnTo>
                    <a:pt x="2996" y="259"/>
                  </a:lnTo>
                  <a:lnTo>
                    <a:pt x="3075" y="317"/>
                  </a:lnTo>
                  <a:lnTo>
                    <a:pt x="3151" y="378"/>
                  </a:lnTo>
                  <a:lnTo>
                    <a:pt x="3221" y="444"/>
                  </a:lnTo>
                  <a:lnTo>
                    <a:pt x="3287" y="516"/>
                  </a:lnTo>
                  <a:lnTo>
                    <a:pt x="3349" y="591"/>
                  </a:lnTo>
                  <a:lnTo>
                    <a:pt x="3406" y="670"/>
                  </a:lnTo>
                  <a:lnTo>
                    <a:pt x="3458" y="753"/>
                  </a:lnTo>
                  <a:lnTo>
                    <a:pt x="3505" y="838"/>
                  </a:lnTo>
                  <a:lnTo>
                    <a:pt x="3546" y="928"/>
                  </a:lnTo>
                  <a:lnTo>
                    <a:pt x="3582" y="1021"/>
                  </a:lnTo>
                  <a:lnTo>
                    <a:pt x="3612" y="1115"/>
                  </a:lnTo>
                  <a:lnTo>
                    <a:pt x="3635" y="1213"/>
                  </a:lnTo>
                  <a:lnTo>
                    <a:pt x="3653" y="1313"/>
                  </a:lnTo>
                  <a:lnTo>
                    <a:pt x="3663" y="1414"/>
                  </a:lnTo>
                  <a:lnTo>
                    <a:pt x="3666" y="1519"/>
                  </a:lnTo>
                  <a:lnTo>
                    <a:pt x="3663" y="1619"/>
                  </a:lnTo>
                  <a:lnTo>
                    <a:pt x="3653" y="1718"/>
                  </a:lnTo>
                  <a:lnTo>
                    <a:pt x="3637" y="1815"/>
                  </a:lnTo>
                  <a:lnTo>
                    <a:pt x="3615" y="1909"/>
                  </a:lnTo>
                  <a:lnTo>
                    <a:pt x="3587" y="2002"/>
                  </a:lnTo>
                  <a:lnTo>
                    <a:pt x="3554" y="2092"/>
                  </a:lnTo>
                  <a:lnTo>
                    <a:pt x="3515" y="2179"/>
                  </a:lnTo>
                  <a:lnTo>
                    <a:pt x="3472" y="2263"/>
                  </a:lnTo>
                  <a:lnTo>
                    <a:pt x="3422" y="2344"/>
                  </a:lnTo>
                  <a:lnTo>
                    <a:pt x="3368" y="2421"/>
                  </a:lnTo>
                  <a:lnTo>
                    <a:pt x="3309" y="2496"/>
                  </a:lnTo>
                  <a:lnTo>
                    <a:pt x="3247" y="2566"/>
                  </a:lnTo>
                  <a:lnTo>
                    <a:pt x="3181" y="2631"/>
                  </a:lnTo>
                  <a:lnTo>
                    <a:pt x="3109" y="2694"/>
                  </a:lnTo>
                  <a:lnTo>
                    <a:pt x="3035" y="2751"/>
                  </a:lnTo>
                  <a:lnTo>
                    <a:pt x="2957" y="2804"/>
                  </a:lnTo>
                  <a:lnTo>
                    <a:pt x="2875" y="2853"/>
                  </a:lnTo>
                  <a:lnTo>
                    <a:pt x="2791" y="2895"/>
                  </a:lnTo>
                  <a:lnTo>
                    <a:pt x="2703" y="2933"/>
                  </a:lnTo>
                  <a:lnTo>
                    <a:pt x="2613" y="2965"/>
                  </a:lnTo>
                  <a:lnTo>
                    <a:pt x="2613" y="2749"/>
                  </a:lnTo>
                  <a:lnTo>
                    <a:pt x="2694" y="2715"/>
                  </a:lnTo>
                  <a:lnTo>
                    <a:pt x="2773" y="2676"/>
                  </a:lnTo>
                  <a:lnTo>
                    <a:pt x="2848" y="2631"/>
                  </a:lnTo>
                  <a:lnTo>
                    <a:pt x="2919" y="2582"/>
                  </a:lnTo>
                  <a:lnTo>
                    <a:pt x="2988" y="2529"/>
                  </a:lnTo>
                  <a:lnTo>
                    <a:pt x="3053" y="2471"/>
                  </a:lnTo>
                  <a:lnTo>
                    <a:pt x="3114" y="2409"/>
                  </a:lnTo>
                  <a:lnTo>
                    <a:pt x="3171" y="2343"/>
                  </a:lnTo>
                  <a:lnTo>
                    <a:pt x="3224" y="2274"/>
                  </a:lnTo>
                  <a:lnTo>
                    <a:pt x="3272" y="2201"/>
                  </a:lnTo>
                  <a:lnTo>
                    <a:pt x="3314" y="2124"/>
                  </a:lnTo>
                  <a:lnTo>
                    <a:pt x="3352" y="2045"/>
                  </a:lnTo>
                  <a:lnTo>
                    <a:pt x="3385" y="1964"/>
                  </a:lnTo>
                  <a:lnTo>
                    <a:pt x="3412" y="1878"/>
                  </a:lnTo>
                  <a:lnTo>
                    <a:pt x="3434" y="1792"/>
                  </a:lnTo>
                  <a:lnTo>
                    <a:pt x="3449" y="1703"/>
                  </a:lnTo>
                  <a:lnTo>
                    <a:pt x="3458" y="1611"/>
                  </a:lnTo>
                  <a:lnTo>
                    <a:pt x="3462" y="1519"/>
                  </a:lnTo>
                  <a:lnTo>
                    <a:pt x="3458" y="1424"/>
                  </a:lnTo>
                  <a:lnTo>
                    <a:pt x="3449" y="1333"/>
                  </a:lnTo>
                  <a:lnTo>
                    <a:pt x="3433" y="1243"/>
                  </a:lnTo>
                  <a:lnTo>
                    <a:pt x="3410" y="1155"/>
                  </a:lnTo>
                  <a:lnTo>
                    <a:pt x="3383" y="1070"/>
                  </a:lnTo>
                  <a:lnTo>
                    <a:pt x="3349" y="987"/>
                  </a:lnTo>
                  <a:lnTo>
                    <a:pt x="3311" y="907"/>
                  </a:lnTo>
                  <a:lnTo>
                    <a:pt x="3267" y="830"/>
                  </a:lnTo>
                  <a:lnTo>
                    <a:pt x="3218" y="757"/>
                  </a:lnTo>
                  <a:lnTo>
                    <a:pt x="3165" y="687"/>
                  </a:lnTo>
                  <a:lnTo>
                    <a:pt x="3107" y="620"/>
                  </a:lnTo>
                  <a:lnTo>
                    <a:pt x="3045" y="559"/>
                  </a:lnTo>
                  <a:lnTo>
                    <a:pt x="2979" y="501"/>
                  </a:lnTo>
                  <a:lnTo>
                    <a:pt x="2909" y="447"/>
                  </a:lnTo>
                  <a:lnTo>
                    <a:pt x="2836" y="399"/>
                  </a:lnTo>
                  <a:lnTo>
                    <a:pt x="2759" y="354"/>
                  </a:lnTo>
                  <a:lnTo>
                    <a:pt x="2680" y="315"/>
                  </a:lnTo>
                  <a:lnTo>
                    <a:pt x="2597" y="282"/>
                  </a:lnTo>
                  <a:lnTo>
                    <a:pt x="2512" y="254"/>
                  </a:lnTo>
                  <a:lnTo>
                    <a:pt x="2424" y="232"/>
                  </a:lnTo>
                  <a:lnTo>
                    <a:pt x="2334" y="216"/>
                  </a:lnTo>
                  <a:lnTo>
                    <a:pt x="2242" y="206"/>
                  </a:lnTo>
                  <a:lnTo>
                    <a:pt x="2148" y="203"/>
                  </a:lnTo>
                  <a:lnTo>
                    <a:pt x="2055" y="206"/>
                  </a:lnTo>
                  <a:lnTo>
                    <a:pt x="1963" y="216"/>
                  </a:lnTo>
                  <a:lnTo>
                    <a:pt x="1873" y="232"/>
                  </a:lnTo>
                  <a:lnTo>
                    <a:pt x="1785" y="254"/>
                  </a:lnTo>
                  <a:lnTo>
                    <a:pt x="1700" y="282"/>
                  </a:lnTo>
                  <a:lnTo>
                    <a:pt x="1617" y="315"/>
                  </a:lnTo>
                  <a:lnTo>
                    <a:pt x="1537" y="354"/>
                  </a:lnTo>
                  <a:lnTo>
                    <a:pt x="1461" y="399"/>
                  </a:lnTo>
                  <a:lnTo>
                    <a:pt x="1388" y="447"/>
                  </a:lnTo>
                  <a:lnTo>
                    <a:pt x="1318" y="501"/>
                  </a:lnTo>
                  <a:lnTo>
                    <a:pt x="1252" y="559"/>
                  </a:lnTo>
                  <a:lnTo>
                    <a:pt x="1190" y="620"/>
                  </a:lnTo>
                  <a:lnTo>
                    <a:pt x="1132" y="687"/>
                  </a:lnTo>
                  <a:lnTo>
                    <a:pt x="1079" y="757"/>
                  </a:lnTo>
                  <a:lnTo>
                    <a:pt x="1030" y="830"/>
                  </a:lnTo>
                  <a:lnTo>
                    <a:pt x="985" y="907"/>
                  </a:lnTo>
                  <a:lnTo>
                    <a:pt x="946" y="987"/>
                  </a:lnTo>
                  <a:lnTo>
                    <a:pt x="913" y="1070"/>
                  </a:lnTo>
                  <a:lnTo>
                    <a:pt x="885" y="1155"/>
                  </a:lnTo>
                  <a:lnTo>
                    <a:pt x="864" y="1243"/>
                  </a:lnTo>
                  <a:lnTo>
                    <a:pt x="848" y="1333"/>
                  </a:lnTo>
                  <a:lnTo>
                    <a:pt x="838" y="1424"/>
                  </a:lnTo>
                  <a:lnTo>
                    <a:pt x="834" y="1519"/>
                  </a:lnTo>
                  <a:lnTo>
                    <a:pt x="837" y="1591"/>
                  </a:lnTo>
                  <a:lnTo>
                    <a:pt x="843" y="1662"/>
                  </a:lnTo>
                  <a:lnTo>
                    <a:pt x="852" y="1733"/>
                  </a:lnTo>
                  <a:lnTo>
                    <a:pt x="647" y="1733"/>
                  </a:lnTo>
                  <a:lnTo>
                    <a:pt x="638" y="1662"/>
                  </a:lnTo>
                  <a:lnTo>
                    <a:pt x="632" y="1591"/>
                  </a:lnTo>
                  <a:lnTo>
                    <a:pt x="631" y="1519"/>
                  </a:lnTo>
                  <a:lnTo>
                    <a:pt x="634" y="1414"/>
                  </a:lnTo>
                  <a:lnTo>
                    <a:pt x="644" y="1313"/>
                  </a:lnTo>
                  <a:lnTo>
                    <a:pt x="662" y="1213"/>
                  </a:lnTo>
                  <a:lnTo>
                    <a:pt x="685" y="1115"/>
                  </a:lnTo>
                  <a:lnTo>
                    <a:pt x="714" y="1021"/>
                  </a:lnTo>
                  <a:lnTo>
                    <a:pt x="750" y="928"/>
                  </a:lnTo>
                  <a:lnTo>
                    <a:pt x="791" y="838"/>
                  </a:lnTo>
                  <a:lnTo>
                    <a:pt x="839" y="753"/>
                  </a:lnTo>
                  <a:lnTo>
                    <a:pt x="890" y="670"/>
                  </a:lnTo>
                  <a:lnTo>
                    <a:pt x="948" y="591"/>
                  </a:lnTo>
                  <a:lnTo>
                    <a:pt x="1009" y="516"/>
                  </a:lnTo>
                  <a:lnTo>
                    <a:pt x="1075" y="444"/>
                  </a:lnTo>
                  <a:lnTo>
                    <a:pt x="1146" y="378"/>
                  </a:lnTo>
                  <a:lnTo>
                    <a:pt x="1222" y="317"/>
                  </a:lnTo>
                  <a:lnTo>
                    <a:pt x="1301" y="259"/>
                  </a:lnTo>
                  <a:lnTo>
                    <a:pt x="1383" y="206"/>
                  </a:lnTo>
                  <a:lnTo>
                    <a:pt x="1469" y="160"/>
                  </a:lnTo>
                  <a:lnTo>
                    <a:pt x="1559" y="119"/>
                  </a:lnTo>
                  <a:lnTo>
                    <a:pt x="1651" y="83"/>
                  </a:lnTo>
                  <a:lnTo>
                    <a:pt x="1745" y="54"/>
                  </a:lnTo>
                  <a:lnTo>
                    <a:pt x="1843" y="30"/>
                  </a:lnTo>
                  <a:lnTo>
                    <a:pt x="1943" y="13"/>
                  </a:lnTo>
                  <a:lnTo>
                    <a:pt x="2044" y="3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9E71896-2A8E-4A61-850D-6240B31688F8}"/>
              </a:ext>
            </a:extLst>
          </p:cNvPr>
          <p:cNvGrpSpPr/>
          <p:nvPr userDrawn="1"/>
        </p:nvGrpSpPr>
        <p:grpSpPr>
          <a:xfrm>
            <a:off x="4166902" y="1884376"/>
            <a:ext cx="1696842" cy="1684014"/>
            <a:chOff x="931942" y="1886953"/>
            <a:chExt cx="1696842" cy="1684014"/>
          </a:xfrm>
        </p:grpSpPr>
        <p:grpSp>
          <p:nvGrpSpPr>
            <p:cNvPr id="64" name="Grupo 140">
              <a:extLst>
                <a:ext uri="{FF2B5EF4-FFF2-40B4-BE49-F238E27FC236}">
                  <a16:creationId xmlns:a16="http://schemas.microsoft.com/office/drawing/2014/main" id="{5A9CC0B9-932D-4B30-8DE6-9A29F9F7F6B1}"/>
                </a:ext>
              </a:extLst>
            </p:cNvPr>
            <p:cNvGrpSpPr/>
            <p:nvPr/>
          </p:nvGrpSpPr>
          <p:grpSpPr>
            <a:xfrm>
              <a:off x="931942" y="1886953"/>
              <a:ext cx="1696842" cy="1684014"/>
              <a:chOff x="1484749" y="1460927"/>
              <a:chExt cx="1696842" cy="1684014"/>
            </a:xfrm>
            <a:effectLst/>
          </p:grpSpPr>
          <p:sp>
            <p:nvSpPr>
              <p:cNvPr id="66" name="Rectángulo 101">
                <a:extLst>
                  <a:ext uri="{FF2B5EF4-FFF2-40B4-BE49-F238E27FC236}">
                    <a16:creationId xmlns:a16="http://schemas.microsoft.com/office/drawing/2014/main" id="{D01016CA-CB9C-4665-9BEC-0D47B19CB19E}"/>
                  </a:ext>
                </a:extLst>
              </p:cNvPr>
              <p:cNvSpPr/>
              <p:nvPr/>
            </p:nvSpPr>
            <p:spPr>
              <a:xfrm>
                <a:off x="1523172" y="1460927"/>
                <a:ext cx="1620000" cy="1260000"/>
              </a:xfrm>
              <a:prstGeom prst="rect">
                <a:avLst/>
              </a:prstGeom>
              <a:solidFill>
                <a:srgbClr val="28604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 Placeholder 23">
                <a:extLst>
                  <a:ext uri="{FF2B5EF4-FFF2-40B4-BE49-F238E27FC236}">
                    <a16:creationId xmlns:a16="http://schemas.microsoft.com/office/drawing/2014/main" id="{3B68E950-7186-4A39-9960-4DBC8950D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4749" y="2837039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32811"/>
                    </a:solidFill>
                    <a:ea typeface="Lato" charset="0"/>
                    <a:cs typeface="Lato" charset="0"/>
                  </a:rPr>
                  <a:t>PLANEACIÓN</a:t>
                </a:r>
              </a:p>
            </p:txBody>
          </p:sp>
        </p:grpSp>
        <p:sp>
          <p:nvSpPr>
            <p:cNvPr id="65" name="Shape 3696">
              <a:extLst>
                <a:ext uri="{FF2B5EF4-FFF2-40B4-BE49-F238E27FC236}">
                  <a16:creationId xmlns:a16="http://schemas.microsoft.com/office/drawing/2014/main" id="{8035ED6F-4A07-45D3-9BAD-8F0805E3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712" y="2056356"/>
              <a:ext cx="845302" cy="893214"/>
            </a:xfrm>
            <a:custGeom>
              <a:avLst/>
              <a:gdLst>
                <a:gd name="T0" fmla="*/ 308833397 w 21600"/>
                <a:gd name="T1" fmla="*/ 308836604 h 21600"/>
                <a:gd name="T2" fmla="*/ 308833397 w 21600"/>
                <a:gd name="T3" fmla="*/ 308836604 h 21600"/>
                <a:gd name="T4" fmla="*/ 308833397 w 21600"/>
                <a:gd name="T5" fmla="*/ 308836604 h 21600"/>
                <a:gd name="T6" fmla="*/ 308833397 w 21600"/>
                <a:gd name="T7" fmla="*/ 3088366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364" y="13255"/>
                  </a:moveTo>
                  <a:lnTo>
                    <a:pt x="5400" y="13255"/>
                  </a:lnTo>
                  <a:lnTo>
                    <a:pt x="5400" y="15218"/>
                  </a:lnTo>
                  <a:lnTo>
                    <a:pt x="7364" y="15218"/>
                  </a:lnTo>
                  <a:cubicBezTo>
                    <a:pt x="7364" y="15218"/>
                    <a:pt x="7364" y="13255"/>
                    <a:pt x="7364" y="13255"/>
                  </a:cubicBezTo>
                  <a:close/>
                  <a:moveTo>
                    <a:pt x="7364" y="16691"/>
                  </a:moveTo>
                  <a:lnTo>
                    <a:pt x="5400" y="16691"/>
                  </a:lnTo>
                  <a:lnTo>
                    <a:pt x="5400" y="18655"/>
                  </a:lnTo>
                  <a:lnTo>
                    <a:pt x="7364" y="18655"/>
                  </a:lnTo>
                  <a:cubicBezTo>
                    <a:pt x="7364" y="18655"/>
                    <a:pt x="7364" y="16691"/>
                    <a:pt x="7364" y="16691"/>
                  </a:cubicBezTo>
                  <a:close/>
                  <a:moveTo>
                    <a:pt x="7364" y="9818"/>
                  </a:moveTo>
                  <a:lnTo>
                    <a:pt x="5400" y="9818"/>
                  </a:lnTo>
                  <a:lnTo>
                    <a:pt x="5400" y="11782"/>
                  </a:lnTo>
                  <a:lnTo>
                    <a:pt x="7364" y="11782"/>
                  </a:lnTo>
                  <a:cubicBezTo>
                    <a:pt x="7364" y="11782"/>
                    <a:pt x="7364" y="9818"/>
                    <a:pt x="7364" y="9818"/>
                  </a:cubicBezTo>
                  <a:close/>
                  <a:moveTo>
                    <a:pt x="4418" y="16691"/>
                  </a:moveTo>
                  <a:lnTo>
                    <a:pt x="2455" y="16691"/>
                  </a:lnTo>
                  <a:lnTo>
                    <a:pt x="2455" y="18655"/>
                  </a:lnTo>
                  <a:lnTo>
                    <a:pt x="4418" y="18655"/>
                  </a:lnTo>
                  <a:cubicBezTo>
                    <a:pt x="4418" y="18655"/>
                    <a:pt x="4418" y="16691"/>
                    <a:pt x="4418" y="1669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6"/>
                    <a:pt x="1422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8" y="2945"/>
                    <a:pt x="20618" y="3386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1"/>
                    <a:pt x="17453" y="0"/>
                    <a:pt x="17182" y="0"/>
                  </a:cubicBezTo>
                  <a:cubicBezTo>
                    <a:pt x="16910" y="0"/>
                    <a:pt x="16691" y="221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1"/>
                    <a:pt x="4690" y="0"/>
                    <a:pt x="4418" y="0"/>
                  </a:cubicBezTo>
                  <a:cubicBezTo>
                    <a:pt x="4147" y="0"/>
                    <a:pt x="3927" y="221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  <a:moveTo>
                    <a:pt x="4418" y="9818"/>
                  </a:moveTo>
                  <a:lnTo>
                    <a:pt x="2455" y="9818"/>
                  </a:lnTo>
                  <a:lnTo>
                    <a:pt x="2455" y="11782"/>
                  </a:lnTo>
                  <a:lnTo>
                    <a:pt x="4418" y="11782"/>
                  </a:lnTo>
                  <a:cubicBezTo>
                    <a:pt x="4418" y="11782"/>
                    <a:pt x="4418" y="9818"/>
                    <a:pt x="4418" y="9818"/>
                  </a:cubicBezTo>
                  <a:close/>
                  <a:moveTo>
                    <a:pt x="4418" y="13255"/>
                  </a:moveTo>
                  <a:lnTo>
                    <a:pt x="2455" y="13255"/>
                  </a:lnTo>
                  <a:lnTo>
                    <a:pt x="2455" y="15218"/>
                  </a:lnTo>
                  <a:lnTo>
                    <a:pt x="4418" y="15218"/>
                  </a:lnTo>
                  <a:cubicBezTo>
                    <a:pt x="4418" y="15218"/>
                    <a:pt x="4418" y="13255"/>
                    <a:pt x="4418" y="13255"/>
                  </a:cubicBezTo>
                  <a:close/>
                  <a:moveTo>
                    <a:pt x="10309" y="16691"/>
                  </a:moveTo>
                  <a:lnTo>
                    <a:pt x="8345" y="16691"/>
                  </a:lnTo>
                  <a:lnTo>
                    <a:pt x="8345" y="18655"/>
                  </a:lnTo>
                  <a:lnTo>
                    <a:pt x="10309" y="18655"/>
                  </a:lnTo>
                  <a:cubicBezTo>
                    <a:pt x="10309" y="18655"/>
                    <a:pt x="10309" y="16691"/>
                    <a:pt x="10309" y="16691"/>
                  </a:cubicBezTo>
                  <a:close/>
                  <a:moveTo>
                    <a:pt x="10309" y="9818"/>
                  </a:moveTo>
                  <a:lnTo>
                    <a:pt x="8345" y="9818"/>
                  </a:lnTo>
                  <a:lnTo>
                    <a:pt x="8345" y="11782"/>
                  </a:lnTo>
                  <a:lnTo>
                    <a:pt x="10309" y="11782"/>
                  </a:lnTo>
                  <a:cubicBezTo>
                    <a:pt x="10309" y="11782"/>
                    <a:pt x="10309" y="9818"/>
                    <a:pt x="10309" y="9818"/>
                  </a:cubicBezTo>
                  <a:close/>
                  <a:moveTo>
                    <a:pt x="10309" y="13255"/>
                  </a:moveTo>
                  <a:lnTo>
                    <a:pt x="8345" y="13255"/>
                  </a:lnTo>
                  <a:lnTo>
                    <a:pt x="8345" y="15218"/>
                  </a:lnTo>
                  <a:lnTo>
                    <a:pt x="10309" y="15218"/>
                  </a:lnTo>
                  <a:cubicBezTo>
                    <a:pt x="10309" y="15218"/>
                    <a:pt x="10309" y="13255"/>
                    <a:pt x="10309" y="13255"/>
                  </a:cubicBezTo>
                  <a:close/>
                  <a:moveTo>
                    <a:pt x="19145" y="13255"/>
                  </a:moveTo>
                  <a:lnTo>
                    <a:pt x="17182" y="13255"/>
                  </a:lnTo>
                  <a:lnTo>
                    <a:pt x="17182" y="15218"/>
                  </a:lnTo>
                  <a:lnTo>
                    <a:pt x="19145" y="15218"/>
                  </a:lnTo>
                  <a:cubicBezTo>
                    <a:pt x="19145" y="15218"/>
                    <a:pt x="19145" y="13255"/>
                    <a:pt x="19145" y="13255"/>
                  </a:cubicBezTo>
                  <a:close/>
                  <a:moveTo>
                    <a:pt x="16200" y="13255"/>
                  </a:moveTo>
                  <a:lnTo>
                    <a:pt x="14236" y="13255"/>
                  </a:lnTo>
                  <a:lnTo>
                    <a:pt x="14236" y="15218"/>
                  </a:lnTo>
                  <a:lnTo>
                    <a:pt x="16200" y="15218"/>
                  </a:lnTo>
                  <a:cubicBezTo>
                    <a:pt x="16200" y="15218"/>
                    <a:pt x="16200" y="13255"/>
                    <a:pt x="16200" y="13255"/>
                  </a:cubicBezTo>
                  <a:close/>
                  <a:moveTo>
                    <a:pt x="19145" y="9818"/>
                  </a:moveTo>
                  <a:lnTo>
                    <a:pt x="17182" y="9818"/>
                  </a:lnTo>
                  <a:lnTo>
                    <a:pt x="17182" y="11782"/>
                  </a:lnTo>
                  <a:lnTo>
                    <a:pt x="19145" y="11782"/>
                  </a:lnTo>
                  <a:cubicBezTo>
                    <a:pt x="19145" y="11782"/>
                    <a:pt x="19145" y="9818"/>
                    <a:pt x="19145" y="9818"/>
                  </a:cubicBezTo>
                  <a:close/>
                  <a:moveTo>
                    <a:pt x="16200" y="9818"/>
                  </a:moveTo>
                  <a:lnTo>
                    <a:pt x="14236" y="9818"/>
                  </a:lnTo>
                  <a:lnTo>
                    <a:pt x="14236" y="11782"/>
                  </a:lnTo>
                  <a:lnTo>
                    <a:pt x="16200" y="11782"/>
                  </a:lnTo>
                  <a:cubicBezTo>
                    <a:pt x="16200" y="11782"/>
                    <a:pt x="16200" y="9818"/>
                    <a:pt x="16200" y="9818"/>
                  </a:cubicBezTo>
                  <a:close/>
                  <a:moveTo>
                    <a:pt x="13255" y="16691"/>
                  </a:moveTo>
                  <a:lnTo>
                    <a:pt x="11291" y="16691"/>
                  </a:lnTo>
                  <a:lnTo>
                    <a:pt x="11291" y="18655"/>
                  </a:lnTo>
                  <a:lnTo>
                    <a:pt x="13255" y="18655"/>
                  </a:lnTo>
                  <a:cubicBezTo>
                    <a:pt x="13255" y="18655"/>
                    <a:pt x="13255" y="16691"/>
                    <a:pt x="13255" y="16691"/>
                  </a:cubicBezTo>
                  <a:close/>
                  <a:moveTo>
                    <a:pt x="13255" y="9818"/>
                  </a:moveTo>
                  <a:lnTo>
                    <a:pt x="11291" y="9818"/>
                  </a:lnTo>
                  <a:lnTo>
                    <a:pt x="11291" y="11782"/>
                  </a:lnTo>
                  <a:lnTo>
                    <a:pt x="13255" y="11782"/>
                  </a:lnTo>
                  <a:cubicBezTo>
                    <a:pt x="13255" y="11782"/>
                    <a:pt x="13255" y="9818"/>
                    <a:pt x="13255" y="9818"/>
                  </a:cubicBezTo>
                  <a:close/>
                  <a:moveTo>
                    <a:pt x="13255" y="13255"/>
                  </a:moveTo>
                  <a:lnTo>
                    <a:pt x="11291" y="13255"/>
                  </a:lnTo>
                  <a:lnTo>
                    <a:pt x="11291" y="15218"/>
                  </a:lnTo>
                  <a:lnTo>
                    <a:pt x="13255" y="15218"/>
                  </a:lnTo>
                  <a:cubicBezTo>
                    <a:pt x="13255" y="15218"/>
                    <a:pt x="13255" y="13255"/>
                    <a:pt x="13255" y="132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  <a:headEnd/>
              <a:tailEnd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sp>
        <p:nvSpPr>
          <p:cNvPr id="68" name="Shape 3698">
            <a:extLst>
              <a:ext uri="{FF2B5EF4-FFF2-40B4-BE49-F238E27FC236}">
                <a16:creationId xmlns:a16="http://schemas.microsoft.com/office/drawing/2014/main" id="{75109A86-B0AD-4084-B513-23BB1E8E19AA}"/>
              </a:ext>
            </a:extLst>
          </p:cNvPr>
          <p:cNvSpPr>
            <a:spLocks/>
          </p:cNvSpPr>
          <p:nvPr userDrawn="1"/>
        </p:nvSpPr>
        <p:spPr bwMode="auto">
          <a:xfrm>
            <a:off x="2425753" y="2105643"/>
            <a:ext cx="955117" cy="840086"/>
          </a:xfrm>
          <a:custGeom>
            <a:avLst/>
            <a:gdLst>
              <a:gd name="T0" fmla="*/ 308833397 w 21600"/>
              <a:gd name="T1" fmla="*/ 138919822 h 21600"/>
              <a:gd name="T2" fmla="*/ 308833397 w 21600"/>
              <a:gd name="T3" fmla="*/ 138919822 h 21600"/>
              <a:gd name="T4" fmla="*/ 308833397 w 21600"/>
              <a:gd name="T5" fmla="*/ 138919822 h 21600"/>
              <a:gd name="T6" fmla="*/ 308833397 w 21600"/>
              <a:gd name="T7" fmla="*/ 13891982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4"/>
                  <a:pt x="9957" y="1784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5"/>
                  <a:pt x="11617" y="1719"/>
                </a:cubicBezTo>
                <a:cubicBezTo>
                  <a:pt x="11641" y="1793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1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s-ES" dirty="0"/>
          </a:p>
        </p:txBody>
      </p:sp>
      <p:grpSp>
        <p:nvGrpSpPr>
          <p:cNvPr id="62" name="Group 51">
            <a:extLst>
              <a:ext uri="{FF2B5EF4-FFF2-40B4-BE49-F238E27FC236}">
                <a16:creationId xmlns:a16="http://schemas.microsoft.com/office/drawing/2014/main" id="{6EF9DE8D-423F-4E9A-8852-7E9AED84F5A1}"/>
              </a:ext>
            </a:extLst>
          </p:cNvPr>
          <p:cNvGrpSpPr/>
          <p:nvPr userDrawn="1"/>
        </p:nvGrpSpPr>
        <p:grpSpPr>
          <a:xfrm>
            <a:off x="6253662" y="3874794"/>
            <a:ext cx="1696842" cy="1673302"/>
            <a:chOff x="7405397" y="3922314"/>
            <a:chExt cx="1696842" cy="1673302"/>
          </a:xfrm>
        </p:grpSpPr>
        <p:grpSp>
          <p:nvGrpSpPr>
            <p:cNvPr id="69" name="Grupo 152">
              <a:extLst>
                <a:ext uri="{FF2B5EF4-FFF2-40B4-BE49-F238E27FC236}">
                  <a16:creationId xmlns:a16="http://schemas.microsoft.com/office/drawing/2014/main" id="{487857F1-505E-46C2-A2A8-6983E08E9877}"/>
                </a:ext>
              </a:extLst>
            </p:cNvPr>
            <p:cNvGrpSpPr/>
            <p:nvPr/>
          </p:nvGrpSpPr>
          <p:grpSpPr>
            <a:xfrm>
              <a:off x="7405397" y="3922314"/>
              <a:ext cx="1696842" cy="1673302"/>
              <a:chOff x="7410784" y="3845046"/>
              <a:chExt cx="1696842" cy="1673302"/>
            </a:xfrm>
            <a:effectLst/>
          </p:grpSpPr>
          <p:sp>
            <p:nvSpPr>
              <p:cNvPr id="72" name="Rectángulo 149">
                <a:extLst>
                  <a:ext uri="{FF2B5EF4-FFF2-40B4-BE49-F238E27FC236}">
                    <a16:creationId xmlns:a16="http://schemas.microsoft.com/office/drawing/2014/main" id="{83F5561A-132E-4EBE-9C18-47FC1112F3E3}"/>
                  </a:ext>
                </a:extLst>
              </p:cNvPr>
              <p:cNvSpPr/>
              <p:nvPr/>
            </p:nvSpPr>
            <p:spPr>
              <a:xfrm>
                <a:off x="7449205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 Placeholder 23">
                <a:extLst>
                  <a:ext uri="{FF2B5EF4-FFF2-40B4-BE49-F238E27FC236}">
                    <a16:creationId xmlns:a16="http://schemas.microsoft.com/office/drawing/2014/main" id="{40E971B9-5F79-4211-BF39-D498D1AD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0784" y="5210446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DESARROLLO HUMANO</a:t>
                </a:r>
              </a:p>
            </p:txBody>
          </p:sp>
        </p:grpSp>
        <p:sp>
          <p:nvSpPr>
            <p:cNvPr id="70" name="Shape 3689">
              <a:extLst>
                <a:ext uri="{FF2B5EF4-FFF2-40B4-BE49-F238E27FC236}">
                  <a16:creationId xmlns:a16="http://schemas.microsoft.com/office/drawing/2014/main" id="{CA7BD2A2-4869-492A-9FD6-AECCA2BD2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0007" y="4132192"/>
              <a:ext cx="937532" cy="770449"/>
            </a:xfrm>
            <a:custGeom>
              <a:avLst/>
              <a:gdLst>
                <a:gd name="T0" fmla="*/ 308833397 w 21600"/>
                <a:gd name="T1" fmla="*/ 211349847 h 21600"/>
                <a:gd name="T2" fmla="*/ 308833397 w 21600"/>
                <a:gd name="T3" fmla="*/ 211349847 h 21600"/>
                <a:gd name="T4" fmla="*/ 308833397 w 21600"/>
                <a:gd name="T5" fmla="*/ 211349847 h 21600"/>
                <a:gd name="T6" fmla="*/ 308833397 w 21600"/>
                <a:gd name="T7" fmla="*/ 21134984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16" y="20520"/>
                  </a:moveTo>
                  <a:cubicBezTo>
                    <a:pt x="1258" y="18675"/>
                    <a:pt x="2752" y="17922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09"/>
                    <a:pt x="6113" y="10507"/>
                    <a:pt x="5698" y="9969"/>
                  </a:cubicBezTo>
                  <a:cubicBezTo>
                    <a:pt x="5646" y="9901"/>
                    <a:pt x="5599" y="9842"/>
                    <a:pt x="5562" y="9785"/>
                  </a:cubicBezTo>
                  <a:cubicBezTo>
                    <a:pt x="5550" y="9768"/>
                    <a:pt x="5538" y="9751"/>
                    <a:pt x="5526" y="9734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1"/>
                  </a:cubicBezTo>
                  <a:cubicBezTo>
                    <a:pt x="5249" y="6721"/>
                    <a:pt x="4603" y="5151"/>
                    <a:pt x="5035" y="3987"/>
                  </a:cubicBezTo>
                  <a:cubicBezTo>
                    <a:pt x="5619" y="2410"/>
                    <a:pt x="6140" y="2098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1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3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5"/>
                  </a:cubicBezTo>
                  <a:cubicBezTo>
                    <a:pt x="11091" y="9842"/>
                    <a:pt x="11044" y="9901"/>
                    <a:pt x="10992" y="9969"/>
                  </a:cubicBezTo>
                  <a:cubicBezTo>
                    <a:pt x="10578" y="10507"/>
                    <a:pt x="9806" y="11509"/>
                    <a:pt x="9806" y="13567"/>
                  </a:cubicBezTo>
                  <a:cubicBezTo>
                    <a:pt x="9806" y="15971"/>
                    <a:pt x="11535" y="17087"/>
                    <a:pt x="12500" y="17361"/>
                  </a:cubicBezTo>
                  <a:cubicBezTo>
                    <a:pt x="13925" y="17915"/>
                    <a:pt x="15432" y="18664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39"/>
                    <a:pt x="12999" y="4821"/>
                    <a:pt x="12211" y="2789"/>
                  </a:cubicBezTo>
                  <a:cubicBezTo>
                    <a:pt x="11716" y="1513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6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6"/>
                    <a:pt x="12782" y="16326"/>
                  </a:cubicBezTo>
                  <a:moveTo>
                    <a:pt x="18035" y="15773"/>
                  </a:moveTo>
                  <a:cubicBezTo>
                    <a:pt x="18035" y="15773"/>
                    <a:pt x="16217" y="15311"/>
                    <a:pt x="16217" y="13290"/>
                  </a:cubicBezTo>
                  <a:cubicBezTo>
                    <a:pt x="16217" y="11514"/>
                    <a:pt x="17087" y="10889"/>
                    <a:pt x="17376" y="10458"/>
                  </a:cubicBezTo>
                  <a:cubicBezTo>
                    <a:pt x="17376" y="10458"/>
                    <a:pt x="17968" y="9905"/>
                    <a:pt x="17572" y="8122"/>
                  </a:cubicBezTo>
                  <a:cubicBezTo>
                    <a:pt x="18232" y="7145"/>
                    <a:pt x="18387" y="5419"/>
                    <a:pt x="17669" y="3589"/>
                  </a:cubicBezTo>
                  <a:cubicBezTo>
                    <a:pt x="17218" y="2442"/>
                    <a:pt x="16666" y="1814"/>
                    <a:pt x="16059" y="1448"/>
                  </a:cubicBezTo>
                  <a:cubicBezTo>
                    <a:pt x="15612" y="1179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3"/>
                  </a:cubicBezTo>
                  <a:cubicBezTo>
                    <a:pt x="12878" y="1781"/>
                    <a:pt x="12997" y="2064"/>
                    <a:pt x="13115" y="2365"/>
                  </a:cubicBezTo>
                  <a:cubicBezTo>
                    <a:pt x="13131" y="2408"/>
                    <a:pt x="13143" y="2453"/>
                    <a:pt x="13159" y="2496"/>
                  </a:cubicBezTo>
                  <a:cubicBezTo>
                    <a:pt x="13436" y="2360"/>
                    <a:pt x="13994" y="2159"/>
                    <a:pt x="14614" y="2159"/>
                  </a:cubicBezTo>
                  <a:cubicBezTo>
                    <a:pt x="15001" y="2159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8"/>
                  </a:cubicBezTo>
                  <a:cubicBezTo>
                    <a:pt x="17366" y="5540"/>
                    <a:pt x="17207" y="6853"/>
                    <a:pt x="16784" y="7478"/>
                  </a:cubicBezTo>
                  <a:cubicBezTo>
                    <a:pt x="16610" y="7736"/>
                    <a:pt x="16549" y="8066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3"/>
                    <a:pt x="16607" y="9785"/>
                    <a:pt x="16584" y="9819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7"/>
                    <a:pt x="15236" y="11418"/>
                    <a:pt x="15236" y="13290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6"/>
                    <a:pt x="20311" y="17925"/>
                    <a:pt x="20570" y="19439"/>
                  </a:cubicBezTo>
                  <a:lnTo>
                    <a:pt x="17464" y="19439"/>
                  </a:lnTo>
                  <a:cubicBezTo>
                    <a:pt x="17553" y="19773"/>
                    <a:pt x="17615" y="20131"/>
                    <a:pt x="17645" y="20519"/>
                  </a:cubicBezTo>
                  <a:lnTo>
                    <a:pt x="21152" y="20519"/>
                  </a:lnTo>
                  <a:cubicBezTo>
                    <a:pt x="21600" y="20519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  <p:sp>
          <p:nvSpPr>
            <p:cNvPr id="71" name="Shape 3654">
              <a:extLst>
                <a:ext uri="{FF2B5EF4-FFF2-40B4-BE49-F238E27FC236}">
                  <a16:creationId xmlns:a16="http://schemas.microsoft.com/office/drawing/2014/main" id="{588C933B-EDBC-4F67-9A34-5785D97F8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5055" y="4320223"/>
              <a:ext cx="458673" cy="464181"/>
            </a:xfrm>
            <a:custGeom>
              <a:avLst/>
              <a:gdLst>
                <a:gd name="T0" fmla="*/ 308836604 w 21600"/>
                <a:gd name="T1" fmla="*/ 308833397 h 21600"/>
                <a:gd name="T2" fmla="*/ 308836604 w 21600"/>
                <a:gd name="T3" fmla="*/ 308833397 h 21600"/>
                <a:gd name="T4" fmla="*/ 308836604 w 21600"/>
                <a:gd name="T5" fmla="*/ 308833397 h 21600"/>
                <a:gd name="T6" fmla="*/ 308836604 w 21600"/>
                <a:gd name="T7" fmla="*/ 30883339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33" y="11950"/>
                  </a:moveTo>
                  <a:lnTo>
                    <a:pt x="12831" y="14045"/>
                  </a:lnTo>
                  <a:lnTo>
                    <a:pt x="11135" y="12801"/>
                  </a:lnTo>
                  <a:lnTo>
                    <a:pt x="10555" y="12375"/>
                  </a:lnTo>
                  <a:lnTo>
                    <a:pt x="9974" y="12801"/>
                  </a:lnTo>
                  <a:lnTo>
                    <a:pt x="8277" y="14045"/>
                  </a:lnTo>
                  <a:lnTo>
                    <a:pt x="8976" y="11950"/>
                  </a:lnTo>
                  <a:lnTo>
                    <a:pt x="9195" y="11291"/>
                  </a:lnTo>
                  <a:lnTo>
                    <a:pt x="8647" y="10864"/>
                  </a:lnTo>
                  <a:lnTo>
                    <a:pt x="7280" y="9801"/>
                  </a:lnTo>
                  <a:lnTo>
                    <a:pt x="9560" y="9801"/>
                  </a:lnTo>
                  <a:lnTo>
                    <a:pt x="9799" y="9167"/>
                  </a:lnTo>
                  <a:lnTo>
                    <a:pt x="10555" y="7167"/>
                  </a:lnTo>
                  <a:lnTo>
                    <a:pt x="11310" y="9167"/>
                  </a:lnTo>
                  <a:lnTo>
                    <a:pt x="11549" y="9801"/>
                  </a:lnTo>
                  <a:lnTo>
                    <a:pt x="13829" y="9801"/>
                  </a:lnTo>
                  <a:lnTo>
                    <a:pt x="12462" y="10864"/>
                  </a:lnTo>
                  <a:lnTo>
                    <a:pt x="11914" y="11291"/>
                  </a:lnTo>
                  <a:cubicBezTo>
                    <a:pt x="11914" y="11291"/>
                    <a:pt x="12133" y="11950"/>
                    <a:pt x="12133" y="11950"/>
                  </a:cubicBezTo>
                  <a:close/>
                  <a:moveTo>
                    <a:pt x="12228" y="8820"/>
                  </a:moveTo>
                  <a:lnTo>
                    <a:pt x="10555" y="4388"/>
                  </a:lnTo>
                  <a:lnTo>
                    <a:pt x="8881" y="8820"/>
                  </a:lnTo>
                  <a:lnTo>
                    <a:pt x="4418" y="8820"/>
                  </a:lnTo>
                  <a:lnTo>
                    <a:pt x="8044" y="11639"/>
                  </a:lnTo>
                  <a:lnTo>
                    <a:pt x="6371" y="16660"/>
                  </a:lnTo>
                  <a:lnTo>
                    <a:pt x="10555" y="13592"/>
                  </a:lnTo>
                  <a:lnTo>
                    <a:pt x="14738" y="16660"/>
                  </a:lnTo>
                  <a:lnTo>
                    <a:pt x="13065" y="11639"/>
                  </a:lnTo>
                  <a:lnTo>
                    <a:pt x="16691" y="8820"/>
                  </a:lnTo>
                  <a:cubicBezTo>
                    <a:pt x="16691" y="8820"/>
                    <a:pt x="12228" y="8820"/>
                    <a:pt x="12228" y="8820"/>
                  </a:cubicBezTo>
                  <a:close/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lIns="38100" tIns="38100" rIns="38100" bIns="38100" anchor="ctr"/>
            <a:lstStyle/>
            <a:p>
              <a:endParaRPr lang="es-ES" dirty="0"/>
            </a:p>
          </p:txBody>
        </p:sp>
      </p:grpSp>
      <p:grpSp>
        <p:nvGrpSpPr>
          <p:cNvPr id="75" name="Group 46">
            <a:extLst>
              <a:ext uri="{FF2B5EF4-FFF2-40B4-BE49-F238E27FC236}">
                <a16:creationId xmlns:a16="http://schemas.microsoft.com/office/drawing/2014/main" id="{D0972EBD-DC4F-44D3-9A39-99CE5F63A572}"/>
              </a:ext>
            </a:extLst>
          </p:cNvPr>
          <p:cNvGrpSpPr/>
          <p:nvPr userDrawn="1"/>
        </p:nvGrpSpPr>
        <p:grpSpPr>
          <a:xfrm>
            <a:off x="8389634" y="3874794"/>
            <a:ext cx="1696842" cy="1673302"/>
            <a:chOff x="5247579" y="3922314"/>
            <a:chExt cx="1696842" cy="1673302"/>
          </a:xfrm>
        </p:grpSpPr>
        <p:grpSp>
          <p:nvGrpSpPr>
            <p:cNvPr id="76" name="Grupo 151">
              <a:extLst>
                <a:ext uri="{FF2B5EF4-FFF2-40B4-BE49-F238E27FC236}">
                  <a16:creationId xmlns:a16="http://schemas.microsoft.com/office/drawing/2014/main" id="{226D9EC0-9AFB-42CE-9AA2-D76E663B2F36}"/>
                </a:ext>
              </a:extLst>
            </p:cNvPr>
            <p:cNvGrpSpPr/>
            <p:nvPr/>
          </p:nvGrpSpPr>
          <p:grpSpPr>
            <a:xfrm>
              <a:off x="5247579" y="3922314"/>
              <a:ext cx="1696842" cy="1673302"/>
              <a:chOff x="5197525" y="3845046"/>
              <a:chExt cx="1696842" cy="1673302"/>
            </a:xfrm>
            <a:effectLst/>
          </p:grpSpPr>
          <p:sp>
            <p:nvSpPr>
              <p:cNvPr id="78" name="Rectángulo 147">
                <a:extLst>
                  <a:ext uri="{FF2B5EF4-FFF2-40B4-BE49-F238E27FC236}">
                    <a16:creationId xmlns:a16="http://schemas.microsoft.com/office/drawing/2014/main" id="{33DE793C-CF50-4B26-BEE3-F9DCBB24D8F3}"/>
                  </a:ext>
                </a:extLst>
              </p:cNvPr>
              <p:cNvSpPr/>
              <p:nvPr/>
            </p:nvSpPr>
            <p:spPr>
              <a:xfrm>
                <a:off x="5235946" y="3845046"/>
                <a:ext cx="1620000" cy="12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Text Placeholder 23">
                <a:extLst>
                  <a:ext uri="{FF2B5EF4-FFF2-40B4-BE49-F238E27FC236}">
                    <a16:creationId xmlns:a16="http://schemas.microsoft.com/office/drawing/2014/main" id="{8C403C20-67D2-4FCF-90BE-8FF572E01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7525" y="5210446"/>
                <a:ext cx="1696842" cy="307902"/>
              </a:xfrm>
              <a:prstGeom prst="rect">
                <a:avLst/>
              </a:prstGeom>
              <a:noFill/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ea typeface="Lato" charset="0"/>
                    <a:cs typeface="Lato" charset="0"/>
                  </a:rPr>
                  <a:t>DHG</a:t>
                </a:r>
              </a:p>
              <a:p>
                <a:pPr marL="0" indent="0" algn="ctr">
                  <a:lnSpc>
                    <a:spcPts val="2000"/>
                  </a:lnSpc>
                  <a:spcBef>
                    <a:spcPts val="600"/>
                  </a:spcBef>
                  <a:buNone/>
                </a:pPr>
                <a:endParaRPr lang="en-US" sz="1600" b="1" dirty="0">
                  <a:solidFill>
                    <a:schemeClr val="bg1"/>
                  </a:solidFill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77" name="Freeform 264">
              <a:extLst>
                <a:ext uri="{FF2B5EF4-FFF2-40B4-BE49-F238E27FC236}">
                  <a16:creationId xmlns:a16="http://schemas.microsoft.com/office/drawing/2014/main" id="{BBC67E9D-AB7E-49D7-9328-E37AD1476C59}"/>
                </a:ext>
              </a:extLst>
            </p:cNvPr>
            <p:cNvSpPr/>
            <p:nvPr/>
          </p:nvSpPr>
          <p:spPr>
            <a:xfrm>
              <a:off x="5644817" y="4120664"/>
              <a:ext cx="902366" cy="813101"/>
            </a:xfrm>
            <a:custGeom>
              <a:avLst/>
              <a:gdLst>
                <a:gd name="connsiteX0" fmla="*/ 97472 w 576943"/>
                <a:gd name="connsiteY0" fmla="*/ 198324 h 432707"/>
                <a:gd name="connsiteX1" fmla="*/ 108459 w 576943"/>
                <a:gd name="connsiteY1" fmla="*/ 203113 h 432707"/>
                <a:gd name="connsiteX2" fmla="*/ 151983 w 576943"/>
                <a:gd name="connsiteY2" fmla="*/ 228890 h 432707"/>
                <a:gd name="connsiteX3" fmla="*/ 198325 w 576943"/>
                <a:gd name="connsiteY3" fmla="*/ 237482 h 432707"/>
                <a:gd name="connsiteX4" fmla="*/ 244666 w 576943"/>
                <a:gd name="connsiteY4" fmla="*/ 228890 h 432707"/>
                <a:gd name="connsiteX5" fmla="*/ 288190 w 576943"/>
                <a:gd name="connsiteY5" fmla="*/ 203113 h 432707"/>
                <a:gd name="connsiteX6" fmla="*/ 299177 w 576943"/>
                <a:gd name="connsiteY6" fmla="*/ 198324 h 432707"/>
                <a:gd name="connsiteX7" fmla="*/ 360308 w 576943"/>
                <a:gd name="connsiteY7" fmla="*/ 225368 h 432707"/>
                <a:gd name="connsiteX8" fmla="*/ 297487 w 576943"/>
                <a:gd name="connsiteY8" fmla="*/ 225368 h 432707"/>
                <a:gd name="connsiteX9" fmla="*/ 272132 w 576943"/>
                <a:gd name="connsiteY9" fmla="*/ 236073 h 432707"/>
                <a:gd name="connsiteX10" fmla="*/ 261428 w 576943"/>
                <a:gd name="connsiteY10" fmla="*/ 261427 h 432707"/>
                <a:gd name="connsiteX11" fmla="*/ 261428 w 576943"/>
                <a:gd name="connsiteY11" fmla="*/ 315515 h 432707"/>
                <a:gd name="connsiteX12" fmla="*/ 272132 w 576943"/>
                <a:gd name="connsiteY12" fmla="*/ 340869 h 432707"/>
                <a:gd name="connsiteX13" fmla="*/ 297487 w 576943"/>
                <a:gd name="connsiteY13" fmla="*/ 351574 h 432707"/>
                <a:gd name="connsiteX14" fmla="*/ 369604 w 576943"/>
                <a:gd name="connsiteY14" fmla="*/ 351574 h 432707"/>
                <a:gd name="connsiteX15" fmla="*/ 369604 w 576943"/>
                <a:gd name="connsiteY15" fmla="*/ 418622 h 432707"/>
                <a:gd name="connsiteX16" fmla="*/ 321432 w 576943"/>
                <a:gd name="connsiteY16" fmla="*/ 432707 h 432707"/>
                <a:gd name="connsiteX17" fmla="*/ 75217 w 576943"/>
                <a:gd name="connsiteY17" fmla="*/ 432707 h 432707"/>
                <a:gd name="connsiteX18" fmla="*/ 20565 w 576943"/>
                <a:gd name="connsiteY18" fmla="*/ 413269 h 432707"/>
                <a:gd name="connsiteX19" fmla="*/ 0 w 576943"/>
                <a:gd name="connsiteY19" fmla="*/ 359744 h 432707"/>
                <a:gd name="connsiteX20" fmla="*/ 986 w 576943"/>
                <a:gd name="connsiteY20" fmla="*/ 330587 h 432707"/>
                <a:gd name="connsiteX21" fmla="*/ 4930 w 576943"/>
                <a:gd name="connsiteY21" fmla="*/ 299881 h 432707"/>
                <a:gd name="connsiteX22" fmla="*/ 12395 w 576943"/>
                <a:gd name="connsiteY22" fmla="*/ 269315 h 432707"/>
                <a:gd name="connsiteX23" fmla="*/ 24509 w 576943"/>
                <a:gd name="connsiteY23" fmla="*/ 241848 h 432707"/>
                <a:gd name="connsiteX24" fmla="*/ 41975 w 576943"/>
                <a:gd name="connsiteY24" fmla="*/ 219030 h 432707"/>
                <a:gd name="connsiteX25" fmla="*/ 66062 w 576943"/>
                <a:gd name="connsiteY25" fmla="*/ 203958 h 432707"/>
                <a:gd name="connsiteX26" fmla="*/ 97472 w 576943"/>
                <a:gd name="connsiteY26" fmla="*/ 198324 h 432707"/>
                <a:gd name="connsiteX27" fmla="*/ 405663 w 576943"/>
                <a:gd name="connsiteY27" fmla="*/ 144236 h 432707"/>
                <a:gd name="connsiteX28" fmla="*/ 459752 w 576943"/>
                <a:gd name="connsiteY28" fmla="*/ 144236 h 432707"/>
                <a:gd name="connsiteX29" fmla="*/ 466090 w 576943"/>
                <a:gd name="connsiteY29" fmla="*/ 146912 h 432707"/>
                <a:gd name="connsiteX30" fmla="*/ 468766 w 576943"/>
                <a:gd name="connsiteY30" fmla="*/ 153250 h 432707"/>
                <a:gd name="connsiteX31" fmla="*/ 468766 w 576943"/>
                <a:gd name="connsiteY31" fmla="*/ 252412 h 432707"/>
                <a:gd name="connsiteX32" fmla="*/ 567928 w 576943"/>
                <a:gd name="connsiteY32" fmla="*/ 252412 h 432707"/>
                <a:gd name="connsiteX33" fmla="*/ 574267 w 576943"/>
                <a:gd name="connsiteY33" fmla="*/ 255089 h 432707"/>
                <a:gd name="connsiteX34" fmla="*/ 576943 w 576943"/>
                <a:gd name="connsiteY34" fmla="*/ 261427 h 432707"/>
                <a:gd name="connsiteX35" fmla="*/ 576943 w 576943"/>
                <a:gd name="connsiteY35" fmla="*/ 315515 h 432707"/>
                <a:gd name="connsiteX36" fmla="*/ 574267 w 576943"/>
                <a:gd name="connsiteY36" fmla="*/ 321854 h 432707"/>
                <a:gd name="connsiteX37" fmla="*/ 567928 w 576943"/>
                <a:gd name="connsiteY37" fmla="*/ 324530 h 432707"/>
                <a:gd name="connsiteX38" fmla="*/ 468766 w 576943"/>
                <a:gd name="connsiteY38" fmla="*/ 324530 h 432707"/>
                <a:gd name="connsiteX39" fmla="*/ 468766 w 576943"/>
                <a:gd name="connsiteY39" fmla="*/ 423692 h 432707"/>
                <a:gd name="connsiteX40" fmla="*/ 466090 w 576943"/>
                <a:gd name="connsiteY40" fmla="*/ 430031 h 432707"/>
                <a:gd name="connsiteX41" fmla="*/ 459752 w 576943"/>
                <a:gd name="connsiteY41" fmla="*/ 432707 h 432707"/>
                <a:gd name="connsiteX42" fmla="*/ 405663 w 576943"/>
                <a:gd name="connsiteY42" fmla="*/ 432707 h 432707"/>
                <a:gd name="connsiteX43" fmla="*/ 399325 w 576943"/>
                <a:gd name="connsiteY43" fmla="*/ 430031 h 432707"/>
                <a:gd name="connsiteX44" fmla="*/ 396649 w 576943"/>
                <a:gd name="connsiteY44" fmla="*/ 423692 h 432707"/>
                <a:gd name="connsiteX45" fmla="*/ 396649 w 576943"/>
                <a:gd name="connsiteY45" fmla="*/ 324530 h 432707"/>
                <a:gd name="connsiteX46" fmla="*/ 297487 w 576943"/>
                <a:gd name="connsiteY46" fmla="*/ 324530 h 432707"/>
                <a:gd name="connsiteX47" fmla="*/ 291148 w 576943"/>
                <a:gd name="connsiteY47" fmla="*/ 321854 h 432707"/>
                <a:gd name="connsiteX48" fmla="*/ 288472 w 576943"/>
                <a:gd name="connsiteY48" fmla="*/ 315515 h 432707"/>
                <a:gd name="connsiteX49" fmla="*/ 288472 w 576943"/>
                <a:gd name="connsiteY49" fmla="*/ 261427 h 432707"/>
                <a:gd name="connsiteX50" fmla="*/ 291148 w 576943"/>
                <a:gd name="connsiteY50" fmla="*/ 255089 h 432707"/>
                <a:gd name="connsiteX51" fmla="*/ 297487 w 576943"/>
                <a:gd name="connsiteY51" fmla="*/ 252412 h 432707"/>
                <a:gd name="connsiteX52" fmla="*/ 396649 w 576943"/>
                <a:gd name="connsiteY52" fmla="*/ 252412 h 432707"/>
                <a:gd name="connsiteX53" fmla="*/ 396649 w 576943"/>
                <a:gd name="connsiteY53" fmla="*/ 153250 h 432707"/>
                <a:gd name="connsiteX54" fmla="*/ 399325 w 576943"/>
                <a:gd name="connsiteY54" fmla="*/ 146912 h 432707"/>
                <a:gd name="connsiteX55" fmla="*/ 405663 w 576943"/>
                <a:gd name="connsiteY55" fmla="*/ 144236 h 432707"/>
                <a:gd name="connsiteX56" fmla="*/ 198325 w 576943"/>
                <a:gd name="connsiteY56" fmla="*/ 0 h 432707"/>
                <a:gd name="connsiteX57" fmla="*/ 274809 w 576943"/>
                <a:gd name="connsiteY57" fmla="*/ 31692 h 432707"/>
                <a:gd name="connsiteX58" fmla="*/ 306501 w 576943"/>
                <a:gd name="connsiteY58" fmla="*/ 108177 h 432707"/>
                <a:gd name="connsiteX59" fmla="*/ 274809 w 576943"/>
                <a:gd name="connsiteY59" fmla="*/ 184661 h 432707"/>
                <a:gd name="connsiteX60" fmla="*/ 198325 w 576943"/>
                <a:gd name="connsiteY60" fmla="*/ 216353 h 432707"/>
                <a:gd name="connsiteX61" fmla="*/ 121840 w 576943"/>
                <a:gd name="connsiteY61" fmla="*/ 184661 h 432707"/>
                <a:gd name="connsiteX62" fmla="*/ 90148 w 576943"/>
                <a:gd name="connsiteY62" fmla="*/ 108177 h 432707"/>
                <a:gd name="connsiteX63" fmla="*/ 121840 w 576943"/>
                <a:gd name="connsiteY63" fmla="*/ 31692 h 432707"/>
                <a:gd name="connsiteX64" fmla="*/ 198325 w 576943"/>
                <a:gd name="connsiteY64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76943" h="432707">
                  <a:moveTo>
                    <a:pt x="97472" y="198324"/>
                  </a:moveTo>
                  <a:cubicBezTo>
                    <a:pt x="101041" y="198324"/>
                    <a:pt x="104703" y="199920"/>
                    <a:pt x="108459" y="203113"/>
                  </a:cubicBezTo>
                  <a:cubicBezTo>
                    <a:pt x="123296" y="214569"/>
                    <a:pt x="137804" y="223162"/>
                    <a:pt x="151983" y="228890"/>
                  </a:cubicBezTo>
                  <a:cubicBezTo>
                    <a:pt x="166162" y="234618"/>
                    <a:pt x="181609" y="237482"/>
                    <a:pt x="198325" y="237482"/>
                  </a:cubicBezTo>
                  <a:cubicBezTo>
                    <a:pt x="215039" y="237482"/>
                    <a:pt x="230487" y="234618"/>
                    <a:pt x="244666" y="228890"/>
                  </a:cubicBezTo>
                  <a:cubicBezTo>
                    <a:pt x="258845" y="223162"/>
                    <a:pt x="273353" y="214569"/>
                    <a:pt x="288190" y="203113"/>
                  </a:cubicBezTo>
                  <a:cubicBezTo>
                    <a:pt x="291946" y="199920"/>
                    <a:pt x="295609" y="198324"/>
                    <a:pt x="299177" y="198324"/>
                  </a:cubicBezTo>
                  <a:cubicBezTo>
                    <a:pt x="323967" y="198324"/>
                    <a:pt x="344344" y="207339"/>
                    <a:pt x="360308" y="225368"/>
                  </a:cubicBezTo>
                  <a:lnTo>
                    <a:pt x="297487" y="225368"/>
                  </a:lnTo>
                  <a:cubicBezTo>
                    <a:pt x="287721" y="225368"/>
                    <a:pt x="279269" y="228937"/>
                    <a:pt x="272132" y="236073"/>
                  </a:cubicBezTo>
                  <a:cubicBezTo>
                    <a:pt x="264996" y="243210"/>
                    <a:pt x="261428" y="251661"/>
                    <a:pt x="261428" y="261427"/>
                  </a:cubicBezTo>
                  <a:lnTo>
                    <a:pt x="261428" y="315515"/>
                  </a:lnTo>
                  <a:cubicBezTo>
                    <a:pt x="261428" y="325281"/>
                    <a:pt x="264996" y="333733"/>
                    <a:pt x="272132" y="340869"/>
                  </a:cubicBezTo>
                  <a:cubicBezTo>
                    <a:pt x="279269" y="348006"/>
                    <a:pt x="287721" y="351574"/>
                    <a:pt x="297487" y="351574"/>
                  </a:cubicBezTo>
                  <a:lnTo>
                    <a:pt x="369604" y="351574"/>
                  </a:lnTo>
                  <a:lnTo>
                    <a:pt x="369604" y="418622"/>
                  </a:lnTo>
                  <a:cubicBezTo>
                    <a:pt x="356834" y="428012"/>
                    <a:pt x="340776" y="432707"/>
                    <a:pt x="321432" y="432707"/>
                  </a:cubicBezTo>
                  <a:lnTo>
                    <a:pt x="75217" y="432707"/>
                  </a:lnTo>
                  <a:cubicBezTo>
                    <a:pt x="52492" y="432707"/>
                    <a:pt x="34275" y="426228"/>
                    <a:pt x="20565" y="413269"/>
                  </a:cubicBezTo>
                  <a:cubicBezTo>
                    <a:pt x="6855" y="400310"/>
                    <a:pt x="0" y="382469"/>
                    <a:pt x="0" y="359744"/>
                  </a:cubicBezTo>
                  <a:cubicBezTo>
                    <a:pt x="0" y="349790"/>
                    <a:pt x="329" y="340071"/>
                    <a:pt x="986" y="330587"/>
                  </a:cubicBezTo>
                  <a:cubicBezTo>
                    <a:pt x="1643" y="321103"/>
                    <a:pt x="2958" y="310867"/>
                    <a:pt x="4930" y="299881"/>
                  </a:cubicBezTo>
                  <a:cubicBezTo>
                    <a:pt x="6902" y="288894"/>
                    <a:pt x="9390" y="278705"/>
                    <a:pt x="12395" y="269315"/>
                  </a:cubicBezTo>
                  <a:cubicBezTo>
                    <a:pt x="15401" y="259925"/>
                    <a:pt x="19439" y="250769"/>
                    <a:pt x="24509" y="241848"/>
                  </a:cubicBezTo>
                  <a:cubicBezTo>
                    <a:pt x="29580" y="232927"/>
                    <a:pt x="35402" y="225321"/>
                    <a:pt x="41975" y="219030"/>
                  </a:cubicBezTo>
                  <a:cubicBezTo>
                    <a:pt x="48548" y="212738"/>
                    <a:pt x="56577" y="207714"/>
                    <a:pt x="66062" y="203958"/>
                  </a:cubicBezTo>
                  <a:cubicBezTo>
                    <a:pt x="75546" y="200202"/>
                    <a:pt x="86016" y="198324"/>
                    <a:pt x="97472" y="198324"/>
                  </a:cubicBezTo>
                  <a:close/>
                  <a:moveTo>
                    <a:pt x="405663" y="144236"/>
                  </a:moveTo>
                  <a:lnTo>
                    <a:pt x="459752" y="144236"/>
                  </a:lnTo>
                  <a:cubicBezTo>
                    <a:pt x="462193" y="144236"/>
                    <a:pt x="464306" y="145128"/>
                    <a:pt x="466090" y="146912"/>
                  </a:cubicBezTo>
                  <a:cubicBezTo>
                    <a:pt x="467874" y="148696"/>
                    <a:pt x="468766" y="150809"/>
                    <a:pt x="468766" y="153250"/>
                  </a:cubicBezTo>
                  <a:lnTo>
                    <a:pt x="468766" y="252412"/>
                  </a:lnTo>
                  <a:lnTo>
                    <a:pt x="567928" y="252412"/>
                  </a:lnTo>
                  <a:cubicBezTo>
                    <a:pt x="570370" y="252412"/>
                    <a:pt x="572483" y="253304"/>
                    <a:pt x="574267" y="255089"/>
                  </a:cubicBezTo>
                  <a:cubicBezTo>
                    <a:pt x="576051" y="256873"/>
                    <a:pt x="576943" y="258986"/>
                    <a:pt x="576943" y="261427"/>
                  </a:cubicBezTo>
                  <a:lnTo>
                    <a:pt x="576943" y="315515"/>
                  </a:lnTo>
                  <a:cubicBezTo>
                    <a:pt x="576943" y="317957"/>
                    <a:pt x="576051" y="320070"/>
                    <a:pt x="574267" y="321854"/>
                  </a:cubicBezTo>
                  <a:cubicBezTo>
                    <a:pt x="572483" y="323638"/>
                    <a:pt x="570370" y="324530"/>
                    <a:pt x="567928" y="324530"/>
                  </a:cubicBezTo>
                  <a:lnTo>
                    <a:pt x="468766" y="324530"/>
                  </a:lnTo>
                  <a:lnTo>
                    <a:pt x="468766" y="423692"/>
                  </a:lnTo>
                  <a:cubicBezTo>
                    <a:pt x="468766" y="426134"/>
                    <a:pt x="467874" y="428247"/>
                    <a:pt x="466090" y="430031"/>
                  </a:cubicBezTo>
                  <a:cubicBezTo>
                    <a:pt x="464306" y="431815"/>
                    <a:pt x="462193" y="432707"/>
                    <a:pt x="459752" y="432707"/>
                  </a:cubicBezTo>
                  <a:lnTo>
                    <a:pt x="405663" y="432707"/>
                  </a:lnTo>
                  <a:cubicBezTo>
                    <a:pt x="403222" y="432707"/>
                    <a:pt x="401109" y="431815"/>
                    <a:pt x="399325" y="430031"/>
                  </a:cubicBezTo>
                  <a:cubicBezTo>
                    <a:pt x="397541" y="428247"/>
                    <a:pt x="396649" y="426134"/>
                    <a:pt x="396649" y="423692"/>
                  </a:cubicBezTo>
                  <a:lnTo>
                    <a:pt x="396649" y="324530"/>
                  </a:lnTo>
                  <a:lnTo>
                    <a:pt x="297487" y="324530"/>
                  </a:lnTo>
                  <a:cubicBezTo>
                    <a:pt x="295045" y="324530"/>
                    <a:pt x="292932" y="323638"/>
                    <a:pt x="291148" y="321854"/>
                  </a:cubicBezTo>
                  <a:cubicBezTo>
                    <a:pt x="289364" y="320070"/>
                    <a:pt x="288472" y="317957"/>
                    <a:pt x="288472" y="315515"/>
                  </a:cubicBezTo>
                  <a:lnTo>
                    <a:pt x="288472" y="261427"/>
                  </a:lnTo>
                  <a:cubicBezTo>
                    <a:pt x="288472" y="258986"/>
                    <a:pt x="289364" y="256873"/>
                    <a:pt x="291148" y="255089"/>
                  </a:cubicBezTo>
                  <a:cubicBezTo>
                    <a:pt x="292932" y="253304"/>
                    <a:pt x="295045" y="252412"/>
                    <a:pt x="297487" y="252412"/>
                  </a:cubicBezTo>
                  <a:lnTo>
                    <a:pt x="396649" y="252412"/>
                  </a:lnTo>
                  <a:lnTo>
                    <a:pt x="396649" y="153250"/>
                  </a:lnTo>
                  <a:cubicBezTo>
                    <a:pt x="396649" y="150809"/>
                    <a:pt x="397541" y="148696"/>
                    <a:pt x="399325" y="146912"/>
                  </a:cubicBezTo>
                  <a:cubicBezTo>
                    <a:pt x="401109" y="145128"/>
                    <a:pt x="403222" y="144236"/>
                    <a:pt x="405663" y="144236"/>
                  </a:cubicBezTo>
                  <a:close/>
                  <a:moveTo>
                    <a:pt x="198325" y="0"/>
                  </a:moveTo>
                  <a:cubicBezTo>
                    <a:pt x="228186" y="0"/>
                    <a:pt x="253681" y="10564"/>
                    <a:pt x="274809" y="31692"/>
                  </a:cubicBezTo>
                  <a:cubicBezTo>
                    <a:pt x="295937" y="52821"/>
                    <a:pt x="306501" y="78315"/>
                    <a:pt x="306501" y="108177"/>
                  </a:cubicBezTo>
                  <a:cubicBezTo>
                    <a:pt x="306501" y="138038"/>
                    <a:pt x="295937" y="163533"/>
                    <a:pt x="274809" y="184661"/>
                  </a:cubicBezTo>
                  <a:cubicBezTo>
                    <a:pt x="253681" y="205789"/>
                    <a:pt x="228186" y="216353"/>
                    <a:pt x="198325" y="216353"/>
                  </a:cubicBezTo>
                  <a:cubicBezTo>
                    <a:pt x="168463" y="216353"/>
                    <a:pt x="142968" y="205789"/>
                    <a:pt x="121840" y="184661"/>
                  </a:cubicBezTo>
                  <a:cubicBezTo>
                    <a:pt x="100712" y="163533"/>
                    <a:pt x="90148" y="138038"/>
                    <a:pt x="90148" y="108177"/>
                  </a:cubicBezTo>
                  <a:cubicBezTo>
                    <a:pt x="90148" y="78315"/>
                    <a:pt x="100712" y="52821"/>
                    <a:pt x="121840" y="31692"/>
                  </a:cubicBezTo>
                  <a:cubicBezTo>
                    <a:pt x="142968" y="10564"/>
                    <a:pt x="168463" y="0"/>
                    <a:pt x="198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4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D005FB2-F36B-4154-BCC6-8F35DCFBBF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7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8AC49-D10E-4975-BF3E-FD00DADA8B3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958" y="6154057"/>
            <a:ext cx="1559816" cy="52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0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01112-D281-4885-A7C0-CF01FA89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07DEA-F761-4E39-A54B-62E900AFF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55FB-7392-4C2F-9C93-4E021FCA8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A56D6-884D-4904-818A-A726B00FD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59DF-4401-409A-BC23-80CC25F2C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590A2-3509-475E-8A05-7EE97C6A4959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9D010-5950-43DA-A42A-52CEAE8BF61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958" y="6154057"/>
            <a:ext cx="1559816" cy="52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7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1" r:id="rId2"/>
    <p:sldLayoutId id="2147483692" r:id="rId3"/>
    <p:sldLayoutId id="2147483693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8" r:id="rId10"/>
    <p:sldLayoutId id="214748371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emf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77255FA-A497-48D5-BAA5-05C218CD9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83" y="2678221"/>
            <a:ext cx="5005250" cy="271905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3B0A86-7923-41C2-8F27-84CED2FA4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11140" y="483988"/>
            <a:ext cx="7927099" cy="433314"/>
          </a:xfrm>
        </p:spPr>
        <p:txBody>
          <a:bodyPr>
            <a:noAutofit/>
          </a:bodyPr>
          <a:lstStyle/>
          <a:p>
            <a:r>
              <a:rPr lang="es-MX" sz="2600" dirty="0"/>
              <a:t>Plan de Abastecimiento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55D1378C-6AD8-42F1-A531-6734A186B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92612"/>
              </p:ext>
            </p:extLst>
          </p:nvPr>
        </p:nvGraphicFramePr>
        <p:xfrm>
          <a:off x="25527" y="5394960"/>
          <a:ext cx="1216647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3723">
                  <a:extLst>
                    <a:ext uri="{9D8B030D-6E8A-4147-A177-3AD203B41FA5}">
                      <a16:colId xmlns:a16="http://schemas.microsoft.com/office/drawing/2014/main" val="2489285540"/>
                    </a:ext>
                  </a:extLst>
                </a:gridCol>
                <a:gridCol w="4199861">
                  <a:extLst>
                    <a:ext uri="{9D8B030D-6E8A-4147-A177-3AD203B41FA5}">
                      <a16:colId xmlns:a16="http://schemas.microsoft.com/office/drawing/2014/main" val="1201215061"/>
                    </a:ext>
                  </a:extLst>
                </a:gridCol>
                <a:gridCol w="1137684">
                  <a:extLst>
                    <a:ext uri="{9D8B030D-6E8A-4147-A177-3AD203B41FA5}">
                      <a16:colId xmlns:a16="http://schemas.microsoft.com/office/drawing/2014/main" val="2072266243"/>
                    </a:ext>
                  </a:extLst>
                </a:gridCol>
                <a:gridCol w="1215205">
                  <a:extLst>
                    <a:ext uri="{9D8B030D-6E8A-4147-A177-3AD203B41FA5}">
                      <a16:colId xmlns:a16="http://schemas.microsoft.com/office/drawing/2014/main" val="3844778656"/>
                    </a:ext>
                  </a:extLst>
                </a:gridCol>
              </a:tblGrid>
              <a:tr h="19103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Análisis de Causa</a:t>
                      </a:r>
                      <a:endParaRPr lang="es-C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Plan de Acción</a:t>
                      </a:r>
                      <a:endParaRPr lang="es-C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Resp.</a:t>
                      </a:r>
                      <a:endParaRPr lang="es-C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Fecha</a:t>
                      </a:r>
                      <a:endParaRPr lang="es-C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2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775491"/>
                  </a:ext>
                </a:extLst>
              </a:tr>
              <a:tr h="1066610"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es-CO" sz="1200" b="1" kern="1200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Operaciones simultaneas, con ocasión de los altos requerimientos de producción para cumplimiento de ventas.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endParaRPr lang="es-CO" sz="1200" b="1" kern="120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es-CO" sz="1200" b="1" kern="1200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Mantenimiento en planta de La Gloria a partir del 01 al 11 de Agosto 2021.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endParaRPr lang="es-CO" sz="12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endParaRPr lang="es-ES" sz="12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Ajustar plan de acuerdo a producción.</a:t>
                      </a:r>
                    </a:p>
                    <a:p>
                      <a:pPr marL="228600" marR="0" lvl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00786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noProof="0" dirty="0">
                          <a:solidFill>
                            <a:srgbClr val="858585"/>
                          </a:solidFill>
                        </a:rPr>
                        <a:t>Juliana </a:t>
                      </a:r>
                      <a:r>
                        <a:rPr lang="es-CO" sz="1200" noProof="0" dirty="0" err="1">
                          <a:solidFill>
                            <a:srgbClr val="858585"/>
                          </a:solidFill>
                        </a:rPr>
                        <a:t>Dib</a:t>
                      </a:r>
                      <a:endParaRPr lang="es-CO" sz="1200" noProof="0" dirty="0">
                        <a:solidFill>
                          <a:srgbClr val="858585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noProof="0" dirty="0">
                        <a:solidFill>
                          <a:srgbClr val="85858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0" u="none" noProof="0" dirty="0">
                          <a:solidFill>
                            <a:srgbClr val="858585"/>
                          </a:solidFill>
                        </a:rPr>
                        <a:t>06/08/2021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b="0" u="none" noProof="0" dirty="0">
                        <a:solidFill>
                          <a:srgbClr val="858585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b="0" u="none" noProof="0" dirty="0">
                        <a:solidFill>
                          <a:srgbClr val="85858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929595"/>
                  </a:ext>
                </a:extLst>
              </a:tr>
            </a:tbl>
          </a:graphicData>
        </a:graphic>
      </p:graphicFrame>
      <p:graphicFrame>
        <p:nvGraphicFramePr>
          <p:cNvPr id="24" name="Table 175">
            <a:extLst>
              <a:ext uri="{FF2B5EF4-FFF2-40B4-BE49-F238E27FC236}">
                <a16:creationId xmlns:a16="http://schemas.microsoft.com/office/drawing/2014/main" id="{A49E9A80-8E46-4D9E-82E2-83D7046ACCE8}"/>
              </a:ext>
            </a:extLst>
          </p:cNvPr>
          <p:cNvGraphicFramePr>
            <a:graphicFrameLocks noGrp="1"/>
          </p:cNvGraphicFramePr>
          <p:nvPr/>
        </p:nvGraphicFramePr>
        <p:xfrm>
          <a:off x="5643804" y="2504216"/>
          <a:ext cx="654287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2870">
                  <a:extLst>
                    <a:ext uri="{9D8B030D-6E8A-4147-A177-3AD203B41FA5}">
                      <a16:colId xmlns:a16="http://schemas.microsoft.com/office/drawing/2014/main" val="3897441128"/>
                    </a:ext>
                  </a:extLst>
                </a:gridCol>
              </a:tblGrid>
              <a:tr h="329033">
                <a:tc>
                  <a:txBody>
                    <a:bodyPr/>
                    <a:lstStyle/>
                    <a:p>
                      <a:pPr algn="ctr"/>
                      <a:r>
                        <a:rPr lang="es-MX" sz="16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 CUMP AL PROGRAMA</a:t>
                      </a:r>
                      <a:endParaRPr lang="es-MX" sz="1600" b="1" kern="1200" dirty="0">
                        <a:solidFill>
                          <a:srgbClr val="28604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711392"/>
                  </a:ext>
                </a:extLst>
              </a:tr>
            </a:tbl>
          </a:graphicData>
        </a:graphic>
      </p:graphicFrame>
      <p:graphicFrame>
        <p:nvGraphicFramePr>
          <p:cNvPr id="22" name="Table 175">
            <a:extLst>
              <a:ext uri="{FF2B5EF4-FFF2-40B4-BE49-F238E27FC236}">
                <a16:creationId xmlns:a16="http://schemas.microsoft.com/office/drawing/2014/main" id="{E3597BEF-8D1A-497F-97AC-D98B6B548AF0}"/>
              </a:ext>
            </a:extLst>
          </p:cNvPr>
          <p:cNvGraphicFramePr>
            <a:graphicFrameLocks noGrp="1"/>
          </p:cNvGraphicFramePr>
          <p:nvPr/>
        </p:nvGraphicFramePr>
        <p:xfrm>
          <a:off x="0" y="2424736"/>
          <a:ext cx="654287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2870">
                  <a:extLst>
                    <a:ext uri="{9D8B030D-6E8A-4147-A177-3AD203B41FA5}">
                      <a16:colId xmlns:a16="http://schemas.microsoft.com/office/drawing/2014/main" val="389744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 ASERTIVIDAD</a:t>
                      </a:r>
                      <a:endParaRPr lang="es-MX" sz="1600" b="1" kern="1200" dirty="0">
                        <a:solidFill>
                          <a:srgbClr val="28604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711392"/>
                  </a:ext>
                </a:extLst>
              </a:tr>
            </a:tbl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71B752D7-77AF-45AC-9BC9-68F41CBF5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151652"/>
              </p:ext>
            </p:extLst>
          </p:nvPr>
        </p:nvGraphicFramePr>
        <p:xfrm>
          <a:off x="6245688" y="2834683"/>
          <a:ext cx="5339102" cy="2367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112E723E-841E-44D9-8BFC-850AFD3B5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88" y="956359"/>
            <a:ext cx="11506200" cy="140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7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3B0A86-7923-41C2-8F27-84CED2FA4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11140" y="483988"/>
            <a:ext cx="7927099" cy="433314"/>
          </a:xfrm>
        </p:spPr>
        <p:txBody>
          <a:bodyPr>
            <a:noAutofit/>
          </a:bodyPr>
          <a:lstStyle/>
          <a:p>
            <a:r>
              <a:rPr lang="es-MX" sz="2600" dirty="0"/>
              <a:t>Cumplimiento al Plan de Abastecimiento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987482" y="952707"/>
            <a:ext cx="274320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Cumplimiento plan mensual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623190" y="4622032"/>
            <a:ext cx="274320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Cumplimiento por negociaciones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623190" y="3363627"/>
            <a:ext cx="274320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Cumplimiento por Destino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BCC5B3-71F9-483A-B02D-256C5AE41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12" y="3671404"/>
            <a:ext cx="6711950" cy="808046"/>
          </a:xfrm>
          <a:prstGeom prst="rect">
            <a:avLst/>
          </a:prstGeom>
        </p:spPr>
      </p:pic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E72EF2B5-D8EB-4D69-A80C-3ECEBB046A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739177"/>
              </p:ext>
            </p:extLst>
          </p:nvPr>
        </p:nvGraphicFramePr>
        <p:xfrm>
          <a:off x="7832919" y="957942"/>
          <a:ext cx="4359081" cy="5224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59BBB89C-A2B5-431D-A485-F704B87C8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960378"/>
            <a:ext cx="7832919" cy="226066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8113747-EB96-42DA-A412-979B72DC45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90" y="4941197"/>
            <a:ext cx="7129394" cy="19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1813"/>
      </p:ext>
    </p:extLst>
  </p:cSld>
  <p:clrMapOvr>
    <a:masterClrMapping/>
  </p:clrMapOvr>
</p:sld>
</file>

<file path=ppt/theme/theme1.xml><?xml version="1.0" encoding="utf-8"?>
<a:theme xmlns:a="http://schemas.openxmlformats.org/drawingml/2006/main" name="Activida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rátulas de Módul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39067</TotalTime>
  <Words>110</Words>
  <Application>Microsoft Office PowerPoint</Application>
  <PresentationFormat>Panorámica</PresentationFormat>
  <Paragraphs>36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Actividades</vt:lpstr>
      <vt:lpstr>Carátulas de Módulo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JUNTA SEMANAL DE AVANCE 1</dc:title>
  <dc:creator>Daniela Rubí Reyes González</dc:creator>
  <cp:lastModifiedBy>FERNANDO LOPEZ</cp:lastModifiedBy>
  <cp:revision>1342</cp:revision>
  <dcterms:created xsi:type="dcterms:W3CDTF">2019-11-14T19:30:20Z</dcterms:created>
  <dcterms:modified xsi:type="dcterms:W3CDTF">2021-08-02T18:02:43Z</dcterms:modified>
</cp:coreProperties>
</file>