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8" r:id="rId2"/>
  </p:sldMasterIdLst>
  <p:notesMasterIdLst>
    <p:notesMasterId r:id="rId4"/>
  </p:notesMasterIdLst>
  <p:handoutMasterIdLst>
    <p:handoutMasterId r:id="rId5"/>
  </p:handoutMasterIdLst>
  <p:sldIdLst>
    <p:sldId id="256" r:id="rId3"/>
  </p:sldIdLst>
  <p:sldSz cx="8231188" cy="6173788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1pPr>
    <a:lvl2pPr marL="41145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2pPr>
    <a:lvl3pPr marL="82291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3pPr>
    <a:lvl4pPr marL="1234368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4pPr>
    <a:lvl5pPr marL="164582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5pPr>
    <a:lvl6pPr marL="2057281" algn="l" defTabSz="82291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6pPr>
    <a:lvl7pPr marL="2468737" algn="l" defTabSz="82291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7pPr>
    <a:lvl8pPr marL="2880193" algn="l" defTabSz="82291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8pPr>
    <a:lvl9pPr marL="3291649" algn="l" defTabSz="822912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Times New Roman" pitchFamily="18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45">
          <p15:clr>
            <a:srgbClr val="A4A3A4"/>
          </p15:clr>
        </p15:guide>
        <p15:guide id="2" pos="2593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Eric Herzog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5F5F5F"/>
    <a:srgbClr val="FFFF66"/>
    <a:srgbClr val="FFCC00"/>
    <a:srgbClr val="00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727" autoAdjust="0"/>
  </p:normalViewPr>
  <p:slideViewPr>
    <p:cSldViewPr>
      <p:cViewPr varScale="1">
        <p:scale>
          <a:sx n="66" d="100"/>
          <a:sy n="66" d="100"/>
        </p:scale>
        <p:origin x="1428" y="52"/>
      </p:cViewPr>
      <p:guideLst>
        <p:guide orient="horz" pos="1945"/>
        <p:guide pos="2593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handoutMaster" Target="handoutMasters/handoutMaster1.xml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94DDC69E-C362-4642-AA7C-EDC99D50E0B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877115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Click to 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 altLang="ja-JP"/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fld id="{E52881CC-9F38-498C-A2E2-836886D49A11}" type="slidenum">
              <a:rPr lang="ja-JP" altLang="en-US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9360926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11456"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822912"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234368"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645825" algn="l" rtl="0" fontAlgn="base">
      <a:spcBef>
        <a:spcPct val="3000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057281" algn="l" defTabSz="8229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468737" algn="l" defTabSz="8229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880193" algn="l" defTabSz="8229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291649" algn="l" defTabSz="822912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2881CC-9F38-498C-A2E2-836886D49A11}" type="slidenum">
              <a:rPr lang="ja-JP" altLang="en-US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160033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17339" y="1917880"/>
            <a:ext cx="6996510" cy="13233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234678" y="3498480"/>
            <a:ext cx="5761832" cy="157774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112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22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33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44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562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67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78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899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0C3F3-94B9-40C0-8A49-10DDC82DBCB0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07688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F1931B-EDBD-4598-B658-7F3F301CC654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454053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5373137" y="222946"/>
            <a:ext cx="1666244" cy="474181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370119" y="222946"/>
            <a:ext cx="4865832" cy="474181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BFB91-B03B-4102-856F-5C50DEE1D6DF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250233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4B6F3-74B2-4A91-BBB6-A386C3594F89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6472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50207" y="3967235"/>
            <a:ext cx="6996510" cy="12261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50207" y="2616715"/>
            <a:ext cx="6996510" cy="1350516"/>
          </a:xfrm>
        </p:spPr>
        <p:txBody>
          <a:bodyPr anchor="b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1124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82249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3pPr>
            <a:lvl4pPr marL="123374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6449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05623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46748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878732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28998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10180-55FF-4CC3-9B05-098F04E84E58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35784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370123" y="1296210"/>
            <a:ext cx="3265323" cy="366854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3772632" y="1296210"/>
            <a:ext cx="3266753" cy="3668544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62646-42CA-4CBC-A377-697FC10FD983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1901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1560" y="247239"/>
            <a:ext cx="7408069" cy="1028965"/>
          </a:xfrm>
        </p:spPr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1559" y="1381957"/>
            <a:ext cx="3636871" cy="57593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248" indent="0">
              <a:buNone/>
              <a:defRPr sz="1800" b="1"/>
            </a:lvl2pPr>
            <a:lvl3pPr marL="822495" indent="0">
              <a:buNone/>
              <a:defRPr sz="1600" b="1"/>
            </a:lvl3pPr>
            <a:lvl4pPr marL="1233744" indent="0">
              <a:buNone/>
              <a:defRPr sz="1400" b="1"/>
            </a:lvl4pPr>
            <a:lvl5pPr marL="1644991" indent="0">
              <a:buNone/>
              <a:defRPr sz="1400" b="1"/>
            </a:lvl5pPr>
            <a:lvl6pPr marL="2056239" indent="0">
              <a:buNone/>
              <a:defRPr sz="1400" b="1"/>
            </a:lvl6pPr>
            <a:lvl7pPr marL="2467486" indent="0">
              <a:buNone/>
              <a:defRPr sz="1400" b="1"/>
            </a:lvl7pPr>
            <a:lvl8pPr marL="2878732" indent="0">
              <a:buNone/>
              <a:defRPr sz="1400" b="1"/>
            </a:lvl8pPr>
            <a:lvl9pPr marL="3289981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11559" y="1957891"/>
            <a:ext cx="3636871" cy="35570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181334" y="1381957"/>
            <a:ext cx="3638299" cy="575934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1248" indent="0">
              <a:buNone/>
              <a:defRPr sz="1800" b="1"/>
            </a:lvl2pPr>
            <a:lvl3pPr marL="822495" indent="0">
              <a:buNone/>
              <a:defRPr sz="1600" b="1"/>
            </a:lvl3pPr>
            <a:lvl4pPr marL="1233744" indent="0">
              <a:buNone/>
              <a:defRPr sz="1400" b="1"/>
            </a:lvl4pPr>
            <a:lvl5pPr marL="1644991" indent="0">
              <a:buNone/>
              <a:defRPr sz="1400" b="1"/>
            </a:lvl5pPr>
            <a:lvl6pPr marL="2056239" indent="0">
              <a:buNone/>
              <a:defRPr sz="1400" b="1"/>
            </a:lvl6pPr>
            <a:lvl7pPr marL="2467486" indent="0">
              <a:buNone/>
              <a:defRPr sz="1400" b="1"/>
            </a:lvl7pPr>
            <a:lvl8pPr marL="2878732" indent="0">
              <a:buNone/>
              <a:defRPr sz="1400" b="1"/>
            </a:lvl8pPr>
            <a:lvl9pPr marL="3289981" indent="0">
              <a:buNone/>
              <a:defRPr sz="14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181334" y="1957891"/>
            <a:ext cx="3638299" cy="3557074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0F94A4-144A-4912-AA7E-865B7A278216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00904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E5797-CA3B-400F-983A-DFD7419CD079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745929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3D12FF-940E-4B4F-B5EB-59EFBAA3AF17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1016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11564" y="245808"/>
            <a:ext cx="2708004" cy="1046114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3218168" y="245813"/>
            <a:ext cx="4601463" cy="5269157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411564" y="1291927"/>
            <a:ext cx="2708004" cy="4223043"/>
          </a:xfrm>
        </p:spPr>
        <p:txBody>
          <a:bodyPr/>
          <a:lstStyle>
            <a:lvl1pPr marL="0" indent="0">
              <a:buNone/>
              <a:defRPr sz="1300"/>
            </a:lvl1pPr>
            <a:lvl2pPr marL="411248" indent="0">
              <a:buNone/>
              <a:defRPr sz="1100"/>
            </a:lvl2pPr>
            <a:lvl3pPr marL="822495" indent="0">
              <a:buNone/>
              <a:defRPr sz="900"/>
            </a:lvl3pPr>
            <a:lvl4pPr marL="1233744" indent="0">
              <a:buNone/>
              <a:defRPr sz="800"/>
            </a:lvl4pPr>
            <a:lvl5pPr marL="1644991" indent="0">
              <a:buNone/>
              <a:defRPr sz="800"/>
            </a:lvl5pPr>
            <a:lvl6pPr marL="2056239" indent="0">
              <a:buNone/>
              <a:defRPr sz="800"/>
            </a:lvl6pPr>
            <a:lvl7pPr marL="2467486" indent="0">
              <a:buNone/>
              <a:defRPr sz="800"/>
            </a:lvl7pPr>
            <a:lvl8pPr marL="2878732" indent="0">
              <a:buNone/>
              <a:defRPr sz="800"/>
            </a:lvl8pPr>
            <a:lvl9pPr marL="3289981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BC41B-8305-41C5-AB68-8BCB82AEBE80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497403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13370" y="4321655"/>
            <a:ext cx="4938713" cy="510195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1613370" y="551639"/>
            <a:ext cx="4938713" cy="3704273"/>
          </a:xfrm>
        </p:spPr>
        <p:txBody>
          <a:bodyPr/>
          <a:lstStyle>
            <a:lvl1pPr marL="0" indent="0">
              <a:buNone/>
              <a:defRPr sz="2900"/>
            </a:lvl1pPr>
            <a:lvl2pPr marL="411248" indent="0">
              <a:buNone/>
              <a:defRPr sz="2500"/>
            </a:lvl2pPr>
            <a:lvl3pPr marL="822495" indent="0">
              <a:buNone/>
              <a:defRPr sz="2200"/>
            </a:lvl3pPr>
            <a:lvl4pPr marL="1233744" indent="0">
              <a:buNone/>
              <a:defRPr sz="1800"/>
            </a:lvl4pPr>
            <a:lvl5pPr marL="1644991" indent="0">
              <a:buNone/>
              <a:defRPr sz="1800"/>
            </a:lvl5pPr>
            <a:lvl6pPr marL="2056239" indent="0">
              <a:buNone/>
              <a:defRPr sz="1800"/>
            </a:lvl6pPr>
            <a:lvl7pPr marL="2467486" indent="0">
              <a:buNone/>
              <a:defRPr sz="1800"/>
            </a:lvl7pPr>
            <a:lvl8pPr marL="2878732" indent="0">
              <a:buNone/>
              <a:defRPr sz="1800"/>
            </a:lvl8pPr>
            <a:lvl9pPr marL="3289981" indent="0">
              <a:buNone/>
              <a:defRPr sz="18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1613370" y="4831847"/>
            <a:ext cx="4938713" cy="724562"/>
          </a:xfrm>
        </p:spPr>
        <p:txBody>
          <a:bodyPr/>
          <a:lstStyle>
            <a:lvl1pPr marL="0" indent="0">
              <a:buNone/>
              <a:defRPr sz="1300"/>
            </a:lvl1pPr>
            <a:lvl2pPr marL="411248" indent="0">
              <a:buNone/>
              <a:defRPr sz="1100"/>
            </a:lvl2pPr>
            <a:lvl3pPr marL="822495" indent="0">
              <a:buNone/>
              <a:defRPr sz="900"/>
            </a:lvl3pPr>
            <a:lvl4pPr marL="1233744" indent="0">
              <a:buNone/>
              <a:defRPr sz="800"/>
            </a:lvl4pPr>
            <a:lvl5pPr marL="1644991" indent="0">
              <a:buNone/>
              <a:defRPr sz="800"/>
            </a:lvl5pPr>
            <a:lvl6pPr marL="2056239" indent="0">
              <a:buNone/>
              <a:defRPr sz="800"/>
            </a:lvl6pPr>
            <a:lvl7pPr marL="2467486" indent="0">
              <a:buNone/>
              <a:defRPr sz="800"/>
            </a:lvl7pPr>
            <a:lvl8pPr marL="2878732" indent="0">
              <a:buNone/>
              <a:defRPr sz="800"/>
            </a:lvl8pPr>
            <a:lvl9pPr marL="3289981" indent="0">
              <a:buNone/>
              <a:defRPr sz="8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ja-JP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04DF61-DE99-41F8-B886-F6E900930AAF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874258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411560" y="247239"/>
            <a:ext cx="7408069" cy="1028965"/>
          </a:xfrm>
          <a:prstGeom prst="rect">
            <a:avLst/>
          </a:prstGeom>
        </p:spPr>
        <p:txBody>
          <a:bodyPr vert="horz" lIns="82249" tIns="41125" rIns="82249" bIns="41125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411560" y="1440555"/>
            <a:ext cx="7408069" cy="4074415"/>
          </a:xfrm>
          <a:prstGeom prst="rect">
            <a:avLst/>
          </a:prstGeom>
        </p:spPr>
        <p:txBody>
          <a:bodyPr vert="horz" lIns="82249" tIns="41125" rIns="82249" bIns="41125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411563" y="5722191"/>
            <a:ext cx="1920611" cy="328697"/>
          </a:xfrm>
          <a:prstGeom prst="rect">
            <a:avLst/>
          </a:prstGeom>
        </p:spPr>
        <p:txBody>
          <a:bodyPr vert="horz" lIns="82249" tIns="41125" rIns="82249" bIns="41125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2812323" y="5722191"/>
            <a:ext cx="2606543" cy="328697"/>
          </a:xfrm>
          <a:prstGeom prst="rect">
            <a:avLst/>
          </a:prstGeom>
        </p:spPr>
        <p:txBody>
          <a:bodyPr vert="horz" lIns="82249" tIns="41125" rIns="82249" bIns="41125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ja-JP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5899022" y="5722191"/>
            <a:ext cx="1920611" cy="328697"/>
          </a:xfrm>
          <a:prstGeom prst="rect">
            <a:avLst/>
          </a:prstGeom>
        </p:spPr>
        <p:txBody>
          <a:bodyPr vert="horz" lIns="82249" tIns="41125" rIns="82249" bIns="41125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50D56A-C676-4AC9-88C5-29501BFC9F25}" type="slidenum">
              <a:rPr lang="ja-JP" altLang="en-US" smtClean="0"/>
              <a:pPr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7897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txStyles>
    <p:titleStyle>
      <a:lvl1pPr algn="ctr" defTabSz="822495" rtl="0" eaLnBrk="1" latinLnBrk="0" hangingPunct="1">
        <a:spcBef>
          <a:spcPct val="0"/>
        </a:spcBef>
        <a:buNone/>
        <a:defRPr kumimoji="1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8435" indent="-308435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68277" indent="-257029" algn="l" defTabSz="8224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25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119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39368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50615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61862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673111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084358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495606" indent="-205624" algn="l" defTabSz="822495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1248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495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33744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4991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56239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67486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878732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289981" algn="l" defTabSz="822495" rtl="0" eaLnBrk="1" latinLnBrk="0" hangingPunct="1"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iengp.titech.ac.jp/bbs2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947242" y="998662"/>
            <a:ext cx="673613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dirty="0"/>
              <a:t>＜配信情報の制作について＞</a:t>
            </a:r>
            <a:endParaRPr lang="en-US" altLang="ja-JP" b="1" dirty="0"/>
          </a:p>
          <a:p>
            <a:endParaRPr lang="en-US" altLang="ja-JP" b="1" dirty="0"/>
          </a:p>
          <a:p>
            <a:r>
              <a:rPr lang="ja-JP" altLang="en-US" dirty="0"/>
              <a:t>フレームサイズ：</a:t>
            </a:r>
            <a:r>
              <a:rPr lang="en-US" altLang="ja-JP" dirty="0"/>
              <a:t>W864×H648</a:t>
            </a:r>
            <a:r>
              <a:rPr lang="ja-JP" altLang="en-US" dirty="0"/>
              <a:t>（ピクセル）</a:t>
            </a:r>
            <a:br>
              <a:rPr lang="ja-JP" altLang="en-US" dirty="0"/>
            </a:br>
            <a:r>
              <a:rPr lang="ja-JP" altLang="en-US" dirty="0"/>
              <a:t>データの保存形式：</a:t>
            </a:r>
            <a:r>
              <a:rPr lang="en-US" altLang="ja-JP" dirty="0"/>
              <a:t>JPEG</a:t>
            </a:r>
          </a:p>
          <a:p>
            <a:r>
              <a:rPr lang="en-US" altLang="ja-JP" b="1" dirty="0">
                <a:solidFill>
                  <a:srgbClr val="002060"/>
                </a:solidFill>
              </a:rPr>
              <a:t>※</a:t>
            </a:r>
            <a:r>
              <a:rPr lang="ja-JP" altLang="en-US" b="1" dirty="0">
                <a:solidFill>
                  <a:srgbClr val="002060"/>
                </a:solidFill>
              </a:rPr>
              <a:t>このパワーポイントファイルに配信情報を作成していただく場合は</a:t>
            </a:r>
            <a:endParaRPr lang="en-US" altLang="ja-JP" b="1" dirty="0">
              <a:solidFill>
                <a:srgbClr val="002060"/>
              </a:solidFill>
            </a:endParaRPr>
          </a:p>
          <a:p>
            <a:r>
              <a:rPr lang="ja-JP" altLang="en-US" b="1" dirty="0">
                <a:solidFill>
                  <a:srgbClr val="002060"/>
                </a:solidFill>
              </a:rPr>
              <a:t>　</a:t>
            </a:r>
            <a:r>
              <a:rPr lang="en-US" altLang="ja-JP" b="1" dirty="0">
                <a:solidFill>
                  <a:srgbClr val="002060"/>
                </a:solidFill>
              </a:rPr>
              <a:t>JPEG</a:t>
            </a:r>
            <a:r>
              <a:rPr lang="ja-JP" altLang="en-US" b="1" dirty="0">
                <a:solidFill>
                  <a:srgbClr val="002060"/>
                </a:solidFill>
              </a:rPr>
              <a:t>で保存をお願い致します。</a:t>
            </a:r>
            <a:endParaRPr lang="en-US" altLang="ja-JP" b="1" dirty="0">
              <a:solidFill>
                <a:srgbClr val="002060"/>
              </a:solidFill>
            </a:endParaRPr>
          </a:p>
          <a:p>
            <a:r>
              <a:rPr lang="ja-JP" altLang="en-US" b="1" dirty="0">
                <a:solidFill>
                  <a:srgbClr val="002060"/>
                </a:solidFill>
              </a:rPr>
              <a:t>　</a:t>
            </a:r>
            <a:r>
              <a:rPr lang="en-US" altLang="ja-JP" b="1" dirty="0">
                <a:solidFill>
                  <a:srgbClr val="002060"/>
                </a:solidFill>
              </a:rPr>
              <a:t>JPEG</a:t>
            </a:r>
            <a:r>
              <a:rPr lang="ja-JP" altLang="en-US" b="1" dirty="0">
                <a:solidFill>
                  <a:srgbClr val="002060"/>
                </a:solidFill>
              </a:rPr>
              <a:t>のデータサイズは</a:t>
            </a:r>
            <a:r>
              <a:rPr lang="en-US" altLang="ja-JP" b="1" dirty="0">
                <a:solidFill>
                  <a:srgbClr val="002060"/>
                </a:solidFill>
              </a:rPr>
              <a:t>300KB</a:t>
            </a:r>
            <a:r>
              <a:rPr lang="ja-JP" altLang="en-US" b="1" dirty="0" err="1">
                <a:solidFill>
                  <a:srgbClr val="002060"/>
                </a:solidFill>
              </a:rPr>
              <a:t>までが</a:t>
            </a:r>
            <a:r>
              <a:rPr lang="ja-JP" altLang="en-US" b="1" dirty="0">
                <a:solidFill>
                  <a:srgbClr val="002060"/>
                </a:solidFill>
              </a:rPr>
              <a:t>望ましいです。</a:t>
            </a:r>
            <a:endParaRPr lang="en-US" altLang="ja-JP" b="1" dirty="0">
              <a:solidFill>
                <a:srgbClr val="002060"/>
              </a:solidFill>
            </a:endParaRPr>
          </a:p>
          <a:p>
            <a:r>
              <a:rPr lang="ja-JP" altLang="en-US" b="1" dirty="0">
                <a:solidFill>
                  <a:srgbClr val="002060"/>
                </a:solidFill>
              </a:rPr>
              <a:t>　超えた場合は、配信できないことがあります。</a:t>
            </a:r>
            <a:endParaRPr lang="en-US" altLang="ja-JP" dirty="0">
              <a:solidFill>
                <a:prstClr val="black"/>
              </a:solidFill>
            </a:endParaRPr>
          </a:p>
          <a:p>
            <a:endParaRPr lang="en-US" altLang="ja-JP" b="1" dirty="0">
              <a:solidFill>
                <a:srgbClr val="002060"/>
              </a:solidFill>
            </a:endParaRPr>
          </a:p>
          <a:p>
            <a:endParaRPr lang="en-US" altLang="ja-JP" dirty="0"/>
          </a:p>
          <a:p>
            <a:r>
              <a:rPr lang="ja-JP" altLang="en-US" b="1" dirty="0"/>
              <a:t>電子掲示板（プラズマディスプレイ）配信の依頼方法・制作について</a:t>
            </a:r>
            <a:endParaRPr lang="en-US" altLang="ja-JP" b="1" dirty="0"/>
          </a:p>
          <a:p>
            <a:r>
              <a:rPr lang="ja-JP" altLang="en-US" dirty="0"/>
              <a:t>大岡山学生支援センター未来人材育成支援室</a:t>
            </a:r>
            <a:r>
              <a:rPr lang="en-US" altLang="ja-JP" dirty="0"/>
              <a:t>HP</a:t>
            </a:r>
            <a:r>
              <a:rPr lang="ja-JP" altLang="en-US" dirty="0"/>
              <a:t>→</a:t>
            </a:r>
            <a:endParaRPr lang="en-US" altLang="ja-JP" dirty="0"/>
          </a:p>
          <a:p>
            <a:r>
              <a:rPr lang="en-US" altLang="ja-JP" b="1" dirty="0">
                <a:hlinkClick r:id="rId3"/>
              </a:rPr>
              <a:t>http://www.siengp.titech.ac.jp/bbs2.html</a:t>
            </a:r>
            <a:endParaRPr lang="en-US" altLang="ja-JP" b="1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FA0A74F7-6134-48B1-8F17-F17B71DAF71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103</Words>
  <Application>Microsoft Office PowerPoint</Application>
  <PresentationFormat>ユーザー設定</PresentationFormat>
  <Paragraphs>13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​​テーマ</vt:lpstr>
      <vt:lpstr>PowerPoint プレゼンテーション</vt:lpstr>
    </vt:vector>
  </TitlesOfParts>
  <Company>東京工業大学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admin</dc:creator>
  <cp:lastModifiedBy>Administrator</cp:lastModifiedBy>
  <cp:revision>10</cp:revision>
  <cp:lastPrinted>1601-01-01T00:00:00Z</cp:lastPrinted>
  <dcterms:created xsi:type="dcterms:W3CDTF">2015-04-20T08:05:45Z</dcterms:created>
  <dcterms:modified xsi:type="dcterms:W3CDTF">2025-05-01T07:26:12Z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TC010183731041</vt:lpwstr>
  </property>
</Properties>
</file>