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8231188" cy="617378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1pPr>
    <a:lvl2pPr marL="41145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2pPr>
    <a:lvl3pPr marL="82291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3pPr>
    <a:lvl4pPr marL="1234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4pPr>
    <a:lvl5pPr marL="16458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5pPr>
    <a:lvl6pPr marL="2057281" algn="l" defTabSz="82291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6pPr>
    <a:lvl7pPr marL="2468737" algn="l" defTabSz="82291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7pPr>
    <a:lvl8pPr marL="2880193" algn="l" defTabSz="82291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8pPr>
    <a:lvl9pPr marL="3291649" algn="l" defTabSz="82291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45">
          <p15:clr>
            <a:srgbClr val="A4A3A4"/>
          </p15:clr>
        </p15:guide>
        <p15:guide id="2" pos="25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913A8-16A3-4AA8-A1FB-DCF21196062A}" v="1" dt="2025-10-10T02:29:04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7" autoAdjust="0"/>
  </p:normalViewPr>
  <p:slideViewPr>
    <p:cSldViewPr>
      <p:cViewPr varScale="1">
        <p:scale>
          <a:sx n="86" d="100"/>
          <a:sy n="86" d="100"/>
        </p:scale>
        <p:origin x="1603" y="72"/>
      </p:cViewPr>
      <p:guideLst>
        <p:guide orient="horz" pos="1945"/>
        <p:guide pos="25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泉 香奈 / KANA KOIZUMI" userId="b3542091-ded0-4e13-a2a2-f33cdf2101e9" providerId="ADAL" clId="{AAE0B4EE-8C3C-4B10-A6DA-B84C26A9FA4F}"/>
    <pc:docChg chg="modSld">
      <pc:chgData name="小泉 香奈 / KANA KOIZUMI" userId="b3542091-ded0-4e13-a2a2-f33cdf2101e9" providerId="ADAL" clId="{AAE0B4EE-8C3C-4B10-A6DA-B84C26A9FA4F}" dt="2025-10-10T02:29:04.204" v="36"/>
      <pc:docMkLst>
        <pc:docMk/>
      </pc:docMkLst>
      <pc:sldChg chg="modSp mod">
        <pc:chgData name="小泉 香奈 / KANA KOIZUMI" userId="b3542091-ded0-4e13-a2a2-f33cdf2101e9" providerId="ADAL" clId="{AAE0B4EE-8C3C-4B10-A6DA-B84C26A9FA4F}" dt="2025-10-10T02:29:04.204" v="36"/>
        <pc:sldMkLst>
          <pc:docMk/>
          <pc:sldMk cId="0" sldId="256"/>
        </pc:sldMkLst>
        <pc:spChg chg="mod">
          <ac:chgData name="小泉 香奈 / KANA KOIZUMI" userId="b3542091-ded0-4e13-a2a2-f33cdf2101e9" providerId="ADAL" clId="{AAE0B4EE-8C3C-4B10-A6DA-B84C26A9FA4F}" dt="2025-10-10T02:29:04.204" v="36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4DDC69E-C362-4642-AA7C-EDC99D50E0B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7711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52881CC-9F38-498C-A2E2-836886D49A1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09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11456"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822912"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234368"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645825"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057281" algn="l" defTabSz="8229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737" algn="l" defTabSz="8229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193" algn="l" defTabSz="8229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649" algn="l" defTabSz="8229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881CC-9F38-498C-A2E2-836886D49A11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003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7339" y="1917880"/>
            <a:ext cx="6996510" cy="13233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4678" y="3498480"/>
            <a:ext cx="5761832" cy="15777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3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4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9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C3F3-94B9-40C0-8A49-10DDC82DBCB0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768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931B-EDBD-4598-B658-7F3F301CC65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40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73137" y="222946"/>
            <a:ext cx="1666244" cy="474181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0119" y="222946"/>
            <a:ext cx="4865832" cy="474181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FB91-B03B-4102-856F-5C50DEE1D6DF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023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B6F3-74B2-4A91-BBB6-A386C3594F89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47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207" y="3967235"/>
            <a:ext cx="6996510" cy="12261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207" y="2616715"/>
            <a:ext cx="6996510" cy="135051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2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37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49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6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74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87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99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180-55FF-4CC3-9B05-098F04E84E58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57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0123" y="1296210"/>
            <a:ext cx="3265323" cy="366854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2632" y="1296210"/>
            <a:ext cx="3266753" cy="366854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646-42CA-4CBC-A377-697FC10FD98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9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1560" y="247239"/>
            <a:ext cx="7408069" cy="102896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1559" y="1381957"/>
            <a:ext cx="3636871" cy="57593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248" indent="0">
              <a:buNone/>
              <a:defRPr sz="1800" b="1"/>
            </a:lvl2pPr>
            <a:lvl3pPr marL="822495" indent="0">
              <a:buNone/>
              <a:defRPr sz="1600" b="1"/>
            </a:lvl3pPr>
            <a:lvl4pPr marL="1233744" indent="0">
              <a:buNone/>
              <a:defRPr sz="1400" b="1"/>
            </a:lvl4pPr>
            <a:lvl5pPr marL="1644991" indent="0">
              <a:buNone/>
              <a:defRPr sz="1400" b="1"/>
            </a:lvl5pPr>
            <a:lvl6pPr marL="2056239" indent="0">
              <a:buNone/>
              <a:defRPr sz="1400" b="1"/>
            </a:lvl6pPr>
            <a:lvl7pPr marL="2467486" indent="0">
              <a:buNone/>
              <a:defRPr sz="1400" b="1"/>
            </a:lvl7pPr>
            <a:lvl8pPr marL="2878732" indent="0">
              <a:buNone/>
              <a:defRPr sz="1400" b="1"/>
            </a:lvl8pPr>
            <a:lvl9pPr marL="3289981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11559" y="1957891"/>
            <a:ext cx="3636871" cy="35570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181334" y="1381957"/>
            <a:ext cx="3638299" cy="57593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248" indent="0">
              <a:buNone/>
              <a:defRPr sz="1800" b="1"/>
            </a:lvl2pPr>
            <a:lvl3pPr marL="822495" indent="0">
              <a:buNone/>
              <a:defRPr sz="1600" b="1"/>
            </a:lvl3pPr>
            <a:lvl4pPr marL="1233744" indent="0">
              <a:buNone/>
              <a:defRPr sz="1400" b="1"/>
            </a:lvl4pPr>
            <a:lvl5pPr marL="1644991" indent="0">
              <a:buNone/>
              <a:defRPr sz="1400" b="1"/>
            </a:lvl5pPr>
            <a:lvl6pPr marL="2056239" indent="0">
              <a:buNone/>
              <a:defRPr sz="1400" b="1"/>
            </a:lvl6pPr>
            <a:lvl7pPr marL="2467486" indent="0">
              <a:buNone/>
              <a:defRPr sz="1400" b="1"/>
            </a:lvl7pPr>
            <a:lvl8pPr marL="2878732" indent="0">
              <a:buNone/>
              <a:defRPr sz="1400" b="1"/>
            </a:lvl8pPr>
            <a:lvl9pPr marL="3289981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181334" y="1957891"/>
            <a:ext cx="3638299" cy="35570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94A4-144A-4912-AA7E-865B7A27821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090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5797-CA3B-400F-983A-DFD7419CD079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59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12FF-940E-4B4F-B5EB-59EFBAA3AF1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01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1564" y="245808"/>
            <a:ext cx="2708004" cy="10461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18168" y="245813"/>
            <a:ext cx="4601463" cy="526915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1564" y="1291927"/>
            <a:ext cx="2708004" cy="4223043"/>
          </a:xfrm>
        </p:spPr>
        <p:txBody>
          <a:bodyPr/>
          <a:lstStyle>
            <a:lvl1pPr marL="0" indent="0">
              <a:buNone/>
              <a:defRPr sz="1300"/>
            </a:lvl1pPr>
            <a:lvl2pPr marL="411248" indent="0">
              <a:buNone/>
              <a:defRPr sz="1100"/>
            </a:lvl2pPr>
            <a:lvl3pPr marL="822495" indent="0">
              <a:buNone/>
              <a:defRPr sz="900"/>
            </a:lvl3pPr>
            <a:lvl4pPr marL="1233744" indent="0">
              <a:buNone/>
              <a:defRPr sz="800"/>
            </a:lvl4pPr>
            <a:lvl5pPr marL="1644991" indent="0">
              <a:buNone/>
              <a:defRPr sz="800"/>
            </a:lvl5pPr>
            <a:lvl6pPr marL="2056239" indent="0">
              <a:buNone/>
              <a:defRPr sz="800"/>
            </a:lvl6pPr>
            <a:lvl7pPr marL="2467486" indent="0">
              <a:buNone/>
              <a:defRPr sz="800"/>
            </a:lvl7pPr>
            <a:lvl8pPr marL="2878732" indent="0">
              <a:buNone/>
              <a:defRPr sz="800"/>
            </a:lvl8pPr>
            <a:lvl9pPr marL="3289981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41B-8305-41C5-AB68-8BCB82AEBE80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74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3370" y="4321655"/>
            <a:ext cx="4938713" cy="51019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13370" y="551639"/>
            <a:ext cx="4938713" cy="3704273"/>
          </a:xfrm>
        </p:spPr>
        <p:txBody>
          <a:bodyPr/>
          <a:lstStyle>
            <a:lvl1pPr marL="0" indent="0">
              <a:buNone/>
              <a:defRPr sz="2900"/>
            </a:lvl1pPr>
            <a:lvl2pPr marL="411248" indent="0">
              <a:buNone/>
              <a:defRPr sz="2500"/>
            </a:lvl2pPr>
            <a:lvl3pPr marL="822495" indent="0">
              <a:buNone/>
              <a:defRPr sz="2200"/>
            </a:lvl3pPr>
            <a:lvl4pPr marL="1233744" indent="0">
              <a:buNone/>
              <a:defRPr sz="1800"/>
            </a:lvl4pPr>
            <a:lvl5pPr marL="1644991" indent="0">
              <a:buNone/>
              <a:defRPr sz="1800"/>
            </a:lvl5pPr>
            <a:lvl6pPr marL="2056239" indent="0">
              <a:buNone/>
              <a:defRPr sz="1800"/>
            </a:lvl6pPr>
            <a:lvl7pPr marL="2467486" indent="0">
              <a:buNone/>
              <a:defRPr sz="1800"/>
            </a:lvl7pPr>
            <a:lvl8pPr marL="2878732" indent="0">
              <a:buNone/>
              <a:defRPr sz="1800"/>
            </a:lvl8pPr>
            <a:lvl9pPr marL="3289981" indent="0">
              <a:buNone/>
              <a:defRPr sz="1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13370" y="4831847"/>
            <a:ext cx="4938713" cy="724562"/>
          </a:xfrm>
        </p:spPr>
        <p:txBody>
          <a:bodyPr/>
          <a:lstStyle>
            <a:lvl1pPr marL="0" indent="0">
              <a:buNone/>
              <a:defRPr sz="1300"/>
            </a:lvl1pPr>
            <a:lvl2pPr marL="411248" indent="0">
              <a:buNone/>
              <a:defRPr sz="1100"/>
            </a:lvl2pPr>
            <a:lvl3pPr marL="822495" indent="0">
              <a:buNone/>
              <a:defRPr sz="900"/>
            </a:lvl3pPr>
            <a:lvl4pPr marL="1233744" indent="0">
              <a:buNone/>
              <a:defRPr sz="800"/>
            </a:lvl4pPr>
            <a:lvl5pPr marL="1644991" indent="0">
              <a:buNone/>
              <a:defRPr sz="800"/>
            </a:lvl5pPr>
            <a:lvl6pPr marL="2056239" indent="0">
              <a:buNone/>
              <a:defRPr sz="800"/>
            </a:lvl6pPr>
            <a:lvl7pPr marL="2467486" indent="0">
              <a:buNone/>
              <a:defRPr sz="800"/>
            </a:lvl7pPr>
            <a:lvl8pPr marL="2878732" indent="0">
              <a:buNone/>
              <a:defRPr sz="800"/>
            </a:lvl8pPr>
            <a:lvl9pPr marL="3289981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DF61-DE99-41F8-B886-F6E900930AAF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42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1560" y="247239"/>
            <a:ext cx="7408069" cy="1028965"/>
          </a:xfrm>
          <a:prstGeom prst="rect">
            <a:avLst/>
          </a:prstGeom>
        </p:spPr>
        <p:txBody>
          <a:bodyPr vert="horz" lIns="82249" tIns="41125" rIns="82249" bIns="41125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1560" y="1440555"/>
            <a:ext cx="7408069" cy="4074415"/>
          </a:xfrm>
          <a:prstGeom prst="rect">
            <a:avLst/>
          </a:prstGeom>
        </p:spPr>
        <p:txBody>
          <a:bodyPr vert="horz" lIns="82249" tIns="41125" rIns="82249" bIns="41125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11563" y="5722191"/>
            <a:ext cx="1920611" cy="328697"/>
          </a:xfrm>
          <a:prstGeom prst="rect">
            <a:avLst/>
          </a:prstGeom>
        </p:spPr>
        <p:txBody>
          <a:bodyPr vert="horz" lIns="82249" tIns="41125" rIns="82249" bIns="4112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812323" y="5722191"/>
            <a:ext cx="2606543" cy="328697"/>
          </a:xfrm>
          <a:prstGeom prst="rect">
            <a:avLst/>
          </a:prstGeom>
        </p:spPr>
        <p:txBody>
          <a:bodyPr vert="horz" lIns="82249" tIns="41125" rIns="82249" bIns="4112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899022" y="5722191"/>
            <a:ext cx="1920611" cy="328697"/>
          </a:xfrm>
          <a:prstGeom prst="rect">
            <a:avLst/>
          </a:prstGeom>
        </p:spPr>
        <p:txBody>
          <a:bodyPr vert="horz" lIns="82249" tIns="41125" rIns="82249" bIns="4112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D56A-C676-4AC9-88C5-29501BFC9F25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897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822495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35" indent="-308435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277" indent="-257029" algn="l" defTabSz="8224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119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368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615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862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111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4358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06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248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495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744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4991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6239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7486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8732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9981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engp.titech.ac.jp/ScienceTokyo/bb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47242" y="998662"/>
            <a:ext cx="67361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＜配信情報の制作について＞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dirty="0"/>
              <a:t>フレームサイズ：</a:t>
            </a:r>
            <a:r>
              <a:rPr lang="en-US" altLang="ja-JP" dirty="0"/>
              <a:t>W864×H648</a:t>
            </a:r>
            <a:r>
              <a:rPr lang="ja-JP" altLang="en-US" dirty="0"/>
              <a:t>（ピクセル）</a:t>
            </a:r>
            <a:br>
              <a:rPr lang="ja-JP" altLang="en-US" dirty="0"/>
            </a:br>
            <a:r>
              <a:rPr lang="ja-JP" altLang="en-US" dirty="0"/>
              <a:t>データの保存形式：</a:t>
            </a:r>
            <a:r>
              <a:rPr lang="en-US" altLang="ja-JP" dirty="0"/>
              <a:t>JPEG</a:t>
            </a:r>
          </a:p>
          <a:p>
            <a:r>
              <a:rPr lang="en-US" altLang="ja-JP" b="1" dirty="0">
                <a:solidFill>
                  <a:srgbClr val="002060"/>
                </a:solidFill>
              </a:rPr>
              <a:t>※</a:t>
            </a:r>
            <a:r>
              <a:rPr lang="ja-JP" altLang="en-US" b="1" dirty="0">
                <a:solidFill>
                  <a:srgbClr val="002060"/>
                </a:solidFill>
              </a:rPr>
              <a:t>このパワーポイントファイルに配信情報を作成していただく場合は</a:t>
            </a:r>
            <a:endParaRPr lang="en-US" altLang="ja-JP" b="1" dirty="0">
              <a:solidFill>
                <a:srgbClr val="002060"/>
              </a:solidFill>
            </a:endParaRPr>
          </a:p>
          <a:p>
            <a:r>
              <a:rPr lang="ja-JP" altLang="en-US" b="1" dirty="0">
                <a:solidFill>
                  <a:srgbClr val="002060"/>
                </a:solidFill>
              </a:rPr>
              <a:t>　</a:t>
            </a:r>
            <a:r>
              <a:rPr lang="en-US" altLang="ja-JP" b="1" dirty="0">
                <a:solidFill>
                  <a:srgbClr val="002060"/>
                </a:solidFill>
              </a:rPr>
              <a:t>JPEG</a:t>
            </a:r>
            <a:r>
              <a:rPr lang="ja-JP" altLang="en-US" b="1" dirty="0">
                <a:solidFill>
                  <a:srgbClr val="002060"/>
                </a:solidFill>
              </a:rPr>
              <a:t>で保存をお願い致します。</a:t>
            </a:r>
            <a:endParaRPr lang="en-US" altLang="ja-JP" b="1" dirty="0">
              <a:solidFill>
                <a:srgbClr val="002060"/>
              </a:solidFill>
            </a:endParaRPr>
          </a:p>
          <a:p>
            <a:r>
              <a:rPr lang="ja-JP" altLang="en-US" b="1" dirty="0">
                <a:solidFill>
                  <a:srgbClr val="002060"/>
                </a:solidFill>
              </a:rPr>
              <a:t>　</a:t>
            </a:r>
            <a:r>
              <a:rPr lang="en-US" altLang="ja-JP" b="1" dirty="0">
                <a:solidFill>
                  <a:srgbClr val="002060"/>
                </a:solidFill>
              </a:rPr>
              <a:t>JPEG</a:t>
            </a:r>
            <a:r>
              <a:rPr lang="ja-JP" altLang="en-US" b="1" dirty="0">
                <a:solidFill>
                  <a:srgbClr val="002060"/>
                </a:solidFill>
              </a:rPr>
              <a:t>のデータサイズは</a:t>
            </a:r>
            <a:r>
              <a:rPr lang="en-US" altLang="ja-JP" b="1" dirty="0">
                <a:solidFill>
                  <a:srgbClr val="002060"/>
                </a:solidFill>
              </a:rPr>
              <a:t>300KB</a:t>
            </a:r>
            <a:r>
              <a:rPr lang="ja-JP" altLang="en-US" b="1" dirty="0" err="1">
                <a:solidFill>
                  <a:srgbClr val="002060"/>
                </a:solidFill>
              </a:rPr>
              <a:t>までが</a:t>
            </a:r>
            <a:r>
              <a:rPr lang="ja-JP" altLang="en-US" b="1" dirty="0">
                <a:solidFill>
                  <a:srgbClr val="002060"/>
                </a:solidFill>
              </a:rPr>
              <a:t>望ましいです。</a:t>
            </a:r>
            <a:endParaRPr lang="en-US" altLang="ja-JP" b="1" dirty="0">
              <a:solidFill>
                <a:srgbClr val="002060"/>
              </a:solidFill>
            </a:endParaRPr>
          </a:p>
          <a:p>
            <a:r>
              <a:rPr lang="ja-JP" altLang="en-US" b="1" dirty="0">
                <a:solidFill>
                  <a:srgbClr val="002060"/>
                </a:solidFill>
              </a:rPr>
              <a:t>　超えた場合は、配信できないことがあります。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ja-JP" b="1" dirty="0">
              <a:solidFill>
                <a:srgbClr val="002060"/>
              </a:solidFill>
            </a:endParaRPr>
          </a:p>
          <a:p>
            <a:endParaRPr lang="en-US" altLang="ja-JP" dirty="0"/>
          </a:p>
          <a:p>
            <a:r>
              <a:rPr lang="ja-JP" altLang="en-US" b="1" dirty="0"/>
              <a:t>電子掲示板（ディスプレイ）配信の依頼方法・制作について</a:t>
            </a:r>
            <a:endParaRPr lang="en-US" altLang="ja-JP" b="1" dirty="0"/>
          </a:p>
          <a:p>
            <a:r>
              <a:rPr lang="ja-JP" altLang="en-US" dirty="0"/>
              <a:t>大岡山学生支援センター未来人材育成支援室</a:t>
            </a:r>
            <a:r>
              <a:rPr lang="en-US" altLang="ja-JP" dirty="0"/>
              <a:t>HP</a:t>
            </a:r>
            <a:r>
              <a:rPr lang="ja-JP" altLang="en-US" dirty="0"/>
              <a:t>→</a:t>
            </a:r>
            <a:endParaRPr lang="en-US" altLang="ja-JP" dirty="0"/>
          </a:p>
          <a:p>
            <a:r>
              <a:rPr lang="ja-JP" altLang="en-US" dirty="0">
                <a:hlinkClick r:id="rId3"/>
              </a:rPr>
              <a:t>大岡山学生支援センター 未来人材育成支援室</a:t>
            </a:r>
            <a:r>
              <a:rPr lang="en-US" altLang="ja-JP" dirty="0">
                <a:hlinkClick r:id="rId3"/>
              </a:rPr>
              <a:t>(</a:t>
            </a:r>
            <a:r>
              <a:rPr lang="ja-JP" altLang="en-US" dirty="0">
                <a:hlinkClick r:id="rId3"/>
              </a:rPr>
              <a:t>学生活動支援</a:t>
            </a:r>
            <a:r>
              <a:rPr lang="en-US" altLang="ja-JP" dirty="0">
                <a:hlinkClick r:id="rId3"/>
              </a:rPr>
              <a:t>)</a:t>
            </a:r>
            <a:endParaRPr lang="en-US" altLang="ja-JP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A0A74F7-6134-48B1-8F17-F17B71DAF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101</Words>
  <Application>Microsoft Office PowerPoint</Application>
  <PresentationFormat>ユーザー設定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​​テーマ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小泉 香奈 / KANA KOIZUMI</cp:lastModifiedBy>
  <cp:revision>10</cp:revision>
  <cp:lastPrinted>1601-01-01T00:00:00Z</cp:lastPrinted>
  <dcterms:created xsi:type="dcterms:W3CDTF">2015-04-20T08:05:45Z</dcterms:created>
  <dcterms:modified xsi:type="dcterms:W3CDTF">2025-10-10T02:29:12Z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TC010183731041</vt:lpwstr>
  </property>
</Properties>
</file>