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100" d="100"/>
          <a:sy n="100" d="100"/>
        </p:scale>
        <p:origin x="29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5E272-4A87-4175-A4E1-122980F84F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91FEDD-7158-4D7C-AE4B-337A6D7F1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76450-AFF2-40E6-BA95-B26D17E79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2D9ED-A1E5-4E44-8A17-98141CE1CE0E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A3BB1-68EA-4D70-84A4-DAE4712EC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7DFF1-86B6-4A5F-B8DB-B4602DCD3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DD7E-A0E5-42AB-B069-B5A300FF0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58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EB2A8-313E-4BE7-83F5-DF5F5B46D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A0B7EE-7340-4DEA-97B9-88FA371943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14F67-B4BA-4533-BE05-A7BC2BDBB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2D9ED-A1E5-4E44-8A17-98141CE1CE0E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41572-5D1C-444B-848D-50668653A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A86B6-757D-45CB-892D-0727E0D29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DD7E-A0E5-42AB-B069-B5A300FF0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6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9FF19B-CD01-44CE-890F-12700BC1CE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26E2AB-D9D1-46F4-B9F2-8835EEE25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AE559-47AC-47B9-BECE-CF254C185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2D9ED-A1E5-4E44-8A17-98141CE1CE0E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CD2BE-5AB7-4057-A244-F84057ADD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E1A6D-E636-4E71-96C0-EDDCD56F2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DD7E-A0E5-42AB-B069-B5A300FF0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71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10123-2061-4B5E-BE39-5F4706F2F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D9C9A-773F-4295-ACE0-A1F0D053E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2ABB5-8788-4001-8DA2-1A5BF2BAA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2D9ED-A1E5-4E44-8A17-98141CE1CE0E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3D1D6-5AD6-48BF-A8FD-0690073B0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13A22-F6C6-4410-A277-B91AB909C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DD7E-A0E5-42AB-B069-B5A300FF0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235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9D58A-7B5B-4C13-9B41-22816C71A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9A937-61AB-4466-86E1-D0A77FFA0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571A6-E48B-43FC-AF26-8AECFB4C6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2D9ED-A1E5-4E44-8A17-98141CE1CE0E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E07D4-D8B2-4861-8902-85CA2A773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1FDE0-BCA5-4C51-9416-95A685FBD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DD7E-A0E5-42AB-B069-B5A300FF0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413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52E73-FF93-4BAE-A06B-4930BE6CA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39E6B-40E1-4942-A61B-AEE5CC5062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5709F0-026C-44A2-9C3B-1A7AEA6A7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39011-77C0-4290-AF87-1AF7AC30D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2D9ED-A1E5-4E44-8A17-98141CE1CE0E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7AD59E-7284-4C2F-8EA9-075A42611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C2853-39C5-491C-989E-9764C1C6D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DD7E-A0E5-42AB-B069-B5A300FF0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524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422F6-79E6-4E3D-A9AE-72EA4C9E5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26CB6-439D-42DC-82AA-87157195E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C78D0-8286-4A5A-86F3-99D362461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1BABCA-1857-4A32-BD93-A4F114000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87AF2E-E4D3-4470-B4F2-456688AA45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885ADB-FFE9-4A26-AF50-1070B760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2D9ED-A1E5-4E44-8A17-98141CE1CE0E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414D06-0685-42D3-8495-A087DE05D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7DA50-574F-4A24-986C-7A26CB65F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DD7E-A0E5-42AB-B069-B5A300FF0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76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D8E2F-03E1-43A1-802D-7A15F6257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F00B7F-23D0-4DD6-9AD6-E0E602F2F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2D9ED-A1E5-4E44-8A17-98141CE1CE0E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EA249F-694C-4C66-B0AE-3785343D2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34F7F8-5A7D-4165-9804-FBF25764F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DD7E-A0E5-42AB-B069-B5A300FF0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59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A893B6-4370-402E-B52D-0111A189F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2D9ED-A1E5-4E44-8A17-98141CE1CE0E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2C0907-4046-4805-8604-0CDAB4A12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0566B9-332C-4FBE-BA80-3524D5C0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DD7E-A0E5-42AB-B069-B5A300FF0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30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7D8BF-6950-4EAD-86E9-B9F4A2015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CD5FA-20DA-4C20-B740-39E7A8CB5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7DC6B-DAC4-42D3-826B-BDEC13B4F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3C981-D4A0-4F05-9FDD-F82247944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2D9ED-A1E5-4E44-8A17-98141CE1CE0E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2A533-AE99-4AF0-BA71-3EC85FB23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D6DB7-2E2F-46DB-8C3B-D70E3D8E3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DD7E-A0E5-42AB-B069-B5A300FF0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93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3A8B3-6B0E-4F8B-8492-D912510F6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2E9F35-F756-4FAF-B0C6-3AB85AE717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BF771-9A7C-434F-B192-F15C496A9F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EBF3EB-57F7-4269-B86B-FB5697D50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2D9ED-A1E5-4E44-8A17-98141CE1CE0E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4DBC8-EE33-4389-85D0-D3A456BA7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171DC-9332-4B63-BD7A-7ED87D9C2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DD7E-A0E5-42AB-B069-B5A300FF0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407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8451A2-CFDD-4F78-9E92-94E2F514E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E4C65-BE15-4869-92FE-B19B837C7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E9634-4441-418A-B716-735262DA1F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2D9ED-A1E5-4E44-8A17-98141CE1CE0E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E520E-BDAE-423B-A8BE-BD252E840F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B513F-7C7E-4E54-B5BD-01F3A984BB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9DD7E-A0E5-42AB-B069-B5A300FF0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27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6791EAA-308F-4AE8-8EE3-AC7FC4E7B370}"/>
              </a:ext>
            </a:extLst>
          </p:cNvPr>
          <p:cNvSpPr txBox="1"/>
          <p:nvPr/>
        </p:nvSpPr>
        <p:spPr>
          <a:xfrm>
            <a:off x="526648" y="763927"/>
            <a:ext cx="3200400" cy="1877437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square" rtlCol="0">
            <a:spAutoFit/>
          </a:bodyPr>
          <a:lstStyle/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Areallyreallyreally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Longnamejustincase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[Course Major]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[Optional Course Major 2]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of [graduation year]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211FCB-A5CD-49D0-9A05-CAB9E2D3AEAB}"/>
              </a:ext>
            </a:extLst>
          </p:cNvPr>
          <p:cNvSpPr/>
          <p:nvPr/>
        </p:nvSpPr>
        <p:spPr>
          <a:xfrm>
            <a:off x="526648" y="763927"/>
            <a:ext cx="3200400" cy="205740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80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1242</TotalTime>
  <Words>18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potato plant</dc:creator>
  <cp:lastModifiedBy>potato plant</cp:lastModifiedBy>
  <cp:revision>7</cp:revision>
  <dcterms:created xsi:type="dcterms:W3CDTF">2018-02-08T03:10:57Z</dcterms:created>
  <dcterms:modified xsi:type="dcterms:W3CDTF">2018-02-27T03:14:47Z</dcterms:modified>
</cp:coreProperties>
</file>