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3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5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817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0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17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8552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993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97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5889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81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9551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223"/>
            <a:ext cx="8596668" cy="44391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1942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166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879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97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2323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80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357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332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995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Topdown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Iiro Surakka</a:t>
            </a:r>
          </a:p>
          <a:p>
            <a:r>
              <a:rPr lang="fi-FI" dirty="0" smtClean="0"/>
              <a:t>Matti </a:t>
            </a:r>
            <a:r>
              <a:rPr lang="fi-FI" dirty="0" err="1" smtClean="0"/>
              <a:t>Jokitulppo</a:t>
            </a:r>
            <a:endParaRPr lang="fi-FI" dirty="0" smtClean="0"/>
          </a:p>
          <a:p>
            <a:r>
              <a:rPr lang="fi-FI" dirty="0" smtClean="0"/>
              <a:t>Mika Lehtinen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562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223"/>
            <a:ext cx="8596668" cy="4919958"/>
          </a:xfrm>
        </p:spPr>
        <p:txBody>
          <a:bodyPr/>
          <a:lstStyle/>
          <a:p>
            <a:r>
              <a:rPr lang="fi-FI" dirty="0" err="1" smtClean="0"/>
              <a:t>Tried</a:t>
            </a:r>
            <a:r>
              <a:rPr lang="fi-FI" dirty="0" smtClean="0"/>
              <a:t> to </a:t>
            </a:r>
            <a:r>
              <a:rPr lang="fi-FI" dirty="0" err="1" smtClean="0"/>
              <a:t>use</a:t>
            </a:r>
            <a:r>
              <a:rPr lang="fi-FI" dirty="0" smtClean="0"/>
              <a:t> C++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ran</a:t>
            </a:r>
            <a:r>
              <a:rPr lang="fi-FI" dirty="0" smtClean="0"/>
              <a:t> into </a:t>
            </a:r>
            <a:r>
              <a:rPr lang="fi-FI" dirty="0" err="1" smtClean="0"/>
              <a:t>problems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Blueprint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r>
              <a:rPr lang="fi-FI" dirty="0" smtClean="0"/>
              <a:t> and </a:t>
            </a:r>
            <a:r>
              <a:rPr lang="fi-FI" dirty="0" err="1" smtClean="0"/>
              <a:t>hot-reloading</a:t>
            </a:r>
            <a:endParaRPr lang="fi-FI" dirty="0" smtClean="0"/>
          </a:p>
          <a:p>
            <a:r>
              <a:rPr lang="fi-FI" dirty="0" err="1" smtClean="0"/>
              <a:t>Unreal</a:t>
            </a:r>
            <a:r>
              <a:rPr lang="fi-FI" dirty="0" smtClean="0"/>
              <a:t> Engine 4</a:t>
            </a:r>
          </a:p>
          <a:p>
            <a:pPr lvl="1"/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rashes</a:t>
            </a:r>
            <a:r>
              <a:rPr lang="fi-FI" dirty="0" smtClean="0"/>
              <a:t> and </a:t>
            </a:r>
            <a:r>
              <a:rPr lang="fi-FI" dirty="0" err="1" smtClean="0"/>
              <a:t>memory</a:t>
            </a:r>
            <a:r>
              <a:rPr lang="fi-FI" dirty="0" smtClean="0"/>
              <a:t> </a:t>
            </a:r>
            <a:r>
              <a:rPr lang="fi-FI" dirty="0" err="1" smtClean="0"/>
              <a:t>leaks</a:t>
            </a:r>
            <a:endParaRPr lang="fi-FI" dirty="0" smtClean="0"/>
          </a:p>
          <a:p>
            <a:pPr lvl="1"/>
            <a:r>
              <a:rPr lang="fi-FI" dirty="0" err="1" smtClean="0"/>
              <a:t>Likes</a:t>
            </a:r>
            <a:r>
              <a:rPr lang="fi-FI" dirty="0" smtClean="0"/>
              <a:t> to </a:t>
            </a:r>
            <a:r>
              <a:rPr lang="fi-FI" dirty="0" err="1" smtClean="0"/>
              <a:t>modify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 smtClean="0"/>
              <a:t> </a:t>
            </a:r>
            <a:r>
              <a:rPr lang="fi-FI" dirty="0" err="1" smtClean="0"/>
              <a:t>randomly</a:t>
            </a:r>
            <a:r>
              <a:rPr lang="fi-FI" dirty="0" smtClean="0"/>
              <a:t> =&gt; version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usage</a:t>
            </a:r>
            <a:r>
              <a:rPr lang="fi-FI" dirty="0" smtClean="0"/>
              <a:t> </a:t>
            </a:r>
            <a:r>
              <a:rPr lang="fi-FI" dirty="0" err="1" smtClean="0"/>
              <a:t>harder</a:t>
            </a:r>
            <a:endParaRPr lang="fi-FI" dirty="0" smtClean="0"/>
          </a:p>
          <a:p>
            <a:pPr lvl="1"/>
            <a:r>
              <a:rPr lang="fi-FI" dirty="0" err="1" smtClean="0"/>
              <a:t>Blueprints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binary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 smtClean="0"/>
              <a:t> =&gt; </a:t>
            </a:r>
            <a:r>
              <a:rPr lang="fi-FI" dirty="0" err="1" smtClean="0"/>
              <a:t>developers</a:t>
            </a:r>
            <a:r>
              <a:rPr lang="fi-FI" dirty="0" smtClean="0"/>
              <a:t> </a:t>
            </a:r>
            <a:r>
              <a:rPr lang="fi-FI" dirty="0" err="1" smtClean="0"/>
              <a:t>can’t</a:t>
            </a:r>
            <a:r>
              <a:rPr lang="fi-FI" dirty="0" smtClean="0"/>
              <a:t> </a:t>
            </a:r>
            <a:r>
              <a:rPr lang="fi-FI" dirty="0" err="1" smtClean="0"/>
              <a:t>modify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r>
              <a:rPr lang="fi-FI" dirty="0" smtClean="0"/>
              <a:t> </a:t>
            </a:r>
            <a:r>
              <a:rPr lang="fi-FI" dirty="0" err="1" smtClean="0"/>
              <a:t>simultaneosly</a:t>
            </a:r>
            <a:endParaRPr lang="fi-FI" dirty="0" smtClean="0"/>
          </a:p>
          <a:p>
            <a:pPr lvl="2"/>
            <a:r>
              <a:rPr lang="fi-FI" dirty="0" err="1" smtClean="0"/>
              <a:t>Merge</a:t>
            </a:r>
            <a:r>
              <a:rPr lang="fi-FI" dirty="0" smtClean="0"/>
              <a:t> </a:t>
            </a:r>
            <a:r>
              <a:rPr lang="fi-FI" dirty="0" err="1" smtClean="0"/>
              <a:t>tool</a:t>
            </a:r>
            <a:r>
              <a:rPr lang="fi-FI" dirty="0" smtClean="0"/>
              <a:t> </a:t>
            </a:r>
            <a:r>
              <a:rPr lang="fi-FI" dirty="0" err="1" smtClean="0"/>
              <a:t>added</a:t>
            </a:r>
            <a:r>
              <a:rPr lang="fi-FI" dirty="0" smtClean="0"/>
              <a:t> in 4.7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pPr lvl="1"/>
            <a:r>
              <a:rPr lang="fi-FI" dirty="0" err="1" smtClean="0"/>
              <a:t>Blueprint</a:t>
            </a:r>
            <a:r>
              <a:rPr lang="fi-FI" dirty="0" smtClean="0"/>
              <a:t> </a:t>
            </a:r>
            <a:r>
              <a:rPr lang="fi-FI" dirty="0" err="1" smtClean="0"/>
              <a:t>debugging</a:t>
            </a:r>
            <a:endParaRPr lang="fi-FI" dirty="0" smtClean="0"/>
          </a:p>
          <a:p>
            <a:pPr lvl="2"/>
            <a:r>
              <a:rPr lang="fi-FI" dirty="0" smtClean="0"/>
              <a:t>No </a:t>
            </a:r>
            <a:r>
              <a:rPr lang="fi-FI" dirty="0" err="1" smtClean="0"/>
              <a:t>step</a:t>
            </a:r>
            <a:r>
              <a:rPr lang="fi-FI" dirty="0" smtClean="0"/>
              <a:t> </a:t>
            </a:r>
            <a:r>
              <a:rPr lang="fi-FI" dirty="0" err="1" smtClean="0"/>
              <a:t>over</a:t>
            </a:r>
            <a:endParaRPr lang="fi-FI" dirty="0"/>
          </a:p>
          <a:p>
            <a:pPr lvl="2"/>
            <a:r>
              <a:rPr lang="fi-FI" dirty="0" err="1" smtClean="0"/>
              <a:t>Watching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half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pPr lvl="1"/>
            <a:r>
              <a:rPr lang="fi-FI" dirty="0" err="1" smtClean="0"/>
              <a:t>Blueprints</a:t>
            </a:r>
            <a:r>
              <a:rPr lang="fi-FI" dirty="0" smtClean="0"/>
              <a:t> </a:t>
            </a:r>
            <a:r>
              <a:rPr lang="fi-FI" dirty="0" err="1" smtClean="0"/>
              <a:t>start</a:t>
            </a:r>
            <a:r>
              <a:rPr lang="fi-FI" dirty="0" smtClean="0"/>
              <a:t> to </a:t>
            </a:r>
            <a:r>
              <a:rPr lang="fi-FI" dirty="0" err="1" smtClean="0"/>
              <a:t>fail</a:t>
            </a:r>
            <a:r>
              <a:rPr lang="fi-FI" dirty="0" smtClean="0"/>
              <a:t> </a:t>
            </a:r>
            <a:r>
              <a:rPr lang="fi-FI" dirty="0" err="1" smtClean="0"/>
              <a:t>compiling</a:t>
            </a:r>
            <a:r>
              <a:rPr lang="fi-FI" dirty="0" smtClean="0"/>
              <a:t> and </a:t>
            </a:r>
            <a:r>
              <a:rPr lang="fi-FI" dirty="0" err="1" smtClean="0"/>
              <a:t>saving</a:t>
            </a:r>
            <a:r>
              <a:rPr lang="fi-FI" dirty="0" smtClean="0"/>
              <a:t> </a:t>
            </a:r>
            <a:r>
              <a:rPr lang="fi-FI" dirty="0" err="1" smtClean="0"/>
              <a:t>randomly</a:t>
            </a:r>
            <a:endParaRPr lang="fi-FI" dirty="0" smtClean="0"/>
          </a:p>
          <a:p>
            <a:pPr lvl="1"/>
            <a:r>
              <a:rPr lang="fi-FI" dirty="0" err="1" smtClean="0"/>
              <a:t>Bad</a:t>
            </a:r>
            <a:r>
              <a:rPr lang="fi-FI" dirty="0" smtClean="0"/>
              <a:t> </a:t>
            </a:r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messages</a:t>
            </a:r>
            <a:r>
              <a:rPr lang="fi-FI" dirty="0" smtClean="0"/>
              <a:t> and </a:t>
            </a:r>
            <a:r>
              <a:rPr lang="fi-FI" dirty="0" err="1" smtClean="0"/>
              <a:t>stuff</a:t>
            </a:r>
            <a:r>
              <a:rPr lang="fi-FI" dirty="0" smtClean="0"/>
              <a:t> </a:t>
            </a:r>
            <a:r>
              <a:rPr lang="fi-FI" dirty="0" err="1" smtClean="0"/>
              <a:t>likes</a:t>
            </a:r>
            <a:r>
              <a:rPr lang="fi-FI" dirty="0" smtClean="0"/>
              <a:t> to </a:t>
            </a:r>
            <a:r>
              <a:rPr lang="fi-FI" dirty="0" err="1" smtClean="0"/>
              <a:t>fail</a:t>
            </a:r>
            <a:r>
              <a:rPr lang="fi-FI" dirty="0" smtClean="0"/>
              <a:t> </a:t>
            </a:r>
            <a:r>
              <a:rPr lang="fi-FI" dirty="0" err="1" smtClean="0"/>
              <a:t>silently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5746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Unreal</a:t>
            </a:r>
            <a:r>
              <a:rPr lang="fi-FI" dirty="0" smtClean="0"/>
              <a:t> Engine 4 </a:t>
            </a:r>
            <a:r>
              <a:rPr lang="fi-FI" dirty="0" err="1" smtClean="0"/>
              <a:t>isn’t</a:t>
            </a:r>
            <a:r>
              <a:rPr lang="fi-FI" dirty="0" smtClean="0"/>
              <a:t> </a:t>
            </a:r>
            <a:r>
              <a:rPr lang="fi-FI" dirty="0" err="1" smtClean="0"/>
              <a:t>good</a:t>
            </a:r>
            <a:r>
              <a:rPr lang="fi-FI" dirty="0" smtClean="0"/>
              <a:t> as it </a:t>
            </a:r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seemed</a:t>
            </a:r>
            <a:endParaRPr lang="fi-FI" dirty="0" smtClean="0"/>
          </a:p>
          <a:p>
            <a:r>
              <a:rPr lang="fi-FI" dirty="0" err="1" smtClean="0"/>
              <a:t>Modeling</a:t>
            </a:r>
            <a:r>
              <a:rPr lang="fi-FI" dirty="0" smtClean="0"/>
              <a:t> and </a:t>
            </a:r>
            <a:r>
              <a:rPr lang="fi-FI" dirty="0" err="1" smtClean="0"/>
              <a:t>animating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993501"/>
          </a:xfrm>
        </p:spPr>
        <p:txBody>
          <a:bodyPr anchor="ctr">
            <a:noAutofit/>
          </a:bodyPr>
          <a:lstStyle/>
          <a:p>
            <a:pPr algn="ctr"/>
            <a:r>
              <a:rPr lang="fi-FI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37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Game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Topdown</a:t>
            </a:r>
            <a:r>
              <a:rPr lang="fi-FI" dirty="0" smtClean="0"/>
              <a:t> </a:t>
            </a:r>
            <a:r>
              <a:rPr lang="fi-FI" dirty="0" err="1" smtClean="0"/>
              <a:t>shooter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endParaRPr lang="fi-FI" dirty="0" smtClean="0"/>
          </a:p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unique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r>
              <a:rPr lang="fi-FI" dirty="0" smtClean="0"/>
              <a:t>Three </a:t>
            </a:r>
            <a:r>
              <a:rPr lang="fi-FI" dirty="0" err="1" smtClean="0"/>
              <a:t>awesome</a:t>
            </a:r>
            <a:r>
              <a:rPr lang="fi-FI" dirty="0" smtClean="0"/>
              <a:t> </a:t>
            </a:r>
            <a:r>
              <a:rPr lang="fi-FI" dirty="0" err="1" smtClean="0"/>
              <a:t>maps</a:t>
            </a:r>
            <a:endParaRPr lang="fi-FI" dirty="0" smtClean="0"/>
          </a:p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dangerous</a:t>
            </a:r>
            <a:r>
              <a:rPr lang="fi-FI" dirty="0" smtClean="0"/>
              <a:t> </a:t>
            </a:r>
            <a:r>
              <a:rPr lang="fi-FI" dirty="0" err="1" smtClean="0"/>
              <a:t>enemies</a:t>
            </a:r>
            <a:endParaRPr lang="fi-FI" dirty="0"/>
          </a:p>
          <a:p>
            <a:r>
              <a:rPr lang="fi-FI" dirty="0" err="1" smtClean="0"/>
              <a:t>Skill-based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/>
              <a:t> </a:t>
            </a:r>
            <a:r>
              <a:rPr lang="fi-FI" dirty="0" err="1" smtClean="0"/>
              <a:t>mechanic</a:t>
            </a:r>
            <a:endParaRPr lang="fi-FI" dirty="0" smtClean="0"/>
          </a:p>
          <a:p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 smtClean="0"/>
          </a:p>
          <a:p>
            <a:r>
              <a:rPr lang="fi-FI" dirty="0" err="1" smtClean="0"/>
              <a:t>Local</a:t>
            </a:r>
            <a:r>
              <a:rPr lang="fi-FI" dirty="0" smtClean="0"/>
              <a:t> </a:t>
            </a:r>
            <a:r>
              <a:rPr lang="fi-FI" dirty="0" err="1" smtClean="0"/>
              <a:t>co</a:t>
            </a:r>
            <a:r>
              <a:rPr lang="fi-FI" dirty="0" smtClean="0"/>
              <a:t>-op</a:t>
            </a:r>
          </a:p>
        </p:txBody>
      </p:sp>
      <p:sp>
        <p:nvSpPr>
          <p:cNvPr id="5" name="Rectangle 4"/>
          <p:cNvSpPr/>
          <p:nvPr/>
        </p:nvSpPr>
        <p:spPr>
          <a:xfrm>
            <a:off x="5510676" y="1602223"/>
            <a:ext cx="3949443" cy="269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awesome</a:t>
            </a:r>
            <a:r>
              <a:rPr lang="fi-FI" dirty="0" smtClean="0"/>
              <a:t> </a:t>
            </a:r>
            <a:r>
              <a:rPr lang="fi-FI" dirty="0" err="1" smtClean="0"/>
              <a:t>picture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741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Player </a:t>
            </a:r>
            <a:r>
              <a:rPr lang="fi-FI" dirty="0" err="1" smtClean="0"/>
              <a:t>has</a:t>
            </a:r>
            <a:r>
              <a:rPr lang="fi-FI" dirty="0" smtClean="0"/>
              <a:t> a </a:t>
            </a:r>
            <a:r>
              <a:rPr lang="fi-FI" dirty="0" err="1" smtClean="0"/>
              <a:t>shield</a:t>
            </a:r>
            <a:r>
              <a:rPr lang="fi-FI" dirty="0" smtClean="0"/>
              <a:t>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absorbs</a:t>
            </a:r>
            <a:r>
              <a:rPr lang="fi-FI" dirty="0" smtClean="0"/>
              <a:t> </a:t>
            </a:r>
            <a:r>
              <a:rPr lang="fi-FI" dirty="0" err="1" smtClean="0"/>
              <a:t>projectiles</a:t>
            </a:r>
            <a:endParaRPr lang="fi-FI" dirty="0" smtClean="0"/>
          </a:p>
          <a:p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swap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shield</a:t>
            </a:r>
            <a:r>
              <a:rPr lang="fi-FI" dirty="0" smtClean="0"/>
              <a:t> </a:t>
            </a:r>
            <a:r>
              <a:rPr lang="fi-FI" dirty="0" err="1" smtClean="0"/>
              <a:t>colors</a:t>
            </a:r>
            <a:endParaRPr lang="fi-FI" dirty="0"/>
          </a:p>
          <a:p>
            <a:r>
              <a:rPr lang="fi-FI" dirty="0" err="1" smtClean="0"/>
              <a:t>You</a:t>
            </a:r>
            <a:r>
              <a:rPr lang="fi-FI" dirty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absorb</a:t>
            </a:r>
            <a:r>
              <a:rPr lang="fi-FI" dirty="0" smtClean="0"/>
              <a:t> </a:t>
            </a:r>
            <a:r>
              <a:rPr lang="fi-FI" dirty="0" err="1" smtClean="0"/>
              <a:t>projectiles</a:t>
            </a:r>
            <a:r>
              <a:rPr lang="fi-FI" dirty="0" smtClean="0"/>
              <a:t> of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as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shield</a:t>
            </a:r>
            <a:endParaRPr lang="fi-FI" dirty="0" smtClean="0"/>
          </a:p>
        </p:txBody>
      </p:sp>
      <p:sp>
        <p:nvSpPr>
          <p:cNvPr id="4" name="Rectangle 3"/>
          <p:cNvSpPr/>
          <p:nvPr/>
        </p:nvSpPr>
        <p:spPr>
          <a:xfrm>
            <a:off x="7776445" y="1602223"/>
            <a:ext cx="3949443" cy="269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 smtClean="0"/>
              <a:t> video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257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Players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charge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bar</a:t>
            </a:r>
            <a:endParaRPr lang="fi-FI" dirty="0" smtClean="0"/>
          </a:p>
          <a:p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drain</a:t>
            </a:r>
            <a:r>
              <a:rPr lang="fi-FI" dirty="0" smtClean="0"/>
              <a:t> it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slowing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r>
              <a:rPr lang="fi-FI" dirty="0" err="1" smtClean="0"/>
              <a:t>While</a:t>
            </a:r>
            <a:r>
              <a:rPr lang="fi-FI" dirty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 is </a:t>
            </a:r>
            <a:r>
              <a:rPr lang="fi-FI" dirty="0" err="1" smtClean="0"/>
              <a:t>slowed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shoot</a:t>
            </a:r>
            <a:r>
              <a:rPr lang="fi-FI" dirty="0" smtClean="0"/>
              <a:t> at </a:t>
            </a:r>
            <a:r>
              <a:rPr lang="fi-FI" dirty="0" err="1" smtClean="0"/>
              <a:t>normal</a:t>
            </a:r>
            <a:r>
              <a:rPr lang="fi-FI" dirty="0"/>
              <a:t> </a:t>
            </a:r>
            <a:r>
              <a:rPr lang="fi-FI" dirty="0" err="1" smtClean="0"/>
              <a:t>rate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6279419" y="1602223"/>
            <a:ext cx="4928050" cy="358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video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0073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Content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223"/>
            <a:ext cx="8596668" cy="4919958"/>
          </a:xfrm>
        </p:spPr>
        <p:txBody>
          <a:bodyPr/>
          <a:lstStyle/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unique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 </a:t>
            </a:r>
            <a:r>
              <a:rPr lang="fi-FI" dirty="0" smtClean="0"/>
              <a:t> Machine gun		</a:t>
            </a:r>
            <a:r>
              <a:rPr lang="fi-FI" dirty="0" err="1" smtClean="0"/>
              <a:t>Missile</a:t>
            </a:r>
            <a:r>
              <a:rPr lang="fi-FI" dirty="0" smtClean="0"/>
              <a:t> </a:t>
            </a:r>
            <a:r>
              <a:rPr lang="fi-FI" dirty="0" err="1" smtClean="0"/>
              <a:t>Launcher</a:t>
            </a:r>
            <a:r>
              <a:rPr lang="fi-FI" dirty="0" smtClean="0"/>
              <a:t>		  Lightning gun		      </a:t>
            </a:r>
            <a:r>
              <a:rPr lang="fi-FI" dirty="0" err="1" smtClean="0"/>
              <a:t>Shotgun</a:t>
            </a:r>
            <a:endParaRPr lang="fi-FI" dirty="0" smtClean="0"/>
          </a:p>
          <a:p>
            <a:r>
              <a:rPr lang="fi-FI" dirty="0" smtClean="0"/>
              <a:t>Three </a:t>
            </a:r>
            <a:r>
              <a:rPr lang="fi-FI" dirty="0" err="1" smtClean="0"/>
              <a:t>awesome</a:t>
            </a:r>
            <a:r>
              <a:rPr lang="fi-FI" dirty="0" smtClean="0"/>
              <a:t> </a:t>
            </a:r>
            <a:r>
              <a:rPr lang="fi-FI" dirty="0" err="1" smtClean="0"/>
              <a:t>maps</a:t>
            </a:r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	</a:t>
            </a:r>
            <a:r>
              <a:rPr lang="fi-FI" dirty="0" err="1" smtClean="0"/>
              <a:t>Jungle</a:t>
            </a:r>
            <a:r>
              <a:rPr lang="fi-FI" dirty="0" smtClean="0"/>
              <a:t>				</a:t>
            </a:r>
            <a:r>
              <a:rPr lang="fi-FI" dirty="0"/>
              <a:t>	</a:t>
            </a:r>
            <a:r>
              <a:rPr lang="fi-FI" dirty="0" smtClean="0"/>
              <a:t>     </a:t>
            </a:r>
            <a:r>
              <a:rPr lang="fi-FI" dirty="0" err="1" smtClean="0"/>
              <a:t>Cave</a:t>
            </a:r>
            <a:r>
              <a:rPr lang="fi-FI" dirty="0" smtClean="0"/>
              <a:t>						   </a:t>
            </a:r>
            <a:r>
              <a:rPr lang="fi-FI" dirty="0" err="1" smtClean="0"/>
              <a:t>Boss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677334" y="2120112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5" name="Rectangle 4"/>
          <p:cNvSpPr/>
          <p:nvPr/>
        </p:nvSpPr>
        <p:spPr>
          <a:xfrm>
            <a:off x="2925571" y="2120111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6" name="Rectangle 5"/>
          <p:cNvSpPr/>
          <p:nvPr/>
        </p:nvSpPr>
        <p:spPr>
          <a:xfrm>
            <a:off x="5173808" y="2120111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7" name="Rectangle 6"/>
          <p:cNvSpPr/>
          <p:nvPr/>
        </p:nvSpPr>
        <p:spPr>
          <a:xfrm>
            <a:off x="7422045" y="2128201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8" name="Rectangle 7"/>
          <p:cNvSpPr/>
          <p:nvPr/>
        </p:nvSpPr>
        <p:spPr>
          <a:xfrm>
            <a:off x="677333" y="4497822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9" name="Rectangle 8"/>
          <p:cNvSpPr/>
          <p:nvPr/>
        </p:nvSpPr>
        <p:spPr>
          <a:xfrm>
            <a:off x="3720482" y="4497819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763632" y="4497820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0590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More </a:t>
            </a:r>
            <a:r>
              <a:rPr lang="fi-FI" dirty="0" err="1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2223"/>
            <a:ext cx="10174085" cy="4439139"/>
          </a:xfrm>
        </p:spPr>
        <p:txBody>
          <a:bodyPr/>
          <a:lstStyle/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dangerous</a:t>
            </a:r>
            <a:r>
              <a:rPr lang="fi-FI" dirty="0" smtClean="0"/>
              <a:t> </a:t>
            </a:r>
            <a:r>
              <a:rPr lang="fi-FI" dirty="0" err="1" smtClean="0"/>
              <a:t>enemies</a:t>
            </a:r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r>
              <a:rPr lang="fi-FI" dirty="0" smtClean="0"/>
              <a:t>   </a:t>
            </a:r>
            <a:r>
              <a:rPr lang="fi-FI" dirty="0" err="1" smtClean="0"/>
              <a:t>Swarm</a:t>
            </a:r>
            <a:r>
              <a:rPr lang="fi-FI" dirty="0" smtClean="0"/>
              <a:t> </a:t>
            </a:r>
            <a:r>
              <a:rPr lang="fi-FI" dirty="0" err="1" smtClean="0"/>
              <a:t>enemy</a:t>
            </a:r>
            <a:r>
              <a:rPr lang="fi-FI" dirty="0" smtClean="0"/>
              <a:t>			Crystal </a:t>
            </a:r>
            <a:r>
              <a:rPr lang="fi-FI" dirty="0" err="1" smtClean="0"/>
              <a:t>enemy</a:t>
            </a:r>
            <a:r>
              <a:rPr lang="fi-FI" dirty="0" smtClean="0"/>
              <a:t>		  	   </a:t>
            </a:r>
            <a:r>
              <a:rPr lang="fi-FI" dirty="0" err="1" smtClean="0"/>
              <a:t>Worm</a:t>
            </a:r>
            <a:r>
              <a:rPr lang="fi-FI" dirty="0" smtClean="0"/>
              <a:t>				    </a:t>
            </a:r>
            <a:r>
              <a:rPr lang="fi-FI" dirty="0" err="1" smtClean="0"/>
              <a:t>Beholder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112020"/>
            <a:ext cx="2195339" cy="174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enemy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8" name="Rectangle 7"/>
          <p:cNvSpPr/>
          <p:nvPr/>
        </p:nvSpPr>
        <p:spPr>
          <a:xfrm>
            <a:off x="3200701" y="2112019"/>
            <a:ext cx="2195339" cy="174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enemy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9" name="Rectangle 8"/>
          <p:cNvSpPr/>
          <p:nvPr/>
        </p:nvSpPr>
        <p:spPr>
          <a:xfrm>
            <a:off x="5724068" y="2114370"/>
            <a:ext cx="2195339" cy="174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enemy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247435" y="2112018"/>
            <a:ext cx="2195339" cy="174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enemy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732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Premise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2223"/>
            <a:ext cx="8677059" cy="4439139"/>
          </a:xfrm>
        </p:spPr>
        <p:txBody>
          <a:bodyPr/>
          <a:lstStyle/>
          <a:p>
            <a:r>
              <a:rPr lang="fi-FI" dirty="0" smtClean="0"/>
              <a:t>Little </a:t>
            </a:r>
            <a:r>
              <a:rPr lang="fi-FI" dirty="0" err="1" smtClean="0"/>
              <a:t>previous</a:t>
            </a:r>
            <a:r>
              <a:rPr lang="fi-FI" dirty="0" smtClean="0"/>
              <a:t> </a:t>
            </a:r>
            <a:r>
              <a:rPr lang="fi-FI" dirty="0" err="1" smtClean="0"/>
              <a:t>Unreal</a:t>
            </a:r>
            <a:r>
              <a:rPr lang="fi-FI" dirty="0" smtClean="0"/>
              <a:t> Engine 4 </a:t>
            </a:r>
            <a:r>
              <a:rPr lang="fi-FI" dirty="0" err="1" smtClean="0"/>
              <a:t>experience</a:t>
            </a:r>
            <a:endParaRPr lang="fi-FI" dirty="0" smtClean="0"/>
          </a:p>
          <a:p>
            <a:r>
              <a:rPr lang="fi-FI" dirty="0" err="1" smtClean="0"/>
              <a:t>Wanted</a:t>
            </a:r>
            <a:r>
              <a:rPr lang="fi-FI" dirty="0" smtClean="0"/>
              <a:t> to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Unreal</a:t>
            </a:r>
            <a:r>
              <a:rPr lang="fi-FI" dirty="0" smtClean="0"/>
              <a:t> Engine 4 </a:t>
            </a:r>
            <a:r>
              <a:rPr lang="en-US" dirty="0" smtClean="0"/>
              <a:t>because</a:t>
            </a:r>
            <a:r>
              <a:rPr lang="fi-FI" dirty="0" smtClean="0"/>
              <a:t> it </a:t>
            </a:r>
            <a:r>
              <a:rPr lang="fi-FI" dirty="0" err="1" smtClean="0"/>
              <a:t>seemed</a:t>
            </a:r>
            <a:r>
              <a:rPr lang="fi-FI" dirty="0" smtClean="0"/>
              <a:t> </a:t>
            </a:r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</a:t>
            </a:r>
            <a:r>
              <a:rPr lang="fi-FI" dirty="0" err="1" smtClean="0"/>
              <a:t>Unity</a:t>
            </a:r>
            <a:endParaRPr lang="fi-FI" dirty="0" smtClean="0"/>
          </a:p>
          <a:p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few</a:t>
            </a:r>
            <a:r>
              <a:rPr lang="fi-FI" dirty="0"/>
              <a:t> </a:t>
            </a:r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 smtClean="0"/>
              <a:t>ideas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seemed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most</a:t>
            </a:r>
            <a:r>
              <a:rPr lang="fi-FI" dirty="0" smtClean="0"/>
              <a:t> </a:t>
            </a:r>
            <a:r>
              <a:rPr lang="fi-FI" dirty="0" err="1" smtClean="0"/>
              <a:t>doable</a:t>
            </a:r>
            <a:r>
              <a:rPr lang="fi-FI" dirty="0"/>
              <a:t> </a:t>
            </a:r>
            <a:r>
              <a:rPr lang="fi-FI" dirty="0" smtClean="0"/>
              <a:t>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course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 </a:t>
            </a:r>
            <a:r>
              <a:rPr lang="fi-FI" dirty="0" err="1" smtClean="0"/>
              <a:t>frame</a:t>
            </a:r>
            <a:endParaRPr lang="fi-FI" dirty="0"/>
          </a:p>
          <a:p>
            <a:endParaRPr lang="fi-FI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9703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Developed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amount</a:t>
            </a:r>
            <a:r>
              <a:rPr lang="fi-FI" dirty="0" smtClean="0"/>
              <a:t> at </a:t>
            </a:r>
            <a:r>
              <a:rPr lang="fi-FI" dirty="0" err="1" smtClean="0"/>
              <a:t>school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mostly</a:t>
            </a:r>
            <a:r>
              <a:rPr lang="fi-FI" dirty="0" smtClean="0"/>
              <a:t> home</a:t>
            </a:r>
            <a:endParaRPr lang="en-US" dirty="0" smtClean="0"/>
          </a:p>
          <a:p>
            <a:pPr lvl="1"/>
            <a:r>
              <a:rPr lang="fi-FI" dirty="0" smtClean="0"/>
              <a:t>School </a:t>
            </a:r>
            <a:r>
              <a:rPr lang="fi-FI" dirty="0" err="1" smtClean="0"/>
              <a:t>computers</a:t>
            </a:r>
            <a:r>
              <a:rPr lang="fi-FI" dirty="0" smtClean="0"/>
              <a:t> </a:t>
            </a:r>
            <a:r>
              <a:rPr lang="fi-FI" dirty="0" err="1" smtClean="0"/>
              <a:t>inadequate</a:t>
            </a:r>
            <a:r>
              <a:rPr lang="fi-FI" dirty="0" smtClean="0"/>
              <a:t> for </a:t>
            </a:r>
            <a:r>
              <a:rPr lang="fi-FI" dirty="0" err="1" smtClean="0"/>
              <a:t>Unreal</a:t>
            </a:r>
            <a:r>
              <a:rPr lang="fi-FI" dirty="0" smtClean="0"/>
              <a:t> Engine 4 </a:t>
            </a:r>
            <a:r>
              <a:rPr lang="fi-FI" dirty="0" err="1" smtClean="0"/>
              <a:t>editor</a:t>
            </a:r>
            <a:endParaRPr lang="fi-FI" dirty="0" smtClean="0"/>
          </a:p>
          <a:p>
            <a:r>
              <a:rPr lang="fi-FI" dirty="0" err="1" smtClean="0"/>
              <a:t>GitHub</a:t>
            </a:r>
            <a:r>
              <a:rPr lang="fi-FI" dirty="0" smtClean="0"/>
              <a:t> for version </a:t>
            </a:r>
            <a:r>
              <a:rPr lang="fi-FI" dirty="0" err="1" smtClean="0"/>
              <a:t>control</a:t>
            </a:r>
            <a:endParaRPr lang="fi-FI" dirty="0" smtClean="0"/>
          </a:p>
          <a:p>
            <a:pPr lvl="1"/>
            <a:r>
              <a:rPr lang="fi-FI" dirty="0" err="1" smtClean="0"/>
              <a:t>Issues</a:t>
            </a:r>
            <a:r>
              <a:rPr lang="fi-FI" dirty="0" smtClean="0"/>
              <a:t> for feature </a:t>
            </a:r>
            <a:r>
              <a:rPr lang="fi-FI" dirty="0" err="1" smtClean="0"/>
              <a:t>completion</a:t>
            </a:r>
            <a:r>
              <a:rPr lang="fi-FI" dirty="0" smtClean="0"/>
              <a:t> and </a:t>
            </a:r>
            <a:r>
              <a:rPr lang="fi-FI" dirty="0" err="1" smtClean="0"/>
              <a:t>time</a:t>
            </a:r>
            <a:r>
              <a:rPr lang="fi-FI" dirty="0" smtClean="0"/>
              <a:t> </a:t>
            </a:r>
            <a:r>
              <a:rPr lang="fi-FI" dirty="0" err="1" smtClean="0"/>
              <a:t>tracking</a:t>
            </a:r>
            <a:endParaRPr lang="fi-FI" dirty="0" smtClean="0"/>
          </a:p>
          <a:p>
            <a:pPr lvl="1"/>
            <a:r>
              <a:rPr lang="fi-FI" dirty="0" smtClean="0"/>
              <a:t>Wiki for </a:t>
            </a:r>
            <a:r>
              <a:rPr lang="fi-FI" dirty="0" err="1" smtClean="0"/>
              <a:t>documentation</a:t>
            </a:r>
            <a:endParaRPr lang="fi-FI" dirty="0" smtClean="0"/>
          </a:p>
          <a:p>
            <a:r>
              <a:rPr lang="fi-FI" dirty="0" smtClean="0"/>
              <a:t>Skype and </a:t>
            </a:r>
            <a:r>
              <a:rPr lang="fi-FI" dirty="0" err="1" smtClean="0"/>
              <a:t>meeting</a:t>
            </a:r>
            <a:r>
              <a:rPr lang="fi-FI" dirty="0" smtClean="0"/>
              <a:t> in </a:t>
            </a:r>
            <a:r>
              <a:rPr lang="fi-FI" dirty="0" err="1" smtClean="0"/>
              <a:t>school</a:t>
            </a:r>
            <a:r>
              <a:rPr lang="fi-FI" dirty="0" smtClean="0"/>
              <a:t> for </a:t>
            </a:r>
            <a:r>
              <a:rPr lang="fi-FI" dirty="0" err="1" smtClean="0"/>
              <a:t>communication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012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Cut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co</a:t>
            </a:r>
            <a:r>
              <a:rPr lang="fi-FI" dirty="0"/>
              <a:t>-op </a:t>
            </a: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smtClean="0"/>
              <a:t>online</a:t>
            </a:r>
          </a:p>
          <a:p>
            <a:pPr marL="342900" lvl="1" indent="-342900"/>
            <a:r>
              <a:rPr lang="fi-FI" dirty="0" err="1" smtClean="0"/>
              <a:t>Models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Ammo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player</a:t>
            </a:r>
            <a:r>
              <a:rPr lang="fi-FI" dirty="0" smtClean="0"/>
              <a:t> </a:t>
            </a:r>
            <a:r>
              <a:rPr lang="fi-FI" dirty="0" err="1" smtClean="0"/>
              <a:t>animations</a:t>
            </a:r>
            <a:endParaRPr lang="fi-FI" dirty="0"/>
          </a:p>
          <a:p>
            <a:r>
              <a:rPr lang="fi-FI" dirty="0" err="1" smtClean="0"/>
              <a:t>Originally</a:t>
            </a:r>
            <a:r>
              <a:rPr lang="fi-FI" dirty="0" smtClean="0"/>
              <a:t> </a:t>
            </a:r>
            <a:r>
              <a:rPr lang="fi-FI" dirty="0" err="1" smtClean="0"/>
              <a:t>planned</a:t>
            </a:r>
            <a:r>
              <a:rPr lang="fi-FI" dirty="0" smtClean="0"/>
              <a:t> </a:t>
            </a:r>
            <a:r>
              <a:rPr lang="fi-FI" dirty="0" err="1" smtClean="0"/>
              <a:t>enemies</a:t>
            </a:r>
            <a:endParaRPr lang="fi-FI" dirty="0" smtClean="0"/>
          </a:p>
          <a:p>
            <a:pPr lvl="1"/>
            <a:r>
              <a:rPr lang="fi-FI" dirty="0" smtClean="0"/>
              <a:t>Made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kind</a:t>
            </a:r>
            <a:r>
              <a:rPr lang="fi-FI" dirty="0" smtClean="0"/>
              <a:t> of </a:t>
            </a:r>
            <a:r>
              <a:rPr lang="fi-FI" dirty="0" err="1" smtClean="0"/>
              <a:t>enemies</a:t>
            </a:r>
            <a:r>
              <a:rPr lang="fi-FI" dirty="0" smtClean="0"/>
              <a:t> </a:t>
            </a:r>
            <a:r>
              <a:rPr lang="fi-FI" dirty="0" err="1" smtClean="0"/>
              <a:t>instead</a:t>
            </a:r>
            <a:endParaRPr lang="fi-FI" dirty="0" smtClean="0"/>
          </a:p>
          <a:p>
            <a:r>
              <a:rPr lang="fi-FI" dirty="0" err="1" smtClean="0"/>
              <a:t>Tileset</a:t>
            </a:r>
            <a:r>
              <a:rPr lang="fi-FI" dirty="0" smtClean="0"/>
              <a:t> for </a:t>
            </a:r>
            <a:r>
              <a:rPr lang="fi-FI" dirty="0" err="1" smtClean="0"/>
              <a:t>cave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1464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360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Topdown Game</vt:lpstr>
      <vt:lpstr>Game</vt:lpstr>
      <vt:lpstr>Color changing mechanic</vt:lpstr>
      <vt:lpstr>Slow down mechanic</vt:lpstr>
      <vt:lpstr>Content</vt:lpstr>
      <vt:lpstr>More content</vt:lpstr>
      <vt:lpstr>Premise</vt:lpstr>
      <vt:lpstr>Development process</vt:lpstr>
      <vt:lpstr>Cut features</vt:lpstr>
      <vt:lpstr>Problems</vt:lpstr>
      <vt:lpstr>What we learned</vt:lpstr>
      <vt:lpstr>Demo</vt:lpstr>
    </vt:vector>
  </TitlesOfParts>
  <Company>JAMK/ICT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Topdown Game</dc:title>
  <dc:creator>Iiro Surakka</dc:creator>
  <cp:lastModifiedBy>Iiro Surakka</cp:lastModifiedBy>
  <cp:revision>140</cp:revision>
  <dcterms:created xsi:type="dcterms:W3CDTF">2015-04-23T13:01:30Z</dcterms:created>
  <dcterms:modified xsi:type="dcterms:W3CDTF">2015-04-23T14:54:37Z</dcterms:modified>
</cp:coreProperties>
</file>