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6" r:id="rId8"/>
    <p:sldId id="268" r:id="rId9"/>
    <p:sldId id="269" r:id="rId10"/>
    <p:sldId id="261" r:id="rId11"/>
    <p:sldId id="262" r:id="rId12"/>
    <p:sldId id="265" r:id="rId13"/>
    <p:sldId id="263" r:id="rId14"/>
    <p:sldId id="267" r:id="rId15"/>
    <p:sldId id="264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950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17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0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75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85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99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297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5889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12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551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4391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1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7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97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232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332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280-D596-4318-BD9D-334C5D42CEEE}" type="datetimeFigureOut">
              <a:rPr lang="fi-FI" smtClean="0"/>
              <a:t>25.4.2015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B9300-ACB6-4D60-91A6-1B1376CAC46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995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Iiro Surakka</a:t>
            </a:r>
          </a:p>
          <a:p>
            <a:r>
              <a:rPr lang="fi-FI" dirty="0" smtClean="0"/>
              <a:t>Matti </a:t>
            </a:r>
            <a:r>
              <a:rPr lang="fi-FI" dirty="0" err="1" smtClean="0"/>
              <a:t>Jokitulppo</a:t>
            </a:r>
            <a:endParaRPr lang="fi-FI" dirty="0" smtClean="0"/>
          </a:p>
          <a:p>
            <a:r>
              <a:rPr lang="fi-FI" dirty="0" smtClean="0"/>
              <a:t>Mika Lehtinen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62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premise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8677059" cy="4439139"/>
          </a:xfrm>
        </p:spPr>
        <p:txBody>
          <a:bodyPr/>
          <a:lstStyle/>
          <a:p>
            <a:r>
              <a:rPr lang="fi-FI" dirty="0" smtClean="0"/>
              <a:t>Little </a:t>
            </a:r>
            <a:r>
              <a:rPr lang="fi-FI" dirty="0" err="1" smtClean="0"/>
              <a:t>previous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fi-FI" dirty="0" err="1" smtClean="0"/>
              <a:t>experience</a:t>
            </a:r>
            <a:endParaRPr lang="fi-FI" dirty="0" smtClean="0"/>
          </a:p>
          <a:p>
            <a:r>
              <a:rPr lang="fi-FI" dirty="0" err="1" smtClean="0"/>
              <a:t>Wanted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Unreal</a:t>
            </a:r>
            <a:r>
              <a:rPr lang="fi-FI" dirty="0" smtClean="0"/>
              <a:t> Engine 4 </a:t>
            </a:r>
            <a:r>
              <a:rPr lang="en-US" dirty="0" smtClean="0"/>
              <a:t>because</a:t>
            </a:r>
            <a:r>
              <a:rPr lang="fi-FI" dirty="0" smtClean="0"/>
              <a:t> it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endParaRPr lang="fi-FI" dirty="0" smtClean="0"/>
          </a:p>
          <a:p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few</a:t>
            </a:r>
            <a:r>
              <a:rPr lang="fi-FI" dirty="0"/>
              <a:t> </a:t>
            </a:r>
            <a:r>
              <a:rPr lang="fi-FI" dirty="0" err="1"/>
              <a:t>game</a:t>
            </a:r>
            <a:r>
              <a:rPr lang="fi-FI" dirty="0"/>
              <a:t> </a:t>
            </a:r>
            <a:r>
              <a:rPr lang="fi-FI" dirty="0" err="1" smtClean="0"/>
              <a:t>ideas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seemed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doable</a:t>
            </a:r>
            <a:r>
              <a:rPr lang="fi-FI" dirty="0"/>
              <a:t> </a:t>
            </a:r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03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Developed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at </a:t>
            </a:r>
            <a:r>
              <a:rPr lang="fi-FI" dirty="0" err="1" smtClean="0"/>
              <a:t>school</a:t>
            </a:r>
            <a:r>
              <a:rPr lang="fi-FI" dirty="0" smtClean="0"/>
              <a:t>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mostly</a:t>
            </a:r>
            <a:r>
              <a:rPr lang="fi-FI" dirty="0" smtClean="0"/>
              <a:t> home</a:t>
            </a:r>
            <a:endParaRPr lang="en-US" dirty="0" smtClean="0"/>
          </a:p>
          <a:p>
            <a:pPr lvl="1"/>
            <a:r>
              <a:rPr lang="fi-FI" dirty="0" smtClean="0"/>
              <a:t>School computers inadequate for Unreal Engine 4 </a:t>
            </a:r>
            <a:r>
              <a:rPr lang="fi-FI" dirty="0" smtClean="0"/>
              <a:t>editor </a:t>
            </a:r>
          </a:p>
          <a:p>
            <a:pPr lvl="2"/>
            <a:r>
              <a:rPr lang="fi-FI" dirty="0" smtClean="0"/>
              <a:t>Bad hardware</a:t>
            </a:r>
          </a:p>
          <a:p>
            <a:pPr lvl="2"/>
            <a:r>
              <a:rPr lang="fi-FI" dirty="0" smtClean="0"/>
              <a:t>Old versions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for version </a:t>
            </a:r>
            <a:r>
              <a:rPr lang="fi-FI" dirty="0" err="1" smtClean="0"/>
              <a:t>control</a:t>
            </a:r>
            <a:endParaRPr lang="fi-FI" dirty="0" smtClean="0"/>
          </a:p>
          <a:p>
            <a:pPr lvl="1"/>
            <a:r>
              <a:rPr lang="fi-FI" dirty="0" err="1" smtClean="0"/>
              <a:t>Issues</a:t>
            </a:r>
            <a:r>
              <a:rPr lang="fi-FI" dirty="0" smtClean="0"/>
              <a:t> for feature </a:t>
            </a:r>
            <a:r>
              <a:rPr lang="fi-FI" dirty="0" err="1" smtClean="0"/>
              <a:t>completion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smtClean="0"/>
              <a:t>Wiki for </a:t>
            </a:r>
            <a:r>
              <a:rPr lang="fi-FI" dirty="0" err="1" smtClean="0"/>
              <a:t>documentation</a:t>
            </a:r>
            <a:endParaRPr lang="fi-FI" dirty="0" smtClean="0"/>
          </a:p>
          <a:p>
            <a:r>
              <a:rPr lang="fi-FI" dirty="0" smtClean="0"/>
              <a:t>Skype and </a:t>
            </a:r>
            <a:r>
              <a:rPr lang="fi-FI" dirty="0" err="1" smtClean="0"/>
              <a:t>meeting</a:t>
            </a:r>
            <a:r>
              <a:rPr lang="fi-FI" dirty="0" smtClean="0"/>
              <a:t> in </a:t>
            </a:r>
            <a:r>
              <a:rPr lang="fi-FI" dirty="0" err="1" smtClean="0"/>
              <a:t>school</a:t>
            </a:r>
            <a:r>
              <a:rPr lang="fi-FI" dirty="0" smtClean="0"/>
              <a:t> for </a:t>
            </a:r>
            <a:r>
              <a:rPr lang="fi-FI" dirty="0" err="1" smtClean="0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1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Cut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co</a:t>
            </a:r>
            <a:r>
              <a:rPr lang="fi-FI" dirty="0"/>
              <a:t>-op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smtClean="0"/>
              <a:t>online</a:t>
            </a:r>
          </a:p>
          <a:p>
            <a:pPr marL="342900" lvl="1" indent="-342900"/>
            <a:r>
              <a:rPr lang="fi-FI" dirty="0" err="1" smtClean="0"/>
              <a:t>Models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Ammo</a:t>
            </a:r>
            <a:endParaRPr lang="fi-FI" dirty="0" smtClean="0"/>
          </a:p>
          <a:p>
            <a:pPr marL="742950" lvl="2" indent="-342900"/>
            <a:r>
              <a:rPr lang="fi-FI" dirty="0" err="1" smtClean="0"/>
              <a:t>Better</a:t>
            </a:r>
            <a:r>
              <a:rPr lang="fi-FI" dirty="0" smtClean="0"/>
              <a:t> </a:t>
            </a:r>
            <a:r>
              <a:rPr lang="fi-FI" dirty="0" err="1" smtClean="0"/>
              <a:t>player</a:t>
            </a:r>
            <a:r>
              <a:rPr lang="fi-FI" dirty="0" smtClean="0"/>
              <a:t> </a:t>
            </a:r>
            <a:r>
              <a:rPr lang="fi-FI" dirty="0" err="1" smtClean="0"/>
              <a:t>animations</a:t>
            </a:r>
            <a:endParaRPr lang="fi-FI" dirty="0"/>
          </a:p>
          <a:p>
            <a:r>
              <a:rPr lang="fi-FI" dirty="0" err="1" smtClean="0"/>
              <a:t>Originally</a:t>
            </a:r>
            <a:r>
              <a:rPr lang="fi-FI" dirty="0" smtClean="0"/>
              <a:t> </a:t>
            </a:r>
            <a:r>
              <a:rPr lang="fi-FI" dirty="0" err="1" smtClean="0"/>
              <a:t>planned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 smtClean="0"/>
          </a:p>
          <a:p>
            <a:pPr lvl="1"/>
            <a:r>
              <a:rPr lang="fi-FI" dirty="0" smtClean="0"/>
              <a:t>Made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enemies</a:t>
            </a:r>
            <a:r>
              <a:rPr lang="fi-FI" dirty="0" smtClean="0"/>
              <a:t> </a:t>
            </a:r>
            <a:r>
              <a:rPr lang="fi-FI" dirty="0" err="1" smtClean="0"/>
              <a:t>instead</a:t>
            </a:r>
            <a:endParaRPr lang="fi-FI" dirty="0" smtClean="0"/>
          </a:p>
          <a:p>
            <a:r>
              <a:rPr lang="fi-FI" dirty="0" err="1" smtClean="0"/>
              <a:t>Tileset</a:t>
            </a:r>
            <a:r>
              <a:rPr lang="fi-FI" dirty="0" smtClean="0"/>
              <a:t> for </a:t>
            </a:r>
            <a:r>
              <a:rPr lang="fi-FI" dirty="0" err="1" smtClean="0"/>
              <a:t>cave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6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223"/>
            <a:ext cx="8596668" cy="4919958"/>
          </a:xfrm>
        </p:spPr>
        <p:txBody>
          <a:bodyPr/>
          <a:lstStyle/>
          <a:p>
            <a:r>
              <a:rPr lang="fi-FI" dirty="0" err="1" smtClean="0"/>
              <a:t>Tried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C++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ran</a:t>
            </a:r>
            <a:r>
              <a:rPr lang="fi-FI" dirty="0" smtClean="0"/>
              <a:t> into </a:t>
            </a:r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r>
              <a:rPr lang="fi-FI" dirty="0" smtClean="0"/>
              <a:t> and </a:t>
            </a:r>
            <a:r>
              <a:rPr lang="fi-FI" dirty="0" err="1" smtClean="0"/>
              <a:t>hot-reloading</a:t>
            </a:r>
            <a:endParaRPr lang="fi-FI" dirty="0" smtClean="0"/>
          </a:p>
          <a:p>
            <a:r>
              <a:rPr lang="fi-FI" dirty="0" err="1" smtClean="0"/>
              <a:t>Unreal</a:t>
            </a:r>
            <a:r>
              <a:rPr lang="fi-FI" dirty="0" smtClean="0"/>
              <a:t> Engine 4</a:t>
            </a:r>
          </a:p>
          <a:p>
            <a:pPr lvl="1"/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/>
              <a:t>c</a:t>
            </a:r>
            <a:r>
              <a:rPr lang="fi-FI" dirty="0" err="1" smtClean="0"/>
              <a:t>rashes</a:t>
            </a:r>
            <a:r>
              <a:rPr lang="fi-FI" dirty="0" smtClean="0"/>
              <a:t> and </a:t>
            </a:r>
            <a:r>
              <a:rPr lang="fi-FI" dirty="0" err="1" smtClean="0"/>
              <a:t>memory</a:t>
            </a:r>
            <a:r>
              <a:rPr lang="fi-FI" dirty="0" smtClean="0"/>
              <a:t> </a:t>
            </a:r>
            <a:r>
              <a:rPr lang="fi-FI" dirty="0" err="1" smtClean="0"/>
              <a:t>leaks</a:t>
            </a:r>
            <a:endParaRPr lang="fi-FI" dirty="0" smtClean="0"/>
          </a:p>
          <a:p>
            <a:pPr lvl="1"/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r>
              <a:rPr lang="fi-FI" dirty="0" smtClean="0"/>
              <a:t> =&gt; version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 </a:t>
            </a:r>
            <a:r>
              <a:rPr lang="fi-FI" dirty="0" err="1" smtClean="0"/>
              <a:t>harder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binary</a:t>
            </a:r>
            <a:r>
              <a:rPr lang="fi-FI" dirty="0" smtClean="0"/>
              <a:t> </a:t>
            </a:r>
            <a:r>
              <a:rPr lang="fi-FI" dirty="0" err="1" smtClean="0"/>
              <a:t>files</a:t>
            </a:r>
            <a:r>
              <a:rPr lang="fi-FI" dirty="0" smtClean="0"/>
              <a:t> =&gt; </a:t>
            </a:r>
            <a:r>
              <a:rPr lang="fi-FI" dirty="0" err="1" smtClean="0"/>
              <a:t>developers</a:t>
            </a:r>
            <a:r>
              <a:rPr lang="fi-FI" dirty="0" smtClean="0"/>
              <a:t> </a:t>
            </a:r>
            <a:r>
              <a:rPr lang="fi-FI" dirty="0" err="1" smtClean="0"/>
              <a:t>can’t</a:t>
            </a:r>
            <a:r>
              <a:rPr lang="fi-FI" dirty="0" smtClean="0"/>
              <a:t> </a:t>
            </a:r>
            <a:r>
              <a:rPr lang="fi-FI" dirty="0" err="1" smtClean="0"/>
              <a:t>modify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simultaneosly</a:t>
            </a:r>
            <a:endParaRPr lang="fi-FI" dirty="0" smtClean="0"/>
          </a:p>
          <a:p>
            <a:pPr lvl="2"/>
            <a:r>
              <a:rPr lang="fi-FI" dirty="0" err="1" smtClean="0"/>
              <a:t>Merge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added</a:t>
            </a:r>
            <a:r>
              <a:rPr lang="fi-FI" dirty="0" smtClean="0"/>
              <a:t> in 4.7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</a:t>
            </a:r>
            <a:r>
              <a:rPr lang="fi-FI" dirty="0" smtClean="0"/>
              <a:t> </a:t>
            </a:r>
            <a:r>
              <a:rPr lang="fi-FI" dirty="0" err="1" smtClean="0"/>
              <a:t>debugging</a:t>
            </a:r>
            <a:endParaRPr lang="fi-FI" dirty="0" smtClean="0"/>
          </a:p>
          <a:p>
            <a:pPr lvl="2"/>
            <a:r>
              <a:rPr lang="fi-FI" dirty="0" smtClean="0"/>
              <a:t>No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endParaRPr lang="fi-FI" dirty="0"/>
          </a:p>
          <a:p>
            <a:pPr lvl="2"/>
            <a:r>
              <a:rPr lang="fi-FI" dirty="0" err="1" smtClean="0"/>
              <a:t>Watching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half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pPr lvl="1"/>
            <a:r>
              <a:rPr lang="fi-FI" dirty="0" err="1" smtClean="0"/>
              <a:t>Blueprints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compiling</a:t>
            </a:r>
            <a:r>
              <a:rPr lang="fi-FI" dirty="0" smtClean="0"/>
              <a:t> and </a:t>
            </a:r>
            <a:r>
              <a:rPr lang="fi-FI" dirty="0" err="1" smtClean="0"/>
              <a:t>saving</a:t>
            </a:r>
            <a:r>
              <a:rPr lang="fi-FI" dirty="0" smtClean="0"/>
              <a:t> </a:t>
            </a:r>
            <a:r>
              <a:rPr lang="fi-FI" dirty="0" err="1" smtClean="0"/>
              <a:t>randomly</a:t>
            </a:r>
            <a:endParaRPr lang="fi-FI" dirty="0" smtClean="0"/>
          </a:p>
          <a:p>
            <a:pPr lvl="1"/>
            <a:r>
              <a:rPr lang="fi-FI" dirty="0" err="1" smtClean="0"/>
              <a:t>Bad</a:t>
            </a:r>
            <a:r>
              <a:rPr lang="fi-FI" dirty="0" smtClean="0"/>
              <a:t> </a:t>
            </a:r>
            <a:r>
              <a:rPr lang="fi-FI" dirty="0" err="1" smtClean="0"/>
              <a:t>error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 and </a:t>
            </a:r>
            <a:r>
              <a:rPr lang="fi-FI" dirty="0" err="1" smtClean="0"/>
              <a:t>stuff</a:t>
            </a:r>
            <a:r>
              <a:rPr lang="fi-FI" dirty="0" smtClean="0"/>
              <a:t> </a:t>
            </a:r>
            <a:r>
              <a:rPr lang="fi-FI" dirty="0" err="1" smtClean="0"/>
              <a:t>likes</a:t>
            </a:r>
            <a:r>
              <a:rPr lang="fi-FI" dirty="0" smtClean="0"/>
              <a:t> to </a:t>
            </a:r>
            <a:r>
              <a:rPr lang="fi-FI" dirty="0" err="1" smtClean="0"/>
              <a:t>fail</a:t>
            </a:r>
            <a:r>
              <a:rPr lang="fi-FI" dirty="0" smtClean="0"/>
              <a:t> </a:t>
            </a:r>
            <a:r>
              <a:rPr lang="fi-FI" dirty="0" err="1" smtClean="0"/>
              <a:t>silently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5746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Game development with UE4</a:t>
            </a:r>
            <a:endParaRPr lang="fi-FI" dirty="0" smtClean="0"/>
          </a:p>
          <a:p>
            <a:r>
              <a:rPr lang="fi-FI" dirty="0" smtClean="0"/>
              <a:t>Unreal </a:t>
            </a:r>
            <a:r>
              <a:rPr lang="fi-FI" dirty="0" smtClean="0"/>
              <a:t>Engine 4 isn’t </a:t>
            </a:r>
            <a:r>
              <a:rPr lang="fi-FI" dirty="0" smtClean="0"/>
              <a:t> as good </a:t>
            </a:r>
            <a:r>
              <a:rPr lang="fi-FI" dirty="0" smtClean="0"/>
              <a:t>as it first </a:t>
            </a:r>
            <a:r>
              <a:rPr lang="fi-FI" dirty="0" smtClean="0"/>
              <a:t>seemed</a:t>
            </a:r>
          </a:p>
          <a:p>
            <a:pPr lvl="1"/>
            <a:r>
              <a:rPr lang="fi-FI" dirty="0" smtClean="0"/>
              <a:t>However, lot of progress has been made reg. engine</a:t>
            </a:r>
          </a:p>
          <a:p>
            <a:pPr lvl="1"/>
            <a:endParaRPr lang="fi-FI" dirty="0" smtClean="0"/>
          </a:p>
          <a:p>
            <a:r>
              <a:rPr lang="fi-FI" dirty="0" smtClean="0"/>
              <a:t>Modeling </a:t>
            </a:r>
            <a:r>
              <a:rPr lang="fi-FI" dirty="0" smtClean="0"/>
              <a:t>and </a:t>
            </a:r>
            <a:r>
              <a:rPr lang="fi-FI" dirty="0" smtClean="0"/>
              <a:t>animating</a:t>
            </a:r>
          </a:p>
          <a:p>
            <a:pPr lvl="1"/>
            <a:r>
              <a:rPr lang="fi-FI" dirty="0" smtClean="0"/>
              <a:t>It’s hard!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993501"/>
          </a:xfrm>
        </p:spPr>
        <p:txBody>
          <a:bodyPr anchor="ctr">
            <a:noAutofit/>
          </a:bodyPr>
          <a:lstStyle/>
          <a:p>
            <a:pPr algn="ctr"/>
            <a:r>
              <a:rPr lang="fi-FI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overview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Topdown</a:t>
            </a:r>
            <a:r>
              <a:rPr lang="fi-FI" dirty="0" smtClean="0"/>
              <a:t> </a:t>
            </a:r>
            <a:r>
              <a:rPr lang="fi-FI" dirty="0" err="1" smtClean="0"/>
              <a:t>shooter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r>
              <a:rPr lang="fi-FI" dirty="0" smtClean="0"/>
              <a:t>Three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maps</a:t>
            </a:r>
            <a:endParaRPr lang="fi-FI" dirty="0" smtClean="0"/>
          </a:p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dangerous</a:t>
            </a:r>
            <a:r>
              <a:rPr lang="fi-FI" dirty="0" smtClean="0"/>
              <a:t> </a:t>
            </a:r>
            <a:r>
              <a:rPr lang="fi-FI" dirty="0" err="1" smtClean="0"/>
              <a:t>enemies</a:t>
            </a:r>
            <a:endParaRPr lang="fi-FI" dirty="0"/>
          </a:p>
          <a:p>
            <a:r>
              <a:rPr lang="fi-FI" dirty="0" err="1" smtClean="0"/>
              <a:t>Skill-based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 smtClean="0"/>
          </a:p>
          <a:p>
            <a:r>
              <a:rPr lang="fi-FI" dirty="0" err="1" smtClean="0"/>
              <a:t>Local</a:t>
            </a:r>
            <a:r>
              <a:rPr lang="fi-FI" dirty="0" smtClean="0"/>
              <a:t> </a:t>
            </a:r>
            <a:r>
              <a:rPr lang="fi-FI" dirty="0" err="1" smtClean="0"/>
              <a:t>co</a:t>
            </a:r>
            <a:r>
              <a:rPr lang="fi-FI" dirty="0" smtClean="0"/>
              <a:t>-op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0676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awesome</a:t>
            </a:r>
            <a:r>
              <a:rPr lang="fi-FI" dirty="0" smtClean="0"/>
              <a:t> </a:t>
            </a:r>
            <a:r>
              <a:rPr lang="fi-FI" dirty="0" err="1" smtClean="0"/>
              <a:t>picture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41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Universe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Plot: You’re a guy with a gun and you shoot stuff til the next level</a:t>
            </a:r>
          </a:p>
          <a:p>
            <a:r>
              <a:rPr lang="fi-FI" dirty="0" smtClean="0"/>
              <a:t>Low-poly art style</a:t>
            </a:r>
          </a:p>
          <a:p>
            <a:pPr lvl="1"/>
            <a:r>
              <a:rPr lang="fi-FI" dirty="0" smtClean="0"/>
              <a:t>Fast to model meshes</a:t>
            </a:r>
          </a:p>
          <a:p>
            <a:pPr lvl="1"/>
            <a:r>
              <a:rPr lang="fi-FI" dirty="0" smtClean="0"/>
              <a:t>Stylized with particle effects, physics, materials and post-processing</a:t>
            </a:r>
          </a:p>
          <a:p>
            <a:pPr marL="0" indent="0">
              <a:buNone/>
            </a:pPr>
            <a:endParaRPr lang="fi-FI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3340098"/>
            <a:ext cx="4964217" cy="33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28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Player </a:t>
            </a:r>
            <a:r>
              <a:rPr lang="fi-FI" dirty="0" err="1" smtClean="0"/>
              <a:t>has</a:t>
            </a:r>
            <a:r>
              <a:rPr lang="fi-FI" dirty="0" smtClean="0"/>
              <a:t> a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absorbs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swap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r>
              <a:rPr lang="fi-FI" dirty="0" smtClean="0"/>
              <a:t> </a:t>
            </a:r>
            <a:r>
              <a:rPr lang="fi-FI" dirty="0" err="1" smtClean="0"/>
              <a:t>colors</a:t>
            </a:r>
            <a:endParaRPr lang="fi-FI" dirty="0"/>
          </a:p>
          <a:p>
            <a:r>
              <a:rPr lang="fi-FI" dirty="0" err="1" smtClean="0"/>
              <a:t>You</a:t>
            </a:r>
            <a:r>
              <a:rPr lang="fi-FI" dirty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absorb</a:t>
            </a:r>
            <a:r>
              <a:rPr lang="fi-FI" dirty="0" smtClean="0"/>
              <a:t> </a:t>
            </a:r>
            <a:r>
              <a:rPr lang="fi-FI" dirty="0" err="1" smtClean="0"/>
              <a:t>projectiles</a:t>
            </a:r>
            <a:r>
              <a:rPr lang="fi-FI" dirty="0" smtClean="0"/>
              <a:t> of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as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shield</a:t>
            </a:r>
            <a:endParaRPr lang="fi-FI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76445" y="1602223"/>
            <a:ext cx="3949443" cy="26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color</a:t>
            </a:r>
            <a:r>
              <a:rPr lang="fi-FI" dirty="0" smtClean="0"/>
              <a:t> </a:t>
            </a:r>
            <a:r>
              <a:rPr lang="fi-FI" dirty="0" err="1" smtClean="0"/>
              <a:t>changing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257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mechanic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Players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charge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bar</a:t>
            </a:r>
            <a:endParaRPr lang="fi-FI" dirty="0" smtClean="0"/>
          </a:p>
          <a:p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drain</a:t>
            </a:r>
            <a:r>
              <a:rPr lang="fi-FI" dirty="0" smtClean="0"/>
              <a:t> it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slowing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While</a:t>
            </a:r>
            <a:r>
              <a:rPr lang="fi-FI" dirty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 is </a:t>
            </a:r>
            <a:r>
              <a:rPr lang="fi-FI" dirty="0" err="1" smtClean="0"/>
              <a:t>slowed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shoot</a:t>
            </a:r>
            <a:r>
              <a:rPr lang="fi-FI" dirty="0" smtClean="0"/>
              <a:t> at </a:t>
            </a:r>
            <a:r>
              <a:rPr lang="fi-FI" dirty="0" err="1" smtClean="0"/>
              <a:t>normal</a:t>
            </a:r>
            <a:r>
              <a:rPr lang="fi-FI" dirty="0"/>
              <a:t> </a:t>
            </a:r>
            <a:r>
              <a:rPr lang="fi-FI" dirty="0" err="1" smtClean="0"/>
              <a:t>rate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279419" y="1602223"/>
            <a:ext cx="4928050" cy="358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slow</a:t>
            </a:r>
            <a:r>
              <a:rPr lang="fi-FI" dirty="0" smtClean="0"/>
              <a:t> </a:t>
            </a:r>
            <a:r>
              <a:rPr lang="fi-FI" dirty="0" err="1" smtClean="0"/>
              <a:t>down</a:t>
            </a:r>
            <a:r>
              <a:rPr lang="fi-FI" dirty="0" smtClean="0"/>
              <a:t> video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007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993"/>
            <a:ext cx="8596668" cy="5255776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Four</a:t>
            </a:r>
            <a:r>
              <a:rPr lang="fi-FI" dirty="0" smtClean="0"/>
              <a:t> </a:t>
            </a:r>
            <a:r>
              <a:rPr lang="fi-FI" dirty="0" err="1" smtClean="0"/>
              <a:t>unique</a:t>
            </a:r>
            <a:r>
              <a:rPr lang="fi-FI" dirty="0" smtClean="0"/>
              <a:t> </a:t>
            </a:r>
            <a:r>
              <a:rPr lang="fi-FI" dirty="0" err="1" smtClean="0"/>
              <a:t>weapons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Machine gun		</a:t>
            </a:r>
            <a:r>
              <a:rPr lang="fi-FI" dirty="0" err="1" smtClean="0"/>
              <a:t>Missile</a:t>
            </a:r>
            <a:r>
              <a:rPr lang="fi-FI" dirty="0" smtClean="0"/>
              <a:t> </a:t>
            </a:r>
            <a:r>
              <a:rPr lang="fi-FI" dirty="0" err="1" smtClean="0"/>
              <a:t>Launcher</a:t>
            </a:r>
            <a:r>
              <a:rPr lang="fi-FI" dirty="0" smtClean="0"/>
              <a:t>		  Lightning gun		      </a:t>
            </a:r>
            <a:r>
              <a:rPr lang="fi-FI" dirty="0" err="1" smtClean="0"/>
              <a:t>Shotgun</a:t>
            </a:r>
            <a:endParaRPr lang="fi-FI" dirty="0" smtClean="0"/>
          </a:p>
          <a:p>
            <a:r>
              <a:rPr lang="fi-FI" dirty="0" smtClean="0"/>
              <a:t>Three awesome maps</a:t>
            </a:r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	</a:t>
            </a:r>
          </a:p>
          <a:p>
            <a:pPr marL="0" indent="0">
              <a:buNone/>
            </a:pPr>
            <a:r>
              <a:rPr lang="fi-FI" dirty="0" smtClean="0"/>
              <a:t>Jungle				</a:t>
            </a:r>
            <a:r>
              <a:rPr lang="fi-FI" dirty="0"/>
              <a:t>	</a:t>
            </a:r>
            <a:r>
              <a:rPr lang="fi-FI" dirty="0" smtClean="0"/>
              <a:t>     Cave						   Boss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677334" y="1903136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25571" y="190313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73808" y="190313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7" name="Rectangle 6"/>
          <p:cNvSpPr/>
          <p:nvPr/>
        </p:nvSpPr>
        <p:spPr>
          <a:xfrm>
            <a:off x="7422045" y="1911225"/>
            <a:ext cx="1936393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weapon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7333" y="4497822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9" name="Rectangle 8"/>
          <p:cNvSpPr/>
          <p:nvPr/>
        </p:nvSpPr>
        <p:spPr>
          <a:xfrm>
            <a:off x="3720482" y="4497819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63632" y="4497820"/>
            <a:ext cx="2599941" cy="137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Insert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 image </a:t>
            </a:r>
            <a:r>
              <a:rPr lang="fi-FI" dirty="0" err="1" smtClean="0"/>
              <a:t>here</a:t>
            </a:r>
            <a:endParaRPr lang="fi-FI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08" y="2030625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038508"/>
            <a:ext cx="193639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71" y="2046598"/>
            <a:ext cx="193639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5" y="2071187"/>
            <a:ext cx="194152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Matti\Documents\game-programming-project\Saved\Screenshots\Windows\HighresScreenshot00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4" y="4103185"/>
            <a:ext cx="3109425" cy="21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69" y="4089452"/>
            <a:ext cx="2982458" cy="217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Matti\Documents\game-programming-project\Saved\Screenshots\Windows\HighresScreenshot000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27" y="4103185"/>
            <a:ext cx="3038634" cy="21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More </a:t>
            </a:r>
            <a:r>
              <a:rPr lang="fi-FI" dirty="0" err="1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2223"/>
            <a:ext cx="10174085" cy="4439139"/>
          </a:xfrm>
        </p:spPr>
        <p:txBody>
          <a:bodyPr/>
          <a:lstStyle/>
          <a:p>
            <a:r>
              <a:rPr lang="fi-FI" dirty="0" smtClean="0"/>
              <a:t>Four dangerous </a:t>
            </a:r>
            <a:r>
              <a:rPr lang="fi-FI" dirty="0" smtClean="0"/>
              <a:t>enemies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   Swarm enemy		</a:t>
            </a:r>
            <a:r>
              <a:rPr lang="fi-FI" dirty="0" smtClean="0"/>
              <a:t>Crystal </a:t>
            </a:r>
            <a:r>
              <a:rPr lang="fi-FI" dirty="0" smtClean="0"/>
              <a:t>enemy		  	  </a:t>
            </a:r>
            <a:r>
              <a:rPr lang="fi-FI" dirty="0"/>
              <a:t> </a:t>
            </a:r>
            <a:r>
              <a:rPr lang="fi-FI" dirty="0" smtClean="0"/>
              <a:t> </a:t>
            </a:r>
            <a:r>
              <a:rPr lang="fi-FI" dirty="0" smtClean="0"/>
              <a:t> </a:t>
            </a:r>
            <a:r>
              <a:rPr lang="fi-FI" dirty="0" smtClean="0"/>
              <a:t>Worm	</a:t>
            </a:r>
            <a:r>
              <a:rPr lang="fi-FI" dirty="0" smtClean="0"/>
              <a:t>   		</a:t>
            </a:r>
            <a:r>
              <a:rPr lang="fi-FI" dirty="0" smtClean="0"/>
              <a:t>		</a:t>
            </a:r>
            <a:r>
              <a:rPr lang="fi-FI" dirty="0" smtClean="0"/>
              <a:t>	Beholder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89" y="2129638"/>
            <a:ext cx="2028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12" y="2114370"/>
            <a:ext cx="1306942" cy="26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0" y="2216258"/>
            <a:ext cx="3159350" cy="24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04" y="1699724"/>
            <a:ext cx="3105040" cy="305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Game structure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Either single player or local co-op (max 2 players)</a:t>
            </a:r>
          </a:p>
          <a:p>
            <a:r>
              <a:rPr lang="fi-FI" dirty="0" smtClean="0"/>
              <a:t>Three levels (along with menu, credits etc...)</a:t>
            </a:r>
          </a:p>
          <a:p>
            <a:r>
              <a:rPr lang="fi-FI" dirty="0" smtClean="0"/>
              <a:t>Randomly generated</a:t>
            </a:r>
          </a:p>
          <a:p>
            <a:pPr lvl="1"/>
            <a:r>
              <a:rPr lang="fi-FI" dirty="0" smtClean="0"/>
              <a:t>Enemy placement</a:t>
            </a:r>
          </a:p>
          <a:p>
            <a:pPr lvl="1"/>
            <a:r>
              <a:rPr lang="fi-FI" dirty="0" smtClean="0"/>
              <a:t>Weapons</a:t>
            </a:r>
          </a:p>
          <a:p>
            <a:pPr lvl="1"/>
            <a:r>
              <a:rPr lang="fi-FI" dirty="0" smtClean="0"/>
              <a:t>Entire 2nd cave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18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Competitors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Not a lot of competing games on the market</a:t>
            </a:r>
          </a:p>
          <a:p>
            <a:r>
              <a:rPr lang="fi-FI" dirty="0" smtClean="0"/>
              <a:t>Ours is a pretty unique mix of different gameplay mechanics</a:t>
            </a:r>
          </a:p>
          <a:p>
            <a:pPr lvl="1"/>
            <a:r>
              <a:rPr lang="fi-FI" dirty="0" smtClean="0"/>
              <a:t>Similiar games</a:t>
            </a:r>
          </a:p>
          <a:p>
            <a:pPr lvl="2"/>
            <a:r>
              <a:rPr lang="fi-FI" dirty="0" smtClean="0"/>
              <a:t>Ikaruga</a:t>
            </a:r>
          </a:p>
          <a:p>
            <a:pPr lvl="2"/>
            <a:r>
              <a:rPr lang="fi-FI" dirty="0" smtClean="0"/>
              <a:t>Cave Story</a:t>
            </a:r>
          </a:p>
          <a:p>
            <a:pPr lvl="2"/>
            <a:r>
              <a:rPr lang="fi-FI" dirty="0" smtClean="0"/>
              <a:t>Nuclear Throne</a:t>
            </a:r>
          </a:p>
          <a:p>
            <a:pPr lvl="2"/>
            <a:r>
              <a:rPr lang="fi-FI" dirty="0" smtClean="0"/>
              <a:t>Teleglitch</a:t>
            </a:r>
          </a:p>
          <a:p>
            <a:pPr lvl="2"/>
            <a:endParaRPr lang="fi-FI" dirty="0"/>
          </a:p>
          <a:p>
            <a:pPr marL="914400" lvl="2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209865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462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Topdown Game</vt:lpstr>
      <vt:lpstr>Game overview</vt:lpstr>
      <vt:lpstr>Universe</vt:lpstr>
      <vt:lpstr>Color changing mechanic</vt:lpstr>
      <vt:lpstr>Slow down mechanic</vt:lpstr>
      <vt:lpstr>Content</vt:lpstr>
      <vt:lpstr>More content</vt:lpstr>
      <vt:lpstr>Game structure</vt:lpstr>
      <vt:lpstr>Competitors</vt:lpstr>
      <vt:lpstr>Project premise</vt:lpstr>
      <vt:lpstr>Development process</vt:lpstr>
      <vt:lpstr>Cut features</vt:lpstr>
      <vt:lpstr>Problems</vt:lpstr>
      <vt:lpstr>Lessons learned</vt:lpstr>
      <vt:lpstr>Demo</vt:lpstr>
    </vt:vector>
  </TitlesOfParts>
  <Company>JAMK/ICT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Topdown Game</dc:title>
  <dc:creator>Iiro Surakka</dc:creator>
  <cp:lastModifiedBy>Matti</cp:lastModifiedBy>
  <cp:revision>165</cp:revision>
  <dcterms:created xsi:type="dcterms:W3CDTF">2015-04-23T13:01:30Z</dcterms:created>
  <dcterms:modified xsi:type="dcterms:W3CDTF">2015-04-25T14:11:06Z</dcterms:modified>
</cp:coreProperties>
</file>