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3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6" r:id="rId8"/>
    <p:sldId id="268" r:id="rId9"/>
    <p:sldId id="269" r:id="rId10"/>
    <p:sldId id="271" r:id="rId11"/>
    <p:sldId id="261" r:id="rId12"/>
    <p:sldId id="262" r:id="rId13"/>
    <p:sldId id="265" r:id="rId14"/>
    <p:sldId id="263" r:id="rId15"/>
    <p:sldId id="267" r:id="rId16"/>
    <p:sldId id="264" r:id="rId1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1950" y="-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817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0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17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855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99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97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5889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81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9551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4391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1942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16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87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97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232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80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35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332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995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Iiro Surakka</a:t>
            </a:r>
          </a:p>
          <a:p>
            <a:r>
              <a:rPr lang="fi-FI" dirty="0" smtClean="0"/>
              <a:t>Matti </a:t>
            </a:r>
            <a:r>
              <a:rPr lang="fi-FI" dirty="0" err="1" smtClean="0"/>
              <a:t>Jokitulppo</a:t>
            </a:r>
            <a:endParaRPr lang="fi-FI" dirty="0" smtClean="0"/>
          </a:p>
          <a:p>
            <a:r>
              <a:rPr lang="fi-FI" dirty="0" smtClean="0"/>
              <a:t>Mika Lehtinen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562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Key strengths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We’re not really planning to sel this thing, it’s just for fun. </a:t>
            </a:r>
            <a:r>
              <a:rPr lang="fi-FI" smtClean="0"/>
              <a:t>That being said:</a:t>
            </a:r>
          </a:p>
          <a:p>
            <a:r>
              <a:rPr lang="fi-FI" dirty="0" smtClean="0"/>
              <a:t>Selling points</a:t>
            </a:r>
          </a:p>
          <a:p>
            <a:pPr lvl="1"/>
            <a:r>
              <a:rPr lang="fi-FI" dirty="0" smtClean="0"/>
              <a:t>Randomly generated content -&gt; increased replay value</a:t>
            </a:r>
          </a:p>
          <a:p>
            <a:pPr lvl="1"/>
            <a:r>
              <a:rPr lang="fi-FI" dirty="0" smtClean="0"/>
              <a:t>Multiplayer -&gt; play with your friends</a:t>
            </a:r>
          </a:p>
          <a:p>
            <a:pPr lvl="1"/>
            <a:r>
              <a:rPr lang="fi-FI" dirty="0" smtClean="0"/>
              <a:t>Lots of cool graphical effects and sounds and polish</a:t>
            </a:r>
          </a:p>
        </p:txBody>
      </p:sp>
    </p:spTree>
    <p:extLst>
      <p:ext uri="{BB962C8B-B14F-4D97-AF65-F5344CB8AC3E}">
        <p14:creationId xmlns:p14="http://schemas.microsoft.com/office/powerpoint/2010/main" val="34118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premise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8677059" cy="4439139"/>
          </a:xfrm>
        </p:spPr>
        <p:txBody>
          <a:bodyPr/>
          <a:lstStyle/>
          <a:p>
            <a:r>
              <a:rPr lang="fi-FI" dirty="0" smtClean="0"/>
              <a:t>Little </a:t>
            </a:r>
            <a:r>
              <a:rPr lang="fi-FI" dirty="0" err="1" smtClean="0"/>
              <a:t>previous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fi-FI" dirty="0" err="1" smtClean="0"/>
              <a:t>experience</a:t>
            </a:r>
            <a:endParaRPr lang="fi-FI" dirty="0" smtClean="0"/>
          </a:p>
          <a:p>
            <a:r>
              <a:rPr lang="fi-FI" dirty="0" err="1" smtClean="0"/>
              <a:t>Wanted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en-US" dirty="0" smtClean="0"/>
              <a:t>because</a:t>
            </a:r>
            <a:r>
              <a:rPr lang="fi-FI" dirty="0" smtClean="0"/>
              <a:t> it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endParaRPr lang="fi-FI" dirty="0" smtClean="0"/>
          </a:p>
          <a:p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few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 smtClean="0"/>
              <a:t>ideas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doable</a:t>
            </a:r>
            <a:r>
              <a:rPr lang="fi-FI" dirty="0"/>
              <a:t> </a:t>
            </a:r>
            <a:r>
              <a:rPr lang="fi-FI" dirty="0" smtClean="0"/>
              <a:t>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frame</a:t>
            </a:r>
            <a:endParaRPr lang="fi-FI" dirty="0"/>
          </a:p>
          <a:p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9703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Developed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amount</a:t>
            </a:r>
            <a:r>
              <a:rPr lang="fi-FI" dirty="0" smtClean="0"/>
              <a:t> at </a:t>
            </a:r>
            <a:r>
              <a:rPr lang="fi-FI" dirty="0" err="1" smtClean="0"/>
              <a:t>school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mostly</a:t>
            </a:r>
            <a:r>
              <a:rPr lang="fi-FI" dirty="0" smtClean="0"/>
              <a:t> home</a:t>
            </a:r>
            <a:endParaRPr lang="en-US" dirty="0" smtClean="0"/>
          </a:p>
          <a:p>
            <a:pPr lvl="1"/>
            <a:r>
              <a:rPr lang="fi-FI" dirty="0" smtClean="0"/>
              <a:t>School computers inadequate for Unreal Engine 4 editor </a:t>
            </a:r>
          </a:p>
          <a:p>
            <a:pPr lvl="2"/>
            <a:r>
              <a:rPr lang="fi-FI" dirty="0" smtClean="0"/>
              <a:t>Bad hardware</a:t>
            </a:r>
          </a:p>
          <a:p>
            <a:pPr lvl="2"/>
            <a:r>
              <a:rPr lang="fi-FI" dirty="0" smtClean="0"/>
              <a:t>Old versions</a:t>
            </a:r>
          </a:p>
          <a:p>
            <a:r>
              <a:rPr lang="fi-FI" dirty="0" err="1" smtClean="0"/>
              <a:t>GitHub</a:t>
            </a:r>
            <a:r>
              <a:rPr lang="fi-FI" dirty="0" smtClean="0"/>
              <a:t> for version </a:t>
            </a:r>
            <a:r>
              <a:rPr lang="fi-FI" dirty="0" err="1" smtClean="0"/>
              <a:t>control</a:t>
            </a:r>
            <a:endParaRPr lang="fi-FI" dirty="0" smtClean="0"/>
          </a:p>
          <a:p>
            <a:pPr lvl="1"/>
            <a:r>
              <a:rPr lang="fi-FI" dirty="0" err="1" smtClean="0"/>
              <a:t>Issues</a:t>
            </a:r>
            <a:r>
              <a:rPr lang="fi-FI" dirty="0" smtClean="0"/>
              <a:t> for feature </a:t>
            </a:r>
            <a:r>
              <a:rPr lang="fi-FI" dirty="0" err="1" smtClean="0"/>
              <a:t>completion</a:t>
            </a:r>
            <a:r>
              <a:rPr lang="fi-FI" dirty="0" smtClean="0"/>
              <a:t> and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tracking</a:t>
            </a:r>
            <a:endParaRPr lang="fi-FI" dirty="0" smtClean="0"/>
          </a:p>
          <a:p>
            <a:pPr lvl="1"/>
            <a:r>
              <a:rPr lang="fi-FI" dirty="0" smtClean="0"/>
              <a:t>Wiki for </a:t>
            </a:r>
            <a:r>
              <a:rPr lang="fi-FI" dirty="0" err="1" smtClean="0"/>
              <a:t>documentation</a:t>
            </a:r>
            <a:endParaRPr lang="fi-FI" dirty="0" smtClean="0"/>
          </a:p>
          <a:p>
            <a:r>
              <a:rPr lang="fi-FI" dirty="0" smtClean="0"/>
              <a:t>Skype and </a:t>
            </a:r>
            <a:r>
              <a:rPr lang="fi-FI" dirty="0" err="1" smtClean="0"/>
              <a:t>meeting</a:t>
            </a:r>
            <a:r>
              <a:rPr lang="fi-FI" dirty="0" smtClean="0"/>
              <a:t> in </a:t>
            </a:r>
            <a:r>
              <a:rPr lang="fi-FI" dirty="0" err="1" smtClean="0"/>
              <a:t>school</a:t>
            </a:r>
            <a:r>
              <a:rPr lang="fi-FI" dirty="0" smtClean="0"/>
              <a:t> for </a:t>
            </a:r>
            <a:r>
              <a:rPr lang="fi-FI" dirty="0" err="1" smtClean="0"/>
              <a:t>communication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01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Cut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co</a:t>
            </a:r>
            <a:r>
              <a:rPr lang="fi-FI" dirty="0"/>
              <a:t>-op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smtClean="0"/>
              <a:t>online</a:t>
            </a:r>
          </a:p>
          <a:p>
            <a:pPr marL="342900" lvl="1" indent="-342900"/>
            <a:r>
              <a:rPr lang="fi-FI" dirty="0" err="1" smtClean="0"/>
              <a:t>Models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Ammo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player</a:t>
            </a:r>
            <a:r>
              <a:rPr lang="fi-FI" dirty="0" smtClean="0"/>
              <a:t> </a:t>
            </a:r>
            <a:r>
              <a:rPr lang="fi-FI" dirty="0" err="1" smtClean="0"/>
              <a:t>animations</a:t>
            </a:r>
            <a:endParaRPr lang="fi-FI" dirty="0"/>
          </a:p>
          <a:p>
            <a:r>
              <a:rPr lang="fi-FI" dirty="0" err="1" smtClean="0"/>
              <a:t>Originally</a:t>
            </a:r>
            <a:r>
              <a:rPr lang="fi-FI" dirty="0" smtClean="0"/>
              <a:t> </a:t>
            </a:r>
            <a:r>
              <a:rPr lang="fi-FI" dirty="0" err="1" smtClean="0"/>
              <a:t>planned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 smtClean="0"/>
          </a:p>
          <a:p>
            <a:pPr lvl="1"/>
            <a:r>
              <a:rPr lang="fi-FI" dirty="0" smtClean="0"/>
              <a:t>Made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kind</a:t>
            </a:r>
            <a:r>
              <a:rPr lang="fi-FI" dirty="0" smtClean="0"/>
              <a:t> of </a:t>
            </a:r>
            <a:r>
              <a:rPr lang="fi-FI" dirty="0" err="1" smtClean="0"/>
              <a:t>enemies</a:t>
            </a:r>
            <a:r>
              <a:rPr lang="fi-FI" dirty="0" smtClean="0"/>
              <a:t> </a:t>
            </a:r>
            <a:r>
              <a:rPr lang="fi-FI" dirty="0" err="1" smtClean="0"/>
              <a:t>instead</a:t>
            </a:r>
            <a:endParaRPr lang="fi-FI" dirty="0" smtClean="0"/>
          </a:p>
          <a:p>
            <a:r>
              <a:rPr lang="fi-FI" dirty="0" err="1" smtClean="0"/>
              <a:t>Tileset</a:t>
            </a:r>
            <a:r>
              <a:rPr lang="fi-FI" dirty="0" smtClean="0"/>
              <a:t> for </a:t>
            </a:r>
            <a:r>
              <a:rPr lang="fi-FI" dirty="0" err="1" smtClean="0"/>
              <a:t>cave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64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919958"/>
          </a:xfrm>
        </p:spPr>
        <p:txBody>
          <a:bodyPr/>
          <a:lstStyle/>
          <a:p>
            <a:r>
              <a:rPr lang="fi-FI" dirty="0" err="1" smtClean="0"/>
              <a:t>Tried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C++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ran</a:t>
            </a:r>
            <a:r>
              <a:rPr lang="fi-FI" dirty="0" smtClean="0"/>
              <a:t> into </a:t>
            </a:r>
            <a:r>
              <a:rPr lang="fi-FI" dirty="0" err="1" smtClean="0"/>
              <a:t>problems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and </a:t>
            </a:r>
            <a:r>
              <a:rPr lang="fi-FI" dirty="0" err="1" smtClean="0"/>
              <a:t>hot-reloading</a:t>
            </a:r>
            <a:endParaRPr lang="fi-FI" dirty="0" smtClean="0"/>
          </a:p>
          <a:p>
            <a:r>
              <a:rPr lang="fi-FI" dirty="0" err="1" smtClean="0"/>
              <a:t>Unreal</a:t>
            </a:r>
            <a:r>
              <a:rPr lang="fi-FI" dirty="0" smtClean="0"/>
              <a:t> Engine 4</a:t>
            </a:r>
          </a:p>
          <a:p>
            <a:pPr lvl="1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rashes</a:t>
            </a:r>
            <a:r>
              <a:rPr lang="fi-FI" dirty="0" smtClean="0"/>
              <a:t> and </a:t>
            </a:r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leaks</a:t>
            </a:r>
            <a:endParaRPr lang="fi-FI" dirty="0" smtClean="0"/>
          </a:p>
          <a:p>
            <a:pPr lvl="1"/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r>
              <a:rPr lang="fi-FI" dirty="0" smtClean="0"/>
              <a:t> =&gt; version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r>
              <a:rPr lang="fi-FI" dirty="0" smtClean="0"/>
              <a:t> </a:t>
            </a:r>
            <a:r>
              <a:rPr lang="fi-FI" dirty="0" err="1" smtClean="0"/>
              <a:t>harder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binary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=&gt; </a:t>
            </a:r>
            <a:r>
              <a:rPr lang="fi-FI" dirty="0" err="1" smtClean="0"/>
              <a:t>developers</a:t>
            </a:r>
            <a:r>
              <a:rPr lang="fi-FI" dirty="0" smtClean="0"/>
              <a:t> </a:t>
            </a:r>
            <a:r>
              <a:rPr lang="fi-FI" dirty="0" err="1" smtClean="0"/>
              <a:t>can’t</a:t>
            </a:r>
            <a:r>
              <a:rPr lang="fi-FI" dirty="0" smtClean="0"/>
              <a:t>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simultaneosly</a:t>
            </a:r>
            <a:endParaRPr lang="fi-FI" dirty="0" smtClean="0"/>
          </a:p>
          <a:p>
            <a:pPr lvl="2"/>
            <a:r>
              <a:rPr lang="fi-FI" dirty="0" err="1" smtClean="0"/>
              <a:t>Merge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</a:t>
            </a:r>
            <a:r>
              <a:rPr lang="fi-FI" dirty="0" err="1" smtClean="0"/>
              <a:t>added</a:t>
            </a:r>
            <a:r>
              <a:rPr lang="fi-FI" dirty="0" smtClean="0"/>
              <a:t> in 4.7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debugging</a:t>
            </a:r>
            <a:endParaRPr lang="fi-FI" dirty="0" smtClean="0"/>
          </a:p>
          <a:p>
            <a:pPr lvl="2"/>
            <a:r>
              <a:rPr lang="fi-FI" dirty="0" smtClean="0"/>
              <a:t>No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over</a:t>
            </a:r>
            <a:endParaRPr lang="fi-FI" dirty="0"/>
          </a:p>
          <a:p>
            <a:pPr lvl="2"/>
            <a:r>
              <a:rPr lang="fi-FI" dirty="0" err="1" smtClean="0"/>
              <a:t>Watching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half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start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compiling</a:t>
            </a:r>
            <a:r>
              <a:rPr lang="fi-FI" dirty="0" smtClean="0"/>
              <a:t> and </a:t>
            </a:r>
            <a:r>
              <a:rPr lang="fi-FI" dirty="0" err="1" smtClean="0"/>
              <a:t>saving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endParaRPr lang="fi-FI" dirty="0" smtClean="0"/>
          </a:p>
          <a:p>
            <a:pPr lvl="1"/>
            <a:r>
              <a:rPr lang="fi-FI" dirty="0" err="1" smtClean="0"/>
              <a:t>Bad</a:t>
            </a:r>
            <a:r>
              <a:rPr lang="fi-FI" dirty="0" smtClean="0"/>
              <a:t>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messages</a:t>
            </a:r>
            <a:r>
              <a:rPr lang="fi-FI" dirty="0" smtClean="0"/>
              <a:t> and </a:t>
            </a:r>
            <a:r>
              <a:rPr lang="fi-FI" dirty="0" err="1" smtClean="0"/>
              <a:t>stuff</a:t>
            </a:r>
            <a:r>
              <a:rPr lang="fi-FI" dirty="0" smtClean="0"/>
              <a:t> </a:t>
            </a:r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silently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5746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Game development with UE4</a:t>
            </a:r>
          </a:p>
          <a:p>
            <a:r>
              <a:rPr lang="fi-FI" dirty="0" smtClean="0"/>
              <a:t>Unreal Engine 4 isn’t  as good as it first seemed</a:t>
            </a:r>
          </a:p>
          <a:p>
            <a:pPr lvl="1"/>
            <a:r>
              <a:rPr lang="fi-FI" dirty="0" smtClean="0"/>
              <a:t>However, lot of progress has been made reg. engine</a:t>
            </a:r>
          </a:p>
          <a:p>
            <a:pPr lvl="1"/>
            <a:endParaRPr lang="fi-FI" dirty="0" smtClean="0"/>
          </a:p>
          <a:p>
            <a:r>
              <a:rPr lang="fi-FI" dirty="0" smtClean="0"/>
              <a:t>Modeling and animating</a:t>
            </a:r>
          </a:p>
          <a:p>
            <a:pPr lvl="1"/>
            <a:r>
              <a:rPr lang="fi-FI" dirty="0" smtClean="0"/>
              <a:t>It’s hard!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993501"/>
          </a:xfrm>
        </p:spPr>
        <p:txBody>
          <a:bodyPr anchor="ctr">
            <a:noAutofit/>
          </a:bodyPr>
          <a:lstStyle/>
          <a:p>
            <a:pPr algn="ctr"/>
            <a:r>
              <a:rPr lang="fi-FI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3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Game overview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r>
              <a:rPr lang="fi-FI" dirty="0" smtClean="0"/>
              <a:t>Three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maps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dangerous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/>
          </a:p>
          <a:p>
            <a:r>
              <a:rPr lang="fi-FI" dirty="0" err="1" smtClean="0"/>
              <a:t>Skill-based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smtClean="0"/>
              <a:t>Local </a:t>
            </a:r>
            <a:r>
              <a:rPr lang="fi-FI" dirty="0" smtClean="0"/>
              <a:t>co-op (2 players)</a:t>
            </a:r>
            <a:endParaRPr lang="fi-FI" dirty="0" smtClean="0"/>
          </a:p>
        </p:txBody>
      </p:sp>
      <p:sp>
        <p:nvSpPr>
          <p:cNvPr id="5" name="Rectangle 4"/>
          <p:cNvSpPr/>
          <p:nvPr/>
        </p:nvSpPr>
        <p:spPr>
          <a:xfrm>
            <a:off x="5510676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picture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41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Universe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Plot: You’re a guy with a </a:t>
            </a:r>
            <a:r>
              <a:rPr lang="fi-FI" dirty="0" smtClean="0"/>
              <a:t>weapon and </a:t>
            </a:r>
            <a:r>
              <a:rPr lang="fi-FI" dirty="0" smtClean="0"/>
              <a:t>you shoot stuff til the next level</a:t>
            </a:r>
          </a:p>
          <a:p>
            <a:r>
              <a:rPr lang="fi-FI" dirty="0" smtClean="0"/>
              <a:t>Low-poly art style</a:t>
            </a:r>
          </a:p>
          <a:p>
            <a:pPr lvl="1"/>
            <a:r>
              <a:rPr lang="fi-FI" dirty="0" smtClean="0"/>
              <a:t>Quick to </a:t>
            </a:r>
            <a:r>
              <a:rPr lang="fi-FI" dirty="0" smtClean="0"/>
              <a:t>model meshes</a:t>
            </a:r>
          </a:p>
          <a:p>
            <a:pPr lvl="1"/>
            <a:r>
              <a:rPr lang="fi-FI" dirty="0" smtClean="0"/>
              <a:t>Stylized with particle effects, physics, materials and post-processing</a:t>
            </a:r>
          </a:p>
          <a:p>
            <a:pPr marL="0" indent="0">
              <a:buNone/>
            </a:pPr>
            <a:endParaRPr lang="fi-FI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3340098"/>
            <a:ext cx="4964217" cy="332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28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Player </a:t>
            </a:r>
            <a:r>
              <a:rPr lang="fi-FI" dirty="0" err="1" smtClean="0"/>
              <a:t>has</a:t>
            </a:r>
            <a:r>
              <a:rPr lang="fi-FI" dirty="0" smtClean="0"/>
              <a:t> a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absorbs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endParaRPr lang="fi-FI" dirty="0" smtClean="0"/>
          </a:p>
          <a:p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swap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colors</a:t>
            </a:r>
            <a:endParaRPr lang="fi-FI" dirty="0"/>
          </a:p>
          <a:p>
            <a:r>
              <a:rPr lang="fi-FI" dirty="0" err="1" smtClean="0"/>
              <a:t>You</a:t>
            </a:r>
            <a:r>
              <a:rPr lang="fi-FI" dirty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absorb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r>
              <a:rPr lang="fi-FI" dirty="0" smtClean="0"/>
              <a:t> of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as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endParaRPr lang="fi-FI" dirty="0" smtClean="0"/>
          </a:p>
        </p:txBody>
      </p:sp>
      <p:sp>
        <p:nvSpPr>
          <p:cNvPr id="4" name="Rectangle 3"/>
          <p:cNvSpPr/>
          <p:nvPr/>
        </p:nvSpPr>
        <p:spPr>
          <a:xfrm>
            <a:off x="7776445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257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Players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charge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bar</a:t>
            </a:r>
            <a:endParaRPr lang="fi-FI" dirty="0" smtClean="0"/>
          </a:p>
          <a:p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drain</a:t>
            </a:r>
            <a:r>
              <a:rPr lang="fi-FI" dirty="0" smtClean="0"/>
              <a:t> it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slowing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r>
              <a:rPr lang="fi-FI" dirty="0" err="1" smtClean="0"/>
              <a:t>While</a:t>
            </a:r>
            <a:r>
              <a:rPr lang="fi-FI" dirty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is </a:t>
            </a:r>
            <a:r>
              <a:rPr lang="fi-FI" dirty="0" err="1" smtClean="0"/>
              <a:t>slowed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shoot</a:t>
            </a:r>
            <a:r>
              <a:rPr lang="fi-FI" dirty="0" smtClean="0"/>
              <a:t> at </a:t>
            </a:r>
            <a:r>
              <a:rPr lang="fi-FI" dirty="0" err="1" smtClean="0"/>
              <a:t>normal</a:t>
            </a:r>
            <a:r>
              <a:rPr lang="fi-FI" dirty="0"/>
              <a:t> </a:t>
            </a:r>
            <a:r>
              <a:rPr lang="fi-FI" dirty="0" err="1" smtClean="0"/>
              <a:t>rate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6279419" y="1602223"/>
            <a:ext cx="4928050" cy="358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0073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Content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3993"/>
            <a:ext cx="8596668" cy="5255776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  <a:r>
              <a:rPr lang="fi-FI" dirty="0" smtClean="0"/>
              <a:t> Machine gun		</a:t>
            </a:r>
            <a:r>
              <a:rPr lang="fi-FI" dirty="0" err="1" smtClean="0"/>
              <a:t>Missile</a:t>
            </a:r>
            <a:r>
              <a:rPr lang="fi-FI" dirty="0" smtClean="0"/>
              <a:t> </a:t>
            </a:r>
            <a:r>
              <a:rPr lang="fi-FI" dirty="0" err="1" smtClean="0"/>
              <a:t>Launcher</a:t>
            </a:r>
            <a:r>
              <a:rPr lang="fi-FI" dirty="0" smtClean="0"/>
              <a:t>		  Lightning gun		      </a:t>
            </a:r>
            <a:r>
              <a:rPr lang="fi-FI" dirty="0" err="1" smtClean="0"/>
              <a:t>Shotgun</a:t>
            </a:r>
            <a:endParaRPr lang="fi-FI" dirty="0" smtClean="0"/>
          </a:p>
          <a:p>
            <a:r>
              <a:rPr lang="fi-FI" dirty="0" smtClean="0"/>
              <a:t>Three awesome maps</a:t>
            </a:r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	</a:t>
            </a:r>
          </a:p>
          <a:p>
            <a:pPr marL="0" indent="0">
              <a:buNone/>
            </a:pPr>
            <a:r>
              <a:rPr lang="fi-FI" dirty="0" smtClean="0"/>
              <a:t>Jungle				</a:t>
            </a:r>
            <a:r>
              <a:rPr lang="fi-FI" dirty="0"/>
              <a:t>	</a:t>
            </a:r>
            <a:r>
              <a:rPr lang="fi-FI" dirty="0" smtClean="0"/>
              <a:t>     Cave						   Boss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677334" y="1903136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5" name="Rectangle 4"/>
          <p:cNvSpPr/>
          <p:nvPr/>
        </p:nvSpPr>
        <p:spPr>
          <a:xfrm>
            <a:off x="2925571" y="1903135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73808" y="1903135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7" name="Rectangle 6"/>
          <p:cNvSpPr/>
          <p:nvPr/>
        </p:nvSpPr>
        <p:spPr>
          <a:xfrm>
            <a:off x="7422045" y="1911225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677333" y="4497822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9" name="Rectangle 8"/>
          <p:cNvSpPr/>
          <p:nvPr/>
        </p:nvSpPr>
        <p:spPr>
          <a:xfrm>
            <a:off x="3720482" y="4497819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763632" y="4497820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08" y="2030625"/>
            <a:ext cx="193639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038508"/>
            <a:ext cx="1936394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71" y="2046598"/>
            <a:ext cx="193639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5" y="2071187"/>
            <a:ext cx="194152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Matti\Documents\game-programming-project\Saved\Screenshots\Windows\HighresScreenshot00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4" y="4103185"/>
            <a:ext cx="3109425" cy="217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869" y="4089452"/>
            <a:ext cx="2982458" cy="217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:\Users\Matti\Documents\game-programming-project\Saved\Screenshots\Windows\HighresScreenshot000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27" y="4103185"/>
            <a:ext cx="3038634" cy="21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0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More </a:t>
            </a:r>
            <a:r>
              <a:rPr lang="fi-FI" dirty="0" err="1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10174085" cy="4439139"/>
          </a:xfrm>
        </p:spPr>
        <p:txBody>
          <a:bodyPr/>
          <a:lstStyle/>
          <a:p>
            <a:r>
              <a:rPr lang="fi-FI" dirty="0" smtClean="0"/>
              <a:t>Four dangerous enemies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r>
              <a:rPr lang="fi-FI" dirty="0" smtClean="0"/>
              <a:t>   Swarm enemy		Crystal enemy		  	  </a:t>
            </a:r>
            <a:r>
              <a:rPr lang="fi-FI" dirty="0"/>
              <a:t> </a:t>
            </a:r>
            <a:r>
              <a:rPr lang="fi-FI" dirty="0" smtClean="0"/>
              <a:t>  Worm	   					Beholder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489" y="2129638"/>
            <a:ext cx="20288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12" y="2114370"/>
            <a:ext cx="1306942" cy="26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40" y="2216258"/>
            <a:ext cx="3159350" cy="244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04" y="1699724"/>
            <a:ext cx="3105040" cy="305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Game structure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Either single player or local co-op (max 2 players)</a:t>
            </a:r>
          </a:p>
          <a:p>
            <a:r>
              <a:rPr lang="fi-FI" dirty="0" smtClean="0"/>
              <a:t>Three levels (along with menu, credits etc</a:t>
            </a:r>
            <a:r>
              <a:rPr lang="fi-FI" dirty="0" smtClean="0"/>
              <a:t>...)</a:t>
            </a:r>
          </a:p>
          <a:p>
            <a:r>
              <a:rPr lang="fi-FI" dirty="0" smtClean="0"/>
              <a:t>Duration: 15-20 minutes</a:t>
            </a:r>
            <a:endParaRPr lang="fi-FI" dirty="0" smtClean="0"/>
          </a:p>
          <a:p>
            <a:r>
              <a:rPr lang="fi-FI" dirty="0" smtClean="0"/>
              <a:t>Randomly </a:t>
            </a:r>
            <a:r>
              <a:rPr lang="fi-FI" dirty="0" smtClean="0"/>
              <a:t>generated parts for replay value</a:t>
            </a:r>
            <a:endParaRPr lang="fi-FI" dirty="0" smtClean="0"/>
          </a:p>
          <a:p>
            <a:pPr lvl="1"/>
            <a:r>
              <a:rPr lang="fi-FI" dirty="0" smtClean="0"/>
              <a:t>Enemy placement</a:t>
            </a:r>
          </a:p>
          <a:p>
            <a:pPr lvl="1"/>
            <a:r>
              <a:rPr lang="fi-FI" dirty="0" smtClean="0"/>
              <a:t>Weapons and drops</a:t>
            </a:r>
            <a:endParaRPr lang="fi-FI" dirty="0" smtClean="0"/>
          </a:p>
          <a:p>
            <a:pPr lvl="1"/>
            <a:r>
              <a:rPr lang="fi-FI" dirty="0" smtClean="0"/>
              <a:t>Entire 2nd </a:t>
            </a:r>
            <a:r>
              <a:rPr lang="fi-FI" dirty="0" smtClean="0"/>
              <a:t>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7189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Competitors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Not a lot of competing games on the market</a:t>
            </a:r>
          </a:p>
          <a:p>
            <a:r>
              <a:rPr lang="fi-FI" dirty="0" smtClean="0"/>
              <a:t>Ours is a pretty unique mix of different gameplay mechanics</a:t>
            </a:r>
          </a:p>
          <a:p>
            <a:pPr lvl="1"/>
            <a:r>
              <a:rPr lang="fi-FI" dirty="0" smtClean="0"/>
              <a:t>Similiar games</a:t>
            </a:r>
          </a:p>
          <a:p>
            <a:pPr lvl="2"/>
            <a:r>
              <a:rPr lang="fi-FI" dirty="0" smtClean="0"/>
              <a:t>Ikaruga</a:t>
            </a:r>
          </a:p>
          <a:p>
            <a:pPr lvl="2"/>
            <a:r>
              <a:rPr lang="fi-FI" dirty="0" smtClean="0"/>
              <a:t>Cave Story</a:t>
            </a:r>
          </a:p>
          <a:p>
            <a:pPr lvl="2"/>
            <a:r>
              <a:rPr lang="fi-FI" dirty="0" smtClean="0"/>
              <a:t>Nuclear Throne</a:t>
            </a:r>
          </a:p>
          <a:p>
            <a:pPr lvl="2"/>
            <a:r>
              <a:rPr lang="fi-FI" dirty="0" smtClean="0"/>
              <a:t>Teleglitch</a:t>
            </a:r>
          </a:p>
          <a:p>
            <a:pPr lvl="2"/>
            <a:endParaRPr lang="fi-FI" dirty="0"/>
          </a:p>
          <a:p>
            <a:pPr marL="914400" lvl="2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209865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519</Words>
  <Application>Microsoft Office PowerPoint</Application>
  <PresentationFormat>Custom</PresentationFormat>
  <Paragraphs>124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Topdown Game</vt:lpstr>
      <vt:lpstr>Game overview</vt:lpstr>
      <vt:lpstr>Universe</vt:lpstr>
      <vt:lpstr>Color changing mechanic</vt:lpstr>
      <vt:lpstr>Slow down mechanic</vt:lpstr>
      <vt:lpstr>Content</vt:lpstr>
      <vt:lpstr>More content</vt:lpstr>
      <vt:lpstr>Game structure</vt:lpstr>
      <vt:lpstr>Competitors</vt:lpstr>
      <vt:lpstr>Key strengths</vt:lpstr>
      <vt:lpstr>Project premise</vt:lpstr>
      <vt:lpstr>Development process</vt:lpstr>
      <vt:lpstr>Cut features</vt:lpstr>
      <vt:lpstr>Problems</vt:lpstr>
      <vt:lpstr>Lessons learned</vt:lpstr>
      <vt:lpstr>Demo</vt:lpstr>
    </vt:vector>
  </TitlesOfParts>
  <Company>JAMK/ICT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Topdown Game</dc:title>
  <dc:creator>Iiro Surakka</dc:creator>
  <cp:lastModifiedBy>Matti</cp:lastModifiedBy>
  <cp:revision>178</cp:revision>
  <dcterms:created xsi:type="dcterms:W3CDTF">2015-04-23T13:01:30Z</dcterms:created>
  <dcterms:modified xsi:type="dcterms:W3CDTF">2015-04-25T14:17:55Z</dcterms:modified>
</cp:coreProperties>
</file>