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isn’t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as it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endParaRPr lang="fi-FI" dirty="0" smtClean="0"/>
          </a:p>
          <a:p>
            <a:r>
              <a:rPr lang="fi-FI" dirty="0" err="1" smtClean="0"/>
              <a:t>Modeling</a:t>
            </a:r>
            <a:r>
              <a:rPr lang="fi-FI" dirty="0" smtClean="0"/>
              <a:t> and </a:t>
            </a:r>
            <a:r>
              <a:rPr lang="fi-FI" dirty="0" err="1" smtClean="0"/>
              <a:t>animating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Local</a:t>
            </a:r>
            <a:r>
              <a:rPr lang="fi-FI" dirty="0" smtClean="0"/>
              <a:t> </a:t>
            </a:r>
            <a:r>
              <a:rPr lang="fi-FI" dirty="0" err="1" smtClean="0"/>
              <a:t>co</a:t>
            </a:r>
            <a:r>
              <a:rPr lang="fi-FI" dirty="0" smtClean="0"/>
              <a:t>-op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993"/>
            <a:ext cx="8596668" cy="5255776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awesome </a:t>
            </a:r>
            <a:r>
              <a:rPr lang="fi-FI" dirty="0" smtClean="0"/>
              <a:t>maps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Jungle</a:t>
            </a:r>
            <a:r>
              <a:rPr lang="fi-FI" dirty="0" smtClean="0"/>
              <a:t>				</a:t>
            </a:r>
            <a:r>
              <a:rPr lang="fi-FI" dirty="0"/>
              <a:t>	</a:t>
            </a:r>
            <a:r>
              <a:rPr lang="fi-FI" dirty="0" smtClean="0"/>
              <a:t>     Cave						   Boss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77334" y="1903136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25571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73808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22045" y="191122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8" y="2030625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38508"/>
            <a:ext cx="193639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2046598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5" y="2071187"/>
            <a:ext cx="194152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Matti\Documents\game-programming-project\Saved\Screenshots\Windows\HighresScreenshot0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4103185"/>
            <a:ext cx="3109425" cy="2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69" y="4089452"/>
            <a:ext cx="2982458" cy="21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Matti\Documents\game-programming-project\Saved\Screenshots\Windows\HighresScreenshot000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7" y="4103185"/>
            <a:ext cx="3038634" cy="2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</a:t>
            </a:r>
            <a:r>
              <a:rPr lang="fi-FI" dirty="0" err="1" smtClean="0"/>
              <a:t>Swarm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			Crystal </a:t>
            </a:r>
            <a:r>
              <a:rPr lang="fi-FI" dirty="0" err="1" smtClean="0"/>
              <a:t>enemy</a:t>
            </a:r>
            <a:r>
              <a:rPr lang="fi-FI" dirty="0" smtClean="0"/>
              <a:t>		  	   </a:t>
            </a:r>
            <a:r>
              <a:rPr lang="fi-FI" dirty="0" err="1" smtClean="0"/>
              <a:t>Worm</a:t>
            </a:r>
            <a:r>
              <a:rPr lang="fi-FI" dirty="0" smtClean="0"/>
              <a:t>				    </a:t>
            </a:r>
            <a:r>
              <a:rPr lang="fi-FI" dirty="0" err="1" smtClean="0"/>
              <a:t>Beholder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11202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00701" y="2112019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24068" y="211437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247435" y="2112018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</a:t>
            </a:r>
            <a:r>
              <a:rPr lang="fi-FI" dirty="0" err="1" smtClean="0"/>
              <a:t>computers</a:t>
            </a:r>
            <a:r>
              <a:rPr lang="fi-FI" dirty="0" smtClean="0"/>
              <a:t> </a:t>
            </a:r>
            <a:r>
              <a:rPr lang="fi-FI" dirty="0" err="1" smtClean="0"/>
              <a:t>inadequate</a:t>
            </a:r>
            <a:r>
              <a:rPr lang="fi-FI" dirty="0" smtClean="0"/>
              <a:t> for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editor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360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Topdown Game</vt:lpstr>
      <vt:lpstr>Game</vt:lpstr>
      <vt:lpstr>Color changing mechanic</vt:lpstr>
      <vt:lpstr>Slow down mechanic</vt:lpstr>
      <vt:lpstr>Content</vt:lpstr>
      <vt:lpstr>More content</vt:lpstr>
      <vt:lpstr>Premise</vt:lpstr>
      <vt:lpstr>Development process</vt:lpstr>
      <vt:lpstr>Cut features</vt:lpstr>
      <vt:lpstr>Problems</vt:lpstr>
      <vt:lpstr>What we learned</vt:lpstr>
      <vt:lpstr>Demo</vt:lpstr>
    </vt:vector>
  </TitlesOfParts>
  <Company>JAMK/ICT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Matti</cp:lastModifiedBy>
  <cp:revision>143</cp:revision>
  <dcterms:created xsi:type="dcterms:W3CDTF">2015-04-23T13:01:30Z</dcterms:created>
  <dcterms:modified xsi:type="dcterms:W3CDTF">2015-04-25T12:37:47Z</dcterms:modified>
</cp:coreProperties>
</file>