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13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6" r:id="rId8"/>
    <p:sldId id="268" r:id="rId9"/>
    <p:sldId id="269" r:id="rId10"/>
    <p:sldId id="271" r:id="rId11"/>
    <p:sldId id="261" r:id="rId12"/>
    <p:sldId id="262" r:id="rId13"/>
    <p:sldId id="265" r:id="rId14"/>
    <p:sldId id="263" r:id="rId15"/>
    <p:sldId id="267" r:id="rId16"/>
    <p:sldId id="264" r:id="rId17"/>
    <p:sldId id="272" r:id="rId18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-1950" y="-11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26.4.2015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48173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26.4.2015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9501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26.4.2015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0175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26.4.2015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78552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26.4.2015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9993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26.4.2015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02971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26.4.2015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65889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26.4.2015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4812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89551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2223"/>
            <a:ext cx="8596668" cy="44391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26.4.2015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91942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26.4.2015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8166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26.4.2015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88794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26.4.2015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1978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26.4.2015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82323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26.4.2015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58055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26.4.2015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93572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26.4.2015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43322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ED280-D596-4318-BD9D-334C5D42CEEE}" type="datetimeFigureOut">
              <a:rPr lang="fi-FI" smtClean="0"/>
              <a:t>26.4.2015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99955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14" r:id="rId1"/>
    <p:sldLayoutId id="2147484715" r:id="rId2"/>
    <p:sldLayoutId id="2147484716" r:id="rId3"/>
    <p:sldLayoutId id="2147484717" r:id="rId4"/>
    <p:sldLayoutId id="2147484718" r:id="rId5"/>
    <p:sldLayoutId id="2147484719" r:id="rId6"/>
    <p:sldLayoutId id="2147484720" r:id="rId7"/>
    <p:sldLayoutId id="2147484721" r:id="rId8"/>
    <p:sldLayoutId id="2147484722" r:id="rId9"/>
    <p:sldLayoutId id="2147484723" r:id="rId10"/>
    <p:sldLayoutId id="2147484724" r:id="rId11"/>
    <p:sldLayoutId id="2147484725" r:id="rId12"/>
    <p:sldLayoutId id="2147484726" r:id="rId13"/>
    <p:sldLayoutId id="2147484727" r:id="rId14"/>
    <p:sldLayoutId id="2147484728" r:id="rId15"/>
    <p:sldLayoutId id="2147484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/>
              <a:t>Topdown</a:t>
            </a:r>
            <a:r>
              <a:rPr lang="fi-FI" dirty="0" smtClean="0"/>
              <a:t> </a:t>
            </a:r>
            <a:r>
              <a:rPr lang="fi-FI" dirty="0" err="1" smtClean="0"/>
              <a:t>Game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i-FI" dirty="0" smtClean="0"/>
              <a:t>Iiro Surakka</a:t>
            </a:r>
          </a:p>
          <a:p>
            <a:r>
              <a:rPr lang="fi-FI" dirty="0" smtClean="0"/>
              <a:t>Matti </a:t>
            </a:r>
            <a:r>
              <a:rPr lang="fi-FI" dirty="0" err="1" smtClean="0"/>
              <a:t>Jokitulppo</a:t>
            </a:r>
            <a:endParaRPr lang="fi-FI" dirty="0" smtClean="0"/>
          </a:p>
          <a:p>
            <a:r>
              <a:rPr lang="fi-FI" dirty="0" smtClean="0"/>
              <a:t>Mika Lehtinen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85623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Key strengths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We’re not really planning to sel this thing, it’s just for fun. </a:t>
            </a:r>
            <a:r>
              <a:rPr lang="fi-FI" smtClean="0"/>
              <a:t>That being said:</a:t>
            </a:r>
          </a:p>
          <a:p>
            <a:r>
              <a:rPr lang="fi-FI" dirty="0" smtClean="0"/>
              <a:t>Selling points</a:t>
            </a:r>
          </a:p>
          <a:p>
            <a:pPr lvl="1"/>
            <a:r>
              <a:rPr lang="fi-FI" dirty="0" smtClean="0"/>
              <a:t>Randomly generated content -&gt; increased replay value</a:t>
            </a:r>
          </a:p>
          <a:p>
            <a:pPr lvl="1"/>
            <a:r>
              <a:rPr lang="fi-FI" dirty="0" smtClean="0"/>
              <a:t>Multiplayer -&gt; play with your friends</a:t>
            </a:r>
          </a:p>
          <a:p>
            <a:pPr lvl="1"/>
            <a:r>
              <a:rPr lang="fi-FI" dirty="0" smtClean="0"/>
              <a:t>Lots of cool graphical effects and sounds and polish</a:t>
            </a:r>
          </a:p>
        </p:txBody>
      </p:sp>
    </p:spTree>
    <p:extLst>
      <p:ext uri="{BB962C8B-B14F-4D97-AF65-F5344CB8AC3E}">
        <p14:creationId xmlns:p14="http://schemas.microsoft.com/office/powerpoint/2010/main" val="341185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Project premise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02223"/>
            <a:ext cx="8677059" cy="4439139"/>
          </a:xfrm>
        </p:spPr>
        <p:txBody>
          <a:bodyPr/>
          <a:lstStyle/>
          <a:p>
            <a:r>
              <a:rPr lang="fi-FI" dirty="0" smtClean="0"/>
              <a:t>Little </a:t>
            </a:r>
            <a:r>
              <a:rPr lang="fi-FI" dirty="0" err="1" smtClean="0"/>
              <a:t>previous</a:t>
            </a:r>
            <a:r>
              <a:rPr lang="fi-FI" dirty="0" smtClean="0"/>
              <a:t> </a:t>
            </a:r>
            <a:r>
              <a:rPr lang="fi-FI" dirty="0" err="1" smtClean="0"/>
              <a:t>Unreal</a:t>
            </a:r>
            <a:r>
              <a:rPr lang="fi-FI" dirty="0" smtClean="0"/>
              <a:t> Engine 4 </a:t>
            </a:r>
            <a:r>
              <a:rPr lang="fi-FI" dirty="0" err="1" smtClean="0"/>
              <a:t>experience</a:t>
            </a:r>
            <a:endParaRPr lang="fi-FI" dirty="0" smtClean="0"/>
          </a:p>
          <a:p>
            <a:r>
              <a:rPr lang="fi-FI" dirty="0" err="1" smtClean="0"/>
              <a:t>Wanted</a:t>
            </a:r>
            <a:r>
              <a:rPr lang="fi-FI" dirty="0" smtClean="0"/>
              <a:t> to </a:t>
            </a:r>
            <a:r>
              <a:rPr lang="fi-FI" dirty="0" err="1" smtClean="0"/>
              <a:t>use</a:t>
            </a:r>
            <a:r>
              <a:rPr lang="fi-FI" dirty="0" smtClean="0"/>
              <a:t> </a:t>
            </a:r>
            <a:r>
              <a:rPr lang="fi-FI" dirty="0" err="1" smtClean="0"/>
              <a:t>Unreal</a:t>
            </a:r>
            <a:r>
              <a:rPr lang="fi-FI" dirty="0" smtClean="0"/>
              <a:t> Engine 4 </a:t>
            </a:r>
            <a:r>
              <a:rPr lang="en-US" dirty="0" smtClean="0"/>
              <a:t>because</a:t>
            </a:r>
            <a:r>
              <a:rPr lang="fi-FI" dirty="0" smtClean="0"/>
              <a:t> it </a:t>
            </a:r>
            <a:r>
              <a:rPr lang="fi-FI" dirty="0" err="1" smtClean="0"/>
              <a:t>seemed</a:t>
            </a:r>
            <a:r>
              <a:rPr lang="fi-FI" dirty="0" smtClean="0"/>
              <a:t> </a:t>
            </a:r>
            <a:r>
              <a:rPr lang="fi-FI" dirty="0" err="1" smtClean="0"/>
              <a:t>better</a:t>
            </a:r>
            <a:r>
              <a:rPr lang="fi-FI" dirty="0" smtClean="0"/>
              <a:t> </a:t>
            </a:r>
            <a:r>
              <a:rPr lang="fi-FI" dirty="0" err="1" smtClean="0"/>
              <a:t>than</a:t>
            </a:r>
            <a:r>
              <a:rPr lang="fi-FI" dirty="0" smtClean="0"/>
              <a:t> </a:t>
            </a:r>
            <a:r>
              <a:rPr lang="fi-FI" dirty="0" err="1" smtClean="0"/>
              <a:t>Unity</a:t>
            </a:r>
            <a:endParaRPr lang="fi-FI" dirty="0" smtClean="0"/>
          </a:p>
          <a:p>
            <a:r>
              <a:rPr lang="fi-FI" dirty="0" err="1"/>
              <a:t>Had</a:t>
            </a:r>
            <a:r>
              <a:rPr lang="fi-FI" dirty="0"/>
              <a:t> </a:t>
            </a:r>
            <a:r>
              <a:rPr lang="fi-FI" dirty="0" err="1"/>
              <a:t>few</a:t>
            </a:r>
            <a:r>
              <a:rPr lang="fi-FI" dirty="0"/>
              <a:t> </a:t>
            </a:r>
            <a:r>
              <a:rPr lang="fi-FI" dirty="0" err="1"/>
              <a:t>game</a:t>
            </a:r>
            <a:r>
              <a:rPr lang="fi-FI" dirty="0"/>
              <a:t> </a:t>
            </a:r>
            <a:r>
              <a:rPr lang="fi-FI" dirty="0" err="1" smtClean="0"/>
              <a:t>ideas</a:t>
            </a:r>
            <a:r>
              <a:rPr lang="fi-FI" dirty="0" smtClean="0"/>
              <a:t> </a:t>
            </a:r>
            <a:r>
              <a:rPr lang="fi-FI" dirty="0" err="1" smtClean="0"/>
              <a:t>but</a:t>
            </a:r>
            <a:r>
              <a:rPr lang="fi-FI" dirty="0" smtClean="0"/>
              <a:t> </a:t>
            </a:r>
            <a:r>
              <a:rPr lang="fi-FI" dirty="0" err="1" smtClean="0"/>
              <a:t>this</a:t>
            </a:r>
            <a:r>
              <a:rPr lang="fi-FI" dirty="0" smtClean="0"/>
              <a:t> </a:t>
            </a:r>
            <a:r>
              <a:rPr lang="fi-FI" dirty="0" err="1" smtClean="0"/>
              <a:t>seemed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most</a:t>
            </a:r>
            <a:r>
              <a:rPr lang="fi-FI" dirty="0" smtClean="0"/>
              <a:t> </a:t>
            </a:r>
            <a:r>
              <a:rPr lang="fi-FI" dirty="0" err="1" smtClean="0"/>
              <a:t>doable</a:t>
            </a:r>
            <a:r>
              <a:rPr lang="fi-FI" dirty="0"/>
              <a:t> </a:t>
            </a:r>
            <a:r>
              <a:rPr lang="fi-FI" dirty="0" smtClean="0"/>
              <a:t>in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course</a:t>
            </a:r>
            <a:r>
              <a:rPr lang="fi-FI" dirty="0" smtClean="0"/>
              <a:t> </a:t>
            </a:r>
            <a:r>
              <a:rPr lang="fi-FI" dirty="0" err="1" smtClean="0"/>
              <a:t>time</a:t>
            </a:r>
            <a:r>
              <a:rPr lang="fi-FI" dirty="0" smtClean="0"/>
              <a:t> </a:t>
            </a:r>
            <a:r>
              <a:rPr lang="fi-FI" dirty="0" err="1" smtClean="0"/>
              <a:t>frame</a:t>
            </a:r>
            <a:endParaRPr lang="fi-FI" dirty="0"/>
          </a:p>
          <a:p>
            <a:endParaRPr lang="fi-FI" dirty="0"/>
          </a:p>
          <a:p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297032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Development</a:t>
            </a:r>
            <a:r>
              <a:rPr lang="fi-FI" dirty="0" smtClean="0"/>
              <a:t> </a:t>
            </a:r>
            <a:r>
              <a:rPr lang="fi-FI" dirty="0" err="1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Developed</a:t>
            </a:r>
            <a:r>
              <a:rPr lang="fi-FI" dirty="0" smtClean="0"/>
              <a:t> </a:t>
            </a:r>
            <a:r>
              <a:rPr lang="fi-FI" dirty="0" err="1" smtClean="0"/>
              <a:t>some</a:t>
            </a:r>
            <a:r>
              <a:rPr lang="fi-FI" dirty="0" smtClean="0"/>
              <a:t> </a:t>
            </a:r>
            <a:r>
              <a:rPr lang="fi-FI" dirty="0" err="1" smtClean="0"/>
              <a:t>amount</a:t>
            </a:r>
            <a:r>
              <a:rPr lang="fi-FI" dirty="0" smtClean="0"/>
              <a:t> at </a:t>
            </a:r>
            <a:r>
              <a:rPr lang="fi-FI" dirty="0" err="1" smtClean="0"/>
              <a:t>school</a:t>
            </a:r>
            <a:r>
              <a:rPr lang="fi-FI" dirty="0" smtClean="0"/>
              <a:t> </a:t>
            </a:r>
            <a:r>
              <a:rPr lang="fi-FI" dirty="0" err="1" smtClean="0"/>
              <a:t>but</a:t>
            </a:r>
            <a:r>
              <a:rPr lang="fi-FI" dirty="0" smtClean="0"/>
              <a:t> </a:t>
            </a:r>
            <a:r>
              <a:rPr lang="fi-FI" dirty="0" err="1" smtClean="0"/>
              <a:t>mostly</a:t>
            </a:r>
            <a:r>
              <a:rPr lang="fi-FI" dirty="0" smtClean="0"/>
              <a:t> home</a:t>
            </a:r>
            <a:endParaRPr lang="en-US" dirty="0" smtClean="0"/>
          </a:p>
          <a:p>
            <a:pPr lvl="1"/>
            <a:r>
              <a:rPr lang="fi-FI" dirty="0" smtClean="0"/>
              <a:t>School computers inadequate for Unreal Engine 4 editor </a:t>
            </a:r>
          </a:p>
          <a:p>
            <a:pPr lvl="2"/>
            <a:r>
              <a:rPr lang="fi-FI" dirty="0" smtClean="0"/>
              <a:t>Bad hardware</a:t>
            </a:r>
          </a:p>
          <a:p>
            <a:pPr lvl="2"/>
            <a:r>
              <a:rPr lang="fi-FI" dirty="0" smtClean="0"/>
              <a:t>Old versions</a:t>
            </a:r>
          </a:p>
          <a:p>
            <a:r>
              <a:rPr lang="fi-FI" dirty="0" err="1" smtClean="0"/>
              <a:t>GitHub</a:t>
            </a:r>
            <a:r>
              <a:rPr lang="fi-FI" dirty="0" smtClean="0"/>
              <a:t> for version </a:t>
            </a:r>
            <a:r>
              <a:rPr lang="fi-FI" dirty="0" err="1" smtClean="0"/>
              <a:t>control</a:t>
            </a:r>
            <a:endParaRPr lang="fi-FI" dirty="0" smtClean="0"/>
          </a:p>
          <a:p>
            <a:pPr lvl="1"/>
            <a:r>
              <a:rPr lang="fi-FI" dirty="0" err="1" smtClean="0"/>
              <a:t>Issues</a:t>
            </a:r>
            <a:r>
              <a:rPr lang="fi-FI" dirty="0" smtClean="0"/>
              <a:t> for feature </a:t>
            </a:r>
            <a:r>
              <a:rPr lang="fi-FI" dirty="0" err="1" smtClean="0"/>
              <a:t>completion</a:t>
            </a:r>
            <a:r>
              <a:rPr lang="fi-FI" dirty="0" smtClean="0"/>
              <a:t> and </a:t>
            </a:r>
            <a:r>
              <a:rPr lang="fi-FI" dirty="0" err="1" smtClean="0"/>
              <a:t>time</a:t>
            </a:r>
            <a:r>
              <a:rPr lang="fi-FI" dirty="0" smtClean="0"/>
              <a:t> </a:t>
            </a:r>
            <a:r>
              <a:rPr lang="fi-FI" dirty="0" err="1" smtClean="0"/>
              <a:t>tracking</a:t>
            </a:r>
            <a:endParaRPr lang="fi-FI" dirty="0" smtClean="0"/>
          </a:p>
          <a:p>
            <a:pPr lvl="1"/>
            <a:r>
              <a:rPr lang="fi-FI" dirty="0" smtClean="0"/>
              <a:t>Wiki for </a:t>
            </a:r>
            <a:r>
              <a:rPr lang="fi-FI" dirty="0" err="1" smtClean="0"/>
              <a:t>documentation</a:t>
            </a:r>
            <a:endParaRPr lang="fi-FI" dirty="0" smtClean="0"/>
          </a:p>
          <a:p>
            <a:r>
              <a:rPr lang="fi-FI" dirty="0" smtClean="0"/>
              <a:t>Skype and </a:t>
            </a:r>
            <a:r>
              <a:rPr lang="fi-FI" dirty="0" err="1" smtClean="0"/>
              <a:t>meeting</a:t>
            </a:r>
            <a:r>
              <a:rPr lang="fi-FI" dirty="0" smtClean="0"/>
              <a:t> in </a:t>
            </a:r>
            <a:r>
              <a:rPr lang="fi-FI" dirty="0" err="1" smtClean="0"/>
              <a:t>school</a:t>
            </a:r>
            <a:r>
              <a:rPr lang="fi-FI" dirty="0" smtClean="0"/>
              <a:t> for </a:t>
            </a:r>
            <a:r>
              <a:rPr lang="fi-FI" dirty="0" err="1" smtClean="0"/>
              <a:t>communication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90122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Cut</a:t>
            </a:r>
            <a:r>
              <a:rPr lang="fi-FI" dirty="0" smtClean="0"/>
              <a:t> </a:t>
            </a:r>
            <a:r>
              <a:rPr lang="fi-FI" dirty="0" err="1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fi-FI" dirty="0" err="1"/>
              <a:t>Local</a:t>
            </a:r>
            <a:r>
              <a:rPr lang="fi-FI" dirty="0"/>
              <a:t> </a:t>
            </a:r>
            <a:r>
              <a:rPr lang="fi-FI" dirty="0" err="1"/>
              <a:t>co</a:t>
            </a:r>
            <a:r>
              <a:rPr lang="fi-FI" dirty="0"/>
              <a:t>-op </a:t>
            </a:r>
            <a:r>
              <a:rPr lang="fi-FI" dirty="0" err="1"/>
              <a:t>instead</a:t>
            </a:r>
            <a:r>
              <a:rPr lang="fi-FI" dirty="0"/>
              <a:t> of </a:t>
            </a:r>
            <a:r>
              <a:rPr lang="fi-FI" dirty="0" smtClean="0"/>
              <a:t>online</a:t>
            </a:r>
          </a:p>
          <a:p>
            <a:pPr marL="342900" lvl="1" indent="-342900"/>
            <a:r>
              <a:rPr lang="fi-FI" dirty="0" err="1" smtClean="0"/>
              <a:t>Models</a:t>
            </a:r>
            <a:endParaRPr lang="fi-FI" dirty="0" smtClean="0"/>
          </a:p>
          <a:p>
            <a:pPr marL="742950" lvl="2" indent="-342900"/>
            <a:r>
              <a:rPr lang="fi-FI" dirty="0" err="1" smtClean="0"/>
              <a:t>Many</a:t>
            </a:r>
            <a:r>
              <a:rPr lang="fi-FI" dirty="0" smtClean="0"/>
              <a:t> </a:t>
            </a:r>
            <a:r>
              <a:rPr lang="fi-FI" dirty="0" err="1" smtClean="0"/>
              <a:t>weapons</a:t>
            </a:r>
            <a:endParaRPr lang="fi-FI" dirty="0" smtClean="0"/>
          </a:p>
          <a:p>
            <a:pPr marL="742950" lvl="2" indent="-342900"/>
            <a:r>
              <a:rPr lang="fi-FI" dirty="0" err="1" smtClean="0"/>
              <a:t>Ammo</a:t>
            </a:r>
            <a:endParaRPr lang="fi-FI" dirty="0" smtClean="0"/>
          </a:p>
          <a:p>
            <a:pPr marL="742950" lvl="2" indent="-342900"/>
            <a:r>
              <a:rPr lang="fi-FI" dirty="0" err="1" smtClean="0"/>
              <a:t>Better</a:t>
            </a:r>
            <a:r>
              <a:rPr lang="fi-FI" dirty="0" smtClean="0"/>
              <a:t> </a:t>
            </a:r>
            <a:r>
              <a:rPr lang="fi-FI" dirty="0" err="1" smtClean="0"/>
              <a:t>player</a:t>
            </a:r>
            <a:r>
              <a:rPr lang="fi-FI" dirty="0" smtClean="0"/>
              <a:t> </a:t>
            </a:r>
            <a:r>
              <a:rPr lang="fi-FI" dirty="0" err="1" smtClean="0"/>
              <a:t>animations</a:t>
            </a:r>
            <a:endParaRPr lang="fi-FI" dirty="0"/>
          </a:p>
          <a:p>
            <a:r>
              <a:rPr lang="fi-FI" dirty="0" err="1" smtClean="0"/>
              <a:t>Originally</a:t>
            </a:r>
            <a:r>
              <a:rPr lang="fi-FI" dirty="0" smtClean="0"/>
              <a:t> </a:t>
            </a:r>
            <a:r>
              <a:rPr lang="fi-FI" dirty="0" err="1" smtClean="0"/>
              <a:t>planned</a:t>
            </a:r>
            <a:r>
              <a:rPr lang="fi-FI" dirty="0" smtClean="0"/>
              <a:t> </a:t>
            </a:r>
            <a:r>
              <a:rPr lang="fi-FI" dirty="0" err="1" smtClean="0"/>
              <a:t>enemies</a:t>
            </a:r>
            <a:endParaRPr lang="fi-FI" dirty="0" smtClean="0"/>
          </a:p>
          <a:p>
            <a:pPr lvl="1"/>
            <a:r>
              <a:rPr lang="fi-FI" dirty="0" smtClean="0"/>
              <a:t>Made </a:t>
            </a:r>
            <a:r>
              <a:rPr lang="fi-FI" dirty="0" err="1" smtClean="0"/>
              <a:t>different</a:t>
            </a:r>
            <a:r>
              <a:rPr lang="fi-FI" dirty="0" smtClean="0"/>
              <a:t> </a:t>
            </a:r>
            <a:r>
              <a:rPr lang="fi-FI" dirty="0" err="1" smtClean="0"/>
              <a:t>kind</a:t>
            </a:r>
            <a:r>
              <a:rPr lang="fi-FI" dirty="0" smtClean="0"/>
              <a:t> of </a:t>
            </a:r>
            <a:r>
              <a:rPr lang="fi-FI" dirty="0" err="1" smtClean="0"/>
              <a:t>enemies</a:t>
            </a:r>
            <a:r>
              <a:rPr lang="fi-FI" dirty="0" smtClean="0"/>
              <a:t> </a:t>
            </a:r>
            <a:r>
              <a:rPr lang="fi-FI" dirty="0" err="1" smtClean="0"/>
              <a:t>instead</a:t>
            </a:r>
            <a:endParaRPr lang="fi-FI" dirty="0" smtClean="0"/>
          </a:p>
          <a:p>
            <a:r>
              <a:rPr lang="fi-FI" dirty="0" err="1" smtClean="0"/>
              <a:t>Tileset</a:t>
            </a:r>
            <a:r>
              <a:rPr lang="fi-FI" dirty="0" smtClean="0"/>
              <a:t> for </a:t>
            </a:r>
            <a:r>
              <a:rPr lang="fi-FI" dirty="0" err="1" smtClean="0"/>
              <a:t>cave</a:t>
            </a:r>
            <a:r>
              <a:rPr lang="fi-FI" dirty="0" smtClean="0"/>
              <a:t> </a:t>
            </a:r>
            <a:r>
              <a:rPr lang="fi-FI" dirty="0" err="1" smtClean="0"/>
              <a:t>map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114645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2223"/>
            <a:ext cx="8596668" cy="4919958"/>
          </a:xfrm>
        </p:spPr>
        <p:txBody>
          <a:bodyPr/>
          <a:lstStyle/>
          <a:p>
            <a:r>
              <a:rPr lang="fi-FI" dirty="0" err="1" smtClean="0"/>
              <a:t>Tried</a:t>
            </a:r>
            <a:r>
              <a:rPr lang="fi-FI" dirty="0" smtClean="0"/>
              <a:t> to </a:t>
            </a:r>
            <a:r>
              <a:rPr lang="fi-FI" dirty="0" err="1" smtClean="0"/>
              <a:t>use</a:t>
            </a:r>
            <a:r>
              <a:rPr lang="fi-FI" dirty="0" smtClean="0"/>
              <a:t> C++ </a:t>
            </a:r>
            <a:r>
              <a:rPr lang="fi-FI" dirty="0" err="1" smtClean="0"/>
              <a:t>but</a:t>
            </a:r>
            <a:r>
              <a:rPr lang="fi-FI" dirty="0" smtClean="0"/>
              <a:t> </a:t>
            </a:r>
            <a:r>
              <a:rPr lang="fi-FI" dirty="0" err="1" smtClean="0"/>
              <a:t>ran</a:t>
            </a:r>
            <a:r>
              <a:rPr lang="fi-FI" dirty="0" smtClean="0"/>
              <a:t> into </a:t>
            </a:r>
            <a:r>
              <a:rPr lang="fi-FI" dirty="0" err="1" smtClean="0"/>
              <a:t>problems</a:t>
            </a:r>
            <a:r>
              <a:rPr lang="fi-FI" dirty="0" smtClean="0"/>
              <a:t> </a:t>
            </a:r>
            <a:r>
              <a:rPr lang="fi-FI" dirty="0" err="1" smtClean="0"/>
              <a:t>with</a:t>
            </a:r>
            <a:r>
              <a:rPr lang="fi-FI" dirty="0" smtClean="0"/>
              <a:t> </a:t>
            </a:r>
            <a:r>
              <a:rPr lang="fi-FI" dirty="0" err="1" smtClean="0"/>
              <a:t>Blueprint</a:t>
            </a:r>
            <a:r>
              <a:rPr lang="fi-FI" dirty="0" smtClean="0"/>
              <a:t> </a:t>
            </a:r>
            <a:r>
              <a:rPr lang="fi-FI" dirty="0" err="1" smtClean="0"/>
              <a:t>integration</a:t>
            </a:r>
            <a:r>
              <a:rPr lang="fi-FI" dirty="0" smtClean="0"/>
              <a:t> and </a:t>
            </a:r>
            <a:r>
              <a:rPr lang="fi-FI" dirty="0" err="1" smtClean="0"/>
              <a:t>hot-reloading</a:t>
            </a:r>
            <a:endParaRPr lang="fi-FI" dirty="0" smtClean="0"/>
          </a:p>
          <a:p>
            <a:r>
              <a:rPr lang="fi-FI" dirty="0" err="1" smtClean="0"/>
              <a:t>Unreal</a:t>
            </a:r>
            <a:r>
              <a:rPr lang="fi-FI" dirty="0" smtClean="0"/>
              <a:t> Engine 4</a:t>
            </a:r>
          </a:p>
          <a:p>
            <a:pPr lvl="1"/>
            <a:r>
              <a:rPr lang="fi-FI" dirty="0" err="1" smtClean="0"/>
              <a:t>Many</a:t>
            </a:r>
            <a:r>
              <a:rPr lang="fi-FI" dirty="0" smtClean="0"/>
              <a:t> </a:t>
            </a:r>
            <a:r>
              <a:rPr lang="fi-FI" dirty="0" err="1"/>
              <a:t>c</a:t>
            </a:r>
            <a:r>
              <a:rPr lang="fi-FI" dirty="0" err="1" smtClean="0"/>
              <a:t>rashes</a:t>
            </a:r>
            <a:r>
              <a:rPr lang="fi-FI" dirty="0" smtClean="0"/>
              <a:t> and </a:t>
            </a:r>
            <a:r>
              <a:rPr lang="fi-FI" dirty="0" err="1" smtClean="0"/>
              <a:t>memory</a:t>
            </a:r>
            <a:r>
              <a:rPr lang="fi-FI" dirty="0" smtClean="0"/>
              <a:t> </a:t>
            </a:r>
            <a:r>
              <a:rPr lang="fi-FI" dirty="0" err="1" smtClean="0"/>
              <a:t>leaks</a:t>
            </a:r>
            <a:endParaRPr lang="fi-FI" dirty="0" smtClean="0"/>
          </a:p>
          <a:p>
            <a:pPr lvl="1"/>
            <a:r>
              <a:rPr lang="fi-FI" dirty="0" err="1" smtClean="0"/>
              <a:t>Likes</a:t>
            </a:r>
            <a:r>
              <a:rPr lang="fi-FI" dirty="0" smtClean="0"/>
              <a:t> to </a:t>
            </a:r>
            <a:r>
              <a:rPr lang="fi-FI" dirty="0" err="1" smtClean="0"/>
              <a:t>modify</a:t>
            </a:r>
            <a:r>
              <a:rPr lang="fi-FI" dirty="0" smtClean="0"/>
              <a:t> </a:t>
            </a:r>
            <a:r>
              <a:rPr lang="fi-FI" dirty="0" err="1" smtClean="0"/>
              <a:t>files</a:t>
            </a:r>
            <a:r>
              <a:rPr lang="fi-FI" dirty="0" smtClean="0"/>
              <a:t> </a:t>
            </a:r>
            <a:r>
              <a:rPr lang="fi-FI" dirty="0" err="1" smtClean="0"/>
              <a:t>randomly</a:t>
            </a:r>
            <a:r>
              <a:rPr lang="fi-FI" dirty="0" smtClean="0"/>
              <a:t> =&gt; version </a:t>
            </a:r>
            <a:r>
              <a:rPr lang="fi-FI" dirty="0" err="1" smtClean="0"/>
              <a:t>control</a:t>
            </a:r>
            <a:r>
              <a:rPr lang="fi-FI" dirty="0" smtClean="0"/>
              <a:t> </a:t>
            </a:r>
            <a:r>
              <a:rPr lang="fi-FI" dirty="0" err="1" smtClean="0"/>
              <a:t>usage</a:t>
            </a:r>
            <a:r>
              <a:rPr lang="fi-FI" dirty="0" smtClean="0"/>
              <a:t> </a:t>
            </a:r>
            <a:r>
              <a:rPr lang="fi-FI" dirty="0" err="1" smtClean="0"/>
              <a:t>harder</a:t>
            </a:r>
            <a:endParaRPr lang="fi-FI" dirty="0" smtClean="0"/>
          </a:p>
          <a:p>
            <a:pPr lvl="1"/>
            <a:r>
              <a:rPr lang="fi-FI" dirty="0" err="1" smtClean="0"/>
              <a:t>Blueprints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binary</a:t>
            </a:r>
            <a:r>
              <a:rPr lang="fi-FI" dirty="0" smtClean="0"/>
              <a:t> </a:t>
            </a:r>
            <a:r>
              <a:rPr lang="fi-FI" dirty="0" err="1" smtClean="0"/>
              <a:t>files</a:t>
            </a:r>
            <a:r>
              <a:rPr lang="fi-FI" dirty="0" smtClean="0"/>
              <a:t> =&gt; </a:t>
            </a:r>
            <a:r>
              <a:rPr lang="fi-FI" dirty="0" err="1" smtClean="0"/>
              <a:t>developers</a:t>
            </a:r>
            <a:r>
              <a:rPr lang="fi-FI" dirty="0" smtClean="0"/>
              <a:t> </a:t>
            </a:r>
            <a:r>
              <a:rPr lang="fi-FI" dirty="0" err="1" smtClean="0"/>
              <a:t>can’t</a:t>
            </a:r>
            <a:r>
              <a:rPr lang="fi-FI" dirty="0" smtClean="0"/>
              <a:t> </a:t>
            </a:r>
            <a:r>
              <a:rPr lang="fi-FI" dirty="0" err="1" smtClean="0"/>
              <a:t>modify</a:t>
            </a:r>
            <a:r>
              <a:rPr lang="fi-FI" dirty="0" smtClean="0"/>
              <a:t> </a:t>
            </a:r>
            <a:r>
              <a:rPr lang="fi-FI" dirty="0" err="1" smtClean="0"/>
              <a:t>them</a:t>
            </a:r>
            <a:r>
              <a:rPr lang="fi-FI" dirty="0" smtClean="0"/>
              <a:t> </a:t>
            </a:r>
            <a:r>
              <a:rPr lang="fi-FI" dirty="0" err="1" smtClean="0"/>
              <a:t>simultaneosly</a:t>
            </a:r>
            <a:endParaRPr lang="fi-FI" dirty="0" smtClean="0"/>
          </a:p>
          <a:p>
            <a:pPr lvl="2"/>
            <a:r>
              <a:rPr lang="fi-FI" dirty="0" err="1" smtClean="0"/>
              <a:t>Merge</a:t>
            </a:r>
            <a:r>
              <a:rPr lang="fi-FI" dirty="0" smtClean="0"/>
              <a:t> </a:t>
            </a:r>
            <a:r>
              <a:rPr lang="fi-FI" dirty="0" err="1" smtClean="0"/>
              <a:t>tool</a:t>
            </a:r>
            <a:r>
              <a:rPr lang="fi-FI" dirty="0" smtClean="0"/>
              <a:t> </a:t>
            </a:r>
            <a:r>
              <a:rPr lang="fi-FI" dirty="0" err="1" smtClean="0"/>
              <a:t>added</a:t>
            </a:r>
            <a:r>
              <a:rPr lang="fi-FI" dirty="0" smtClean="0"/>
              <a:t> in 4.7 </a:t>
            </a:r>
            <a:r>
              <a:rPr lang="fi-FI" dirty="0" err="1" smtClean="0"/>
              <a:t>but</a:t>
            </a:r>
            <a:r>
              <a:rPr lang="fi-FI" dirty="0" smtClean="0"/>
              <a:t> </a:t>
            </a:r>
            <a:r>
              <a:rPr lang="fi-FI" dirty="0" err="1" smtClean="0"/>
              <a:t>doesn’t</a:t>
            </a:r>
            <a:r>
              <a:rPr lang="fi-FI" dirty="0" smtClean="0"/>
              <a:t> </a:t>
            </a:r>
            <a:r>
              <a:rPr lang="fi-FI" dirty="0" err="1" smtClean="0"/>
              <a:t>work</a:t>
            </a:r>
            <a:r>
              <a:rPr lang="fi-FI" dirty="0" smtClean="0"/>
              <a:t> </a:t>
            </a:r>
            <a:r>
              <a:rPr lang="fi-FI" dirty="0" err="1" smtClean="0"/>
              <a:t>all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time</a:t>
            </a:r>
            <a:endParaRPr lang="fi-FI" dirty="0" smtClean="0"/>
          </a:p>
          <a:p>
            <a:pPr lvl="1"/>
            <a:r>
              <a:rPr lang="fi-FI" dirty="0" err="1" smtClean="0"/>
              <a:t>Blueprint</a:t>
            </a:r>
            <a:r>
              <a:rPr lang="fi-FI" dirty="0" smtClean="0"/>
              <a:t> </a:t>
            </a:r>
            <a:r>
              <a:rPr lang="fi-FI" dirty="0" err="1" smtClean="0"/>
              <a:t>debugging</a:t>
            </a:r>
            <a:endParaRPr lang="fi-FI" dirty="0" smtClean="0"/>
          </a:p>
          <a:p>
            <a:pPr lvl="2"/>
            <a:r>
              <a:rPr lang="fi-FI" dirty="0" smtClean="0"/>
              <a:t>No </a:t>
            </a:r>
            <a:r>
              <a:rPr lang="fi-FI" dirty="0" err="1" smtClean="0"/>
              <a:t>step</a:t>
            </a:r>
            <a:r>
              <a:rPr lang="fi-FI" dirty="0" smtClean="0"/>
              <a:t> </a:t>
            </a:r>
            <a:r>
              <a:rPr lang="fi-FI" dirty="0" err="1" smtClean="0"/>
              <a:t>over</a:t>
            </a:r>
            <a:endParaRPr lang="fi-FI" dirty="0"/>
          </a:p>
          <a:p>
            <a:pPr lvl="2"/>
            <a:r>
              <a:rPr lang="fi-FI" dirty="0" err="1" smtClean="0"/>
              <a:t>Watching</a:t>
            </a:r>
            <a:r>
              <a:rPr lang="fi-FI" dirty="0" smtClean="0"/>
              <a:t> </a:t>
            </a:r>
            <a:r>
              <a:rPr lang="fi-FI" dirty="0" err="1" smtClean="0"/>
              <a:t>values</a:t>
            </a:r>
            <a:r>
              <a:rPr lang="fi-FI" dirty="0" smtClean="0"/>
              <a:t> </a:t>
            </a:r>
            <a:r>
              <a:rPr lang="fi-FI" dirty="0" err="1" smtClean="0"/>
              <a:t>doesn’t</a:t>
            </a:r>
            <a:r>
              <a:rPr lang="fi-FI" dirty="0" smtClean="0"/>
              <a:t> </a:t>
            </a:r>
            <a:r>
              <a:rPr lang="fi-FI" dirty="0" err="1" smtClean="0"/>
              <a:t>work</a:t>
            </a:r>
            <a:r>
              <a:rPr lang="fi-FI" dirty="0" smtClean="0"/>
              <a:t> </a:t>
            </a:r>
            <a:r>
              <a:rPr lang="fi-FI" dirty="0" err="1" smtClean="0"/>
              <a:t>half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time</a:t>
            </a:r>
            <a:endParaRPr lang="fi-FI" dirty="0" smtClean="0"/>
          </a:p>
          <a:p>
            <a:pPr lvl="1"/>
            <a:r>
              <a:rPr lang="fi-FI" dirty="0" err="1" smtClean="0"/>
              <a:t>Blueprints</a:t>
            </a:r>
            <a:r>
              <a:rPr lang="fi-FI" dirty="0" smtClean="0"/>
              <a:t> </a:t>
            </a:r>
            <a:r>
              <a:rPr lang="fi-FI" dirty="0" err="1" smtClean="0"/>
              <a:t>start</a:t>
            </a:r>
            <a:r>
              <a:rPr lang="fi-FI" dirty="0" smtClean="0"/>
              <a:t> to </a:t>
            </a:r>
            <a:r>
              <a:rPr lang="fi-FI" dirty="0" err="1" smtClean="0"/>
              <a:t>fail</a:t>
            </a:r>
            <a:r>
              <a:rPr lang="fi-FI" dirty="0" smtClean="0"/>
              <a:t> </a:t>
            </a:r>
            <a:r>
              <a:rPr lang="fi-FI" dirty="0" err="1" smtClean="0"/>
              <a:t>compiling</a:t>
            </a:r>
            <a:r>
              <a:rPr lang="fi-FI" dirty="0" smtClean="0"/>
              <a:t> and </a:t>
            </a:r>
            <a:r>
              <a:rPr lang="fi-FI" dirty="0" err="1" smtClean="0"/>
              <a:t>saving</a:t>
            </a:r>
            <a:r>
              <a:rPr lang="fi-FI" dirty="0" smtClean="0"/>
              <a:t> </a:t>
            </a:r>
            <a:r>
              <a:rPr lang="fi-FI" dirty="0" err="1" smtClean="0"/>
              <a:t>randomly</a:t>
            </a:r>
            <a:endParaRPr lang="fi-FI" dirty="0" smtClean="0"/>
          </a:p>
          <a:p>
            <a:pPr lvl="1"/>
            <a:r>
              <a:rPr lang="fi-FI" dirty="0" err="1" smtClean="0"/>
              <a:t>Bad</a:t>
            </a:r>
            <a:r>
              <a:rPr lang="fi-FI" dirty="0" smtClean="0"/>
              <a:t> </a:t>
            </a:r>
            <a:r>
              <a:rPr lang="fi-FI" dirty="0" err="1" smtClean="0"/>
              <a:t>error</a:t>
            </a:r>
            <a:r>
              <a:rPr lang="fi-FI" dirty="0" smtClean="0"/>
              <a:t> </a:t>
            </a:r>
            <a:r>
              <a:rPr lang="fi-FI" dirty="0" err="1" smtClean="0"/>
              <a:t>messages</a:t>
            </a:r>
            <a:r>
              <a:rPr lang="fi-FI" dirty="0" smtClean="0"/>
              <a:t> and </a:t>
            </a:r>
            <a:r>
              <a:rPr lang="fi-FI" dirty="0" err="1" smtClean="0"/>
              <a:t>stuff</a:t>
            </a:r>
            <a:r>
              <a:rPr lang="fi-FI" dirty="0" smtClean="0"/>
              <a:t> </a:t>
            </a:r>
            <a:r>
              <a:rPr lang="fi-FI" dirty="0" err="1" smtClean="0"/>
              <a:t>likes</a:t>
            </a:r>
            <a:r>
              <a:rPr lang="fi-FI" dirty="0" smtClean="0"/>
              <a:t> to </a:t>
            </a:r>
            <a:r>
              <a:rPr lang="fi-FI" dirty="0" err="1" smtClean="0"/>
              <a:t>fail</a:t>
            </a:r>
            <a:r>
              <a:rPr lang="fi-FI" dirty="0" smtClean="0"/>
              <a:t> </a:t>
            </a:r>
            <a:r>
              <a:rPr lang="fi-FI" dirty="0" err="1" smtClean="0"/>
              <a:t>silently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257467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Game development with </a:t>
            </a:r>
            <a:r>
              <a:rPr lang="fi-FI" dirty="0" smtClean="0"/>
              <a:t>UE4</a:t>
            </a:r>
          </a:p>
          <a:p>
            <a:r>
              <a:rPr lang="fi-FI" dirty="0" smtClean="0"/>
              <a:t>Issue tracking and management with GitHub</a:t>
            </a:r>
            <a:endParaRPr lang="fi-FI" dirty="0" smtClean="0"/>
          </a:p>
          <a:p>
            <a:r>
              <a:rPr lang="fi-FI" dirty="0" smtClean="0"/>
              <a:t>Unreal Engine 4 isn’t  as good as it first seemed</a:t>
            </a:r>
          </a:p>
          <a:p>
            <a:pPr lvl="1"/>
            <a:r>
              <a:rPr lang="fi-FI" dirty="0" smtClean="0"/>
              <a:t>However, lot of progress has been made reg. </a:t>
            </a:r>
            <a:r>
              <a:rPr lang="fi-FI" dirty="0" smtClean="0"/>
              <a:t>engine</a:t>
            </a:r>
            <a:endParaRPr lang="fi-FI" dirty="0" smtClean="0"/>
          </a:p>
          <a:p>
            <a:r>
              <a:rPr lang="fi-FI" dirty="0" smtClean="0"/>
              <a:t>Modeling and animating</a:t>
            </a:r>
          </a:p>
          <a:p>
            <a:pPr lvl="1"/>
            <a:r>
              <a:rPr lang="fi-FI" dirty="0" smtClean="0"/>
              <a:t>It’s hard!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15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5993501"/>
          </a:xfrm>
        </p:spPr>
        <p:txBody>
          <a:bodyPr anchor="ctr">
            <a:noAutofit/>
          </a:bodyPr>
          <a:lstStyle/>
          <a:p>
            <a:pPr algn="ctr"/>
            <a:r>
              <a:rPr lang="fi-FI" sz="9600" dirty="0" smtClean="0"/>
              <a:t>Demo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35370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634" y="635000"/>
            <a:ext cx="4809066" cy="1320800"/>
          </a:xfrm>
        </p:spPr>
        <p:txBody>
          <a:bodyPr>
            <a:normAutofit/>
          </a:bodyPr>
          <a:lstStyle/>
          <a:p>
            <a:r>
              <a:rPr lang="fi-FI" sz="6600" dirty="0" smtClean="0"/>
              <a:t>Questions</a:t>
            </a:r>
            <a:r>
              <a:rPr lang="fi-FI" sz="6600" dirty="0"/>
              <a:t>?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93234" y="2832100"/>
            <a:ext cx="10358966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i-FI" sz="6600" dirty="0"/>
              <a:t>Download: http://yx.fi/7au</a:t>
            </a:r>
          </a:p>
        </p:txBody>
      </p:sp>
    </p:spTree>
    <p:extLst>
      <p:ext uri="{BB962C8B-B14F-4D97-AF65-F5344CB8AC3E}">
        <p14:creationId xmlns:p14="http://schemas.microsoft.com/office/powerpoint/2010/main" val="3897702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Game overview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Topdown</a:t>
            </a:r>
            <a:r>
              <a:rPr lang="fi-FI" dirty="0" smtClean="0"/>
              <a:t> </a:t>
            </a:r>
            <a:r>
              <a:rPr lang="fi-FI" dirty="0" err="1" smtClean="0"/>
              <a:t>shooter</a:t>
            </a:r>
            <a:r>
              <a:rPr lang="fi-FI" dirty="0" smtClean="0"/>
              <a:t> </a:t>
            </a:r>
            <a:r>
              <a:rPr lang="fi-FI" dirty="0" err="1" smtClean="0"/>
              <a:t>game</a:t>
            </a:r>
            <a:endParaRPr lang="fi-FI" dirty="0" smtClean="0"/>
          </a:p>
          <a:p>
            <a:r>
              <a:rPr lang="fi-FI" dirty="0" err="1" smtClean="0"/>
              <a:t>Four</a:t>
            </a:r>
            <a:r>
              <a:rPr lang="fi-FI" dirty="0" smtClean="0"/>
              <a:t> </a:t>
            </a:r>
            <a:r>
              <a:rPr lang="fi-FI" dirty="0" err="1" smtClean="0"/>
              <a:t>unique</a:t>
            </a:r>
            <a:r>
              <a:rPr lang="fi-FI" dirty="0" smtClean="0"/>
              <a:t> </a:t>
            </a:r>
            <a:r>
              <a:rPr lang="fi-FI" dirty="0" err="1" smtClean="0"/>
              <a:t>weapons</a:t>
            </a:r>
            <a:endParaRPr lang="fi-FI" dirty="0" smtClean="0"/>
          </a:p>
          <a:p>
            <a:r>
              <a:rPr lang="fi-FI" dirty="0" smtClean="0"/>
              <a:t>Three </a:t>
            </a:r>
            <a:r>
              <a:rPr lang="fi-FI" dirty="0" err="1" smtClean="0"/>
              <a:t>awesome</a:t>
            </a:r>
            <a:r>
              <a:rPr lang="fi-FI" dirty="0" smtClean="0"/>
              <a:t> </a:t>
            </a:r>
            <a:r>
              <a:rPr lang="fi-FI" dirty="0" err="1" smtClean="0"/>
              <a:t>maps</a:t>
            </a:r>
            <a:endParaRPr lang="fi-FI" dirty="0" smtClean="0"/>
          </a:p>
          <a:p>
            <a:r>
              <a:rPr lang="fi-FI" dirty="0" err="1" smtClean="0"/>
              <a:t>Four</a:t>
            </a:r>
            <a:r>
              <a:rPr lang="fi-FI" dirty="0" smtClean="0"/>
              <a:t> </a:t>
            </a:r>
            <a:r>
              <a:rPr lang="fi-FI" dirty="0" err="1" smtClean="0"/>
              <a:t>dangerous</a:t>
            </a:r>
            <a:r>
              <a:rPr lang="fi-FI" dirty="0" smtClean="0"/>
              <a:t> </a:t>
            </a:r>
            <a:r>
              <a:rPr lang="fi-FI" dirty="0" err="1" smtClean="0"/>
              <a:t>enemies</a:t>
            </a:r>
            <a:endParaRPr lang="fi-FI" dirty="0"/>
          </a:p>
          <a:p>
            <a:r>
              <a:rPr lang="fi-FI" dirty="0" err="1" smtClean="0"/>
              <a:t>Skill-based</a:t>
            </a:r>
            <a:r>
              <a:rPr lang="fi-FI" dirty="0" smtClean="0"/>
              <a:t> </a:t>
            </a:r>
            <a:r>
              <a:rPr lang="fi-FI" dirty="0" err="1" smtClean="0"/>
              <a:t>color</a:t>
            </a:r>
            <a:r>
              <a:rPr lang="fi-FI" dirty="0" smtClean="0"/>
              <a:t> </a:t>
            </a:r>
            <a:r>
              <a:rPr lang="fi-FI" dirty="0" err="1" smtClean="0"/>
              <a:t>changing</a:t>
            </a:r>
            <a:r>
              <a:rPr lang="fi-FI" dirty="0"/>
              <a:t> </a:t>
            </a:r>
            <a:r>
              <a:rPr lang="fi-FI" dirty="0" err="1" smtClean="0"/>
              <a:t>mechanic</a:t>
            </a:r>
            <a:endParaRPr lang="fi-FI" dirty="0" smtClean="0"/>
          </a:p>
          <a:p>
            <a:r>
              <a:rPr lang="fi-FI" dirty="0" err="1" smtClean="0"/>
              <a:t>Slow</a:t>
            </a:r>
            <a:r>
              <a:rPr lang="fi-FI" dirty="0" smtClean="0"/>
              <a:t> </a:t>
            </a:r>
            <a:r>
              <a:rPr lang="fi-FI" dirty="0" err="1" smtClean="0"/>
              <a:t>down</a:t>
            </a:r>
            <a:r>
              <a:rPr lang="fi-FI" dirty="0" smtClean="0"/>
              <a:t> </a:t>
            </a:r>
            <a:r>
              <a:rPr lang="fi-FI" dirty="0" err="1" smtClean="0"/>
              <a:t>mechanic</a:t>
            </a:r>
            <a:endParaRPr lang="fi-FI" dirty="0" smtClean="0"/>
          </a:p>
          <a:p>
            <a:r>
              <a:rPr lang="fi-FI" dirty="0" smtClean="0"/>
              <a:t>Local co-op (2 players)</a:t>
            </a:r>
          </a:p>
        </p:txBody>
      </p:sp>
      <p:sp>
        <p:nvSpPr>
          <p:cNvPr id="5" name="Rectangle 4"/>
          <p:cNvSpPr/>
          <p:nvPr/>
        </p:nvSpPr>
        <p:spPr>
          <a:xfrm>
            <a:off x="5510676" y="1602223"/>
            <a:ext cx="3949443" cy="2694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Insert</a:t>
            </a:r>
            <a:r>
              <a:rPr lang="fi-FI" dirty="0" smtClean="0"/>
              <a:t> </a:t>
            </a:r>
            <a:r>
              <a:rPr lang="fi-FI" dirty="0" err="1" smtClean="0"/>
              <a:t>awesome</a:t>
            </a:r>
            <a:r>
              <a:rPr lang="fi-FI" dirty="0" smtClean="0"/>
              <a:t> </a:t>
            </a:r>
            <a:r>
              <a:rPr lang="fi-FI" dirty="0" err="1" smtClean="0"/>
              <a:t>picture</a:t>
            </a:r>
            <a:r>
              <a:rPr lang="fi-FI" dirty="0" smtClean="0"/>
              <a:t> of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game</a:t>
            </a:r>
            <a:r>
              <a:rPr lang="fi-FI" dirty="0" smtClean="0"/>
              <a:t> </a:t>
            </a:r>
            <a:r>
              <a:rPr lang="fi-FI" dirty="0" err="1" smtClean="0"/>
              <a:t>here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17417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Universe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Plot: You’re a guy with a weapon and you shoot stuff til the next level</a:t>
            </a:r>
          </a:p>
          <a:p>
            <a:r>
              <a:rPr lang="fi-FI" dirty="0" smtClean="0"/>
              <a:t>Low-poly art style</a:t>
            </a:r>
          </a:p>
          <a:p>
            <a:pPr lvl="1"/>
            <a:r>
              <a:rPr lang="fi-FI" dirty="0" smtClean="0"/>
              <a:t>Quick to model meshes</a:t>
            </a:r>
          </a:p>
          <a:p>
            <a:pPr lvl="1"/>
            <a:r>
              <a:rPr lang="fi-FI" dirty="0" smtClean="0"/>
              <a:t>Stylized with particle effects, physics, materials and post-processing</a:t>
            </a:r>
          </a:p>
          <a:p>
            <a:pPr marL="0" indent="0">
              <a:buNone/>
            </a:pPr>
            <a:endParaRPr lang="fi-FI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00" y="3340098"/>
            <a:ext cx="4964217" cy="332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6284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Color</a:t>
            </a:r>
            <a:r>
              <a:rPr lang="fi-FI" dirty="0" smtClean="0"/>
              <a:t> </a:t>
            </a:r>
            <a:r>
              <a:rPr lang="fi-FI" dirty="0" err="1" smtClean="0"/>
              <a:t>changing</a:t>
            </a:r>
            <a:r>
              <a:rPr lang="fi-FI" dirty="0" smtClean="0"/>
              <a:t> </a:t>
            </a:r>
            <a:r>
              <a:rPr lang="fi-FI" dirty="0" err="1" smtClean="0"/>
              <a:t>mechanic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Player </a:t>
            </a:r>
            <a:r>
              <a:rPr lang="fi-FI" dirty="0" err="1" smtClean="0"/>
              <a:t>has</a:t>
            </a:r>
            <a:r>
              <a:rPr lang="fi-FI" dirty="0" smtClean="0"/>
              <a:t> a </a:t>
            </a:r>
            <a:r>
              <a:rPr lang="fi-FI" dirty="0" err="1" smtClean="0"/>
              <a:t>shield</a:t>
            </a:r>
            <a:r>
              <a:rPr lang="fi-FI" dirty="0" smtClean="0"/>
              <a:t> </a:t>
            </a:r>
            <a:r>
              <a:rPr lang="fi-FI" dirty="0" err="1" smtClean="0"/>
              <a:t>which</a:t>
            </a:r>
            <a:r>
              <a:rPr lang="fi-FI" dirty="0" smtClean="0"/>
              <a:t> </a:t>
            </a:r>
            <a:r>
              <a:rPr lang="fi-FI" dirty="0" err="1" smtClean="0"/>
              <a:t>absorbs</a:t>
            </a:r>
            <a:r>
              <a:rPr lang="fi-FI" dirty="0" smtClean="0"/>
              <a:t> </a:t>
            </a:r>
            <a:r>
              <a:rPr lang="fi-FI" dirty="0" err="1" smtClean="0"/>
              <a:t>projectiles</a:t>
            </a:r>
            <a:endParaRPr lang="fi-FI" dirty="0" smtClean="0"/>
          </a:p>
          <a:p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swap</a:t>
            </a:r>
            <a:r>
              <a:rPr lang="fi-FI" dirty="0" smtClean="0"/>
              <a:t> </a:t>
            </a:r>
            <a:r>
              <a:rPr lang="fi-FI" dirty="0" err="1" smtClean="0"/>
              <a:t>between</a:t>
            </a:r>
            <a:r>
              <a:rPr lang="fi-FI" dirty="0" smtClean="0"/>
              <a:t> </a:t>
            </a:r>
            <a:r>
              <a:rPr lang="fi-FI" dirty="0" err="1" smtClean="0"/>
              <a:t>two</a:t>
            </a:r>
            <a:r>
              <a:rPr lang="fi-FI" dirty="0" smtClean="0"/>
              <a:t> </a:t>
            </a:r>
            <a:r>
              <a:rPr lang="fi-FI" dirty="0" err="1" smtClean="0"/>
              <a:t>shield</a:t>
            </a:r>
            <a:r>
              <a:rPr lang="fi-FI" dirty="0" smtClean="0"/>
              <a:t> </a:t>
            </a:r>
            <a:r>
              <a:rPr lang="fi-FI" dirty="0" err="1" smtClean="0"/>
              <a:t>colors</a:t>
            </a:r>
            <a:endParaRPr lang="fi-FI" dirty="0"/>
          </a:p>
          <a:p>
            <a:r>
              <a:rPr lang="fi-FI" dirty="0" err="1" smtClean="0"/>
              <a:t>You</a:t>
            </a:r>
            <a:r>
              <a:rPr lang="fi-FI" dirty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only</a:t>
            </a:r>
            <a:r>
              <a:rPr lang="fi-FI" dirty="0" smtClean="0"/>
              <a:t> </a:t>
            </a:r>
            <a:r>
              <a:rPr lang="fi-FI" dirty="0" err="1" smtClean="0"/>
              <a:t>absorb</a:t>
            </a:r>
            <a:r>
              <a:rPr lang="fi-FI" dirty="0" smtClean="0"/>
              <a:t> </a:t>
            </a:r>
            <a:r>
              <a:rPr lang="fi-FI" dirty="0" err="1" smtClean="0"/>
              <a:t>projectiles</a:t>
            </a:r>
            <a:r>
              <a:rPr lang="fi-FI" dirty="0" smtClean="0"/>
              <a:t> of </a:t>
            </a:r>
            <a:r>
              <a:rPr lang="fi-FI" dirty="0" err="1" smtClean="0"/>
              <a:t>same</a:t>
            </a:r>
            <a:r>
              <a:rPr lang="fi-FI" dirty="0" smtClean="0"/>
              <a:t> </a:t>
            </a:r>
            <a:r>
              <a:rPr lang="fi-FI" dirty="0" err="1" smtClean="0"/>
              <a:t>color</a:t>
            </a:r>
            <a:r>
              <a:rPr lang="fi-FI" dirty="0" smtClean="0"/>
              <a:t> as </a:t>
            </a:r>
            <a:r>
              <a:rPr lang="fi-FI" dirty="0" err="1" smtClean="0"/>
              <a:t>your</a:t>
            </a:r>
            <a:r>
              <a:rPr lang="fi-FI" dirty="0" smtClean="0"/>
              <a:t> </a:t>
            </a:r>
            <a:r>
              <a:rPr lang="fi-FI" dirty="0" err="1" smtClean="0"/>
              <a:t>shield</a:t>
            </a:r>
            <a:endParaRPr lang="fi-FI" dirty="0" smtClean="0"/>
          </a:p>
        </p:txBody>
      </p:sp>
      <p:sp>
        <p:nvSpPr>
          <p:cNvPr id="4" name="Rectangle 3"/>
          <p:cNvSpPr/>
          <p:nvPr/>
        </p:nvSpPr>
        <p:spPr>
          <a:xfrm>
            <a:off x="7776445" y="1602223"/>
            <a:ext cx="3949443" cy="2694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Insert</a:t>
            </a:r>
            <a:r>
              <a:rPr lang="fi-FI" dirty="0" smtClean="0"/>
              <a:t> </a:t>
            </a:r>
            <a:r>
              <a:rPr lang="fi-FI" dirty="0" err="1" smtClean="0"/>
              <a:t>color</a:t>
            </a:r>
            <a:r>
              <a:rPr lang="fi-FI" dirty="0" smtClean="0"/>
              <a:t> </a:t>
            </a:r>
            <a:r>
              <a:rPr lang="fi-FI" dirty="0" err="1" smtClean="0"/>
              <a:t>changing</a:t>
            </a:r>
            <a:r>
              <a:rPr lang="fi-FI" dirty="0" smtClean="0"/>
              <a:t> video </a:t>
            </a:r>
            <a:r>
              <a:rPr lang="fi-FI" dirty="0" err="1" smtClean="0"/>
              <a:t>here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225729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Slow</a:t>
            </a:r>
            <a:r>
              <a:rPr lang="fi-FI" dirty="0" smtClean="0"/>
              <a:t> </a:t>
            </a:r>
            <a:r>
              <a:rPr lang="fi-FI" dirty="0" err="1" smtClean="0"/>
              <a:t>down</a:t>
            </a:r>
            <a:r>
              <a:rPr lang="fi-FI" dirty="0" smtClean="0"/>
              <a:t> </a:t>
            </a:r>
            <a:r>
              <a:rPr lang="fi-FI" dirty="0" err="1" smtClean="0"/>
              <a:t>mechanic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Players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charge</a:t>
            </a:r>
            <a:r>
              <a:rPr lang="fi-FI" dirty="0" smtClean="0"/>
              <a:t> </a:t>
            </a:r>
            <a:r>
              <a:rPr lang="fi-FI" dirty="0" err="1" smtClean="0"/>
              <a:t>their</a:t>
            </a:r>
            <a:r>
              <a:rPr lang="fi-FI" dirty="0" smtClean="0"/>
              <a:t> </a:t>
            </a:r>
            <a:r>
              <a:rPr lang="fi-FI" dirty="0" err="1" smtClean="0"/>
              <a:t>slow</a:t>
            </a:r>
            <a:r>
              <a:rPr lang="fi-FI" dirty="0" smtClean="0"/>
              <a:t> </a:t>
            </a:r>
            <a:r>
              <a:rPr lang="fi-FI" dirty="0" err="1" smtClean="0"/>
              <a:t>down</a:t>
            </a:r>
            <a:r>
              <a:rPr lang="fi-FI" dirty="0" smtClean="0"/>
              <a:t> </a:t>
            </a:r>
            <a:r>
              <a:rPr lang="fi-FI" dirty="0" err="1" smtClean="0"/>
              <a:t>bar</a:t>
            </a:r>
            <a:endParaRPr lang="fi-FI" dirty="0" smtClean="0"/>
          </a:p>
          <a:p>
            <a:r>
              <a:rPr lang="fi-FI" dirty="0" err="1" smtClean="0"/>
              <a:t>They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drain</a:t>
            </a:r>
            <a:r>
              <a:rPr lang="fi-FI" dirty="0" smtClean="0"/>
              <a:t> it </a:t>
            </a:r>
            <a:r>
              <a:rPr lang="fi-FI" dirty="0" err="1" smtClean="0"/>
              <a:t>by</a:t>
            </a:r>
            <a:r>
              <a:rPr lang="fi-FI" dirty="0" smtClean="0"/>
              <a:t> </a:t>
            </a:r>
            <a:r>
              <a:rPr lang="fi-FI" dirty="0" err="1" smtClean="0"/>
              <a:t>slowing</a:t>
            </a:r>
            <a:r>
              <a:rPr lang="fi-FI" dirty="0" smtClean="0"/>
              <a:t> </a:t>
            </a:r>
            <a:r>
              <a:rPr lang="fi-FI" dirty="0" err="1" smtClean="0"/>
              <a:t>down</a:t>
            </a:r>
            <a:r>
              <a:rPr lang="fi-FI" dirty="0" smtClean="0"/>
              <a:t> </a:t>
            </a:r>
            <a:r>
              <a:rPr lang="fi-FI" dirty="0" err="1" smtClean="0"/>
              <a:t>time</a:t>
            </a:r>
            <a:endParaRPr lang="fi-FI" dirty="0" smtClean="0"/>
          </a:p>
          <a:p>
            <a:r>
              <a:rPr lang="fi-FI" dirty="0" err="1" smtClean="0"/>
              <a:t>While</a:t>
            </a:r>
            <a:r>
              <a:rPr lang="fi-FI" dirty="0"/>
              <a:t> </a:t>
            </a:r>
            <a:r>
              <a:rPr lang="fi-FI" dirty="0" err="1" smtClean="0"/>
              <a:t>time</a:t>
            </a:r>
            <a:r>
              <a:rPr lang="fi-FI" dirty="0" smtClean="0"/>
              <a:t> is </a:t>
            </a:r>
            <a:r>
              <a:rPr lang="fi-FI" dirty="0" err="1" smtClean="0"/>
              <a:t>slowed</a:t>
            </a:r>
            <a:r>
              <a:rPr lang="fi-FI" dirty="0" smtClean="0"/>
              <a:t> </a:t>
            </a:r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shoot</a:t>
            </a:r>
            <a:r>
              <a:rPr lang="fi-FI" dirty="0" smtClean="0"/>
              <a:t> at </a:t>
            </a:r>
            <a:r>
              <a:rPr lang="fi-FI" dirty="0" err="1" smtClean="0"/>
              <a:t>normal</a:t>
            </a:r>
            <a:r>
              <a:rPr lang="fi-FI" dirty="0"/>
              <a:t> </a:t>
            </a:r>
            <a:r>
              <a:rPr lang="fi-FI" dirty="0" err="1" smtClean="0"/>
              <a:t>rate</a:t>
            </a:r>
            <a:endParaRPr lang="fi-FI" dirty="0"/>
          </a:p>
        </p:txBody>
      </p:sp>
      <p:sp>
        <p:nvSpPr>
          <p:cNvPr id="4" name="Rectangle 3"/>
          <p:cNvSpPr/>
          <p:nvPr/>
        </p:nvSpPr>
        <p:spPr>
          <a:xfrm>
            <a:off x="6279419" y="1602223"/>
            <a:ext cx="4928050" cy="358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Insert</a:t>
            </a:r>
            <a:r>
              <a:rPr lang="fi-FI" dirty="0" smtClean="0"/>
              <a:t> </a:t>
            </a:r>
            <a:r>
              <a:rPr lang="fi-FI" dirty="0" err="1" smtClean="0"/>
              <a:t>slow</a:t>
            </a:r>
            <a:r>
              <a:rPr lang="fi-FI" dirty="0" smtClean="0"/>
              <a:t> </a:t>
            </a:r>
            <a:r>
              <a:rPr lang="fi-FI" dirty="0" err="1" smtClean="0"/>
              <a:t>down</a:t>
            </a:r>
            <a:r>
              <a:rPr lang="fi-FI" dirty="0" smtClean="0"/>
              <a:t> video </a:t>
            </a:r>
            <a:r>
              <a:rPr lang="fi-FI" dirty="0" err="1" smtClean="0"/>
              <a:t>here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100737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Content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23993"/>
            <a:ext cx="8596668" cy="5255776"/>
          </a:xfrm>
        </p:spPr>
        <p:txBody>
          <a:bodyPr>
            <a:normAutofit lnSpcReduction="10000"/>
          </a:bodyPr>
          <a:lstStyle/>
          <a:p>
            <a:r>
              <a:rPr lang="fi-FI" dirty="0" err="1" smtClean="0"/>
              <a:t>Four</a:t>
            </a:r>
            <a:r>
              <a:rPr lang="fi-FI" dirty="0" smtClean="0"/>
              <a:t> </a:t>
            </a:r>
            <a:r>
              <a:rPr lang="fi-FI" dirty="0" err="1" smtClean="0"/>
              <a:t>unique</a:t>
            </a:r>
            <a:r>
              <a:rPr lang="fi-FI" dirty="0" smtClean="0"/>
              <a:t> </a:t>
            </a:r>
            <a:r>
              <a:rPr lang="fi-FI" dirty="0" err="1" smtClean="0"/>
              <a:t>weapons</a:t>
            </a:r>
            <a:endParaRPr lang="fi-FI" dirty="0" smtClean="0"/>
          </a:p>
          <a:p>
            <a:endParaRPr lang="fi-FI" dirty="0"/>
          </a:p>
          <a:p>
            <a:endParaRPr lang="fi-FI" dirty="0" smtClean="0"/>
          </a:p>
          <a:p>
            <a:endParaRPr lang="fi-FI" dirty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r>
              <a:rPr lang="fi-FI" dirty="0"/>
              <a:t> </a:t>
            </a:r>
            <a:r>
              <a:rPr lang="fi-FI" dirty="0" smtClean="0"/>
              <a:t> Machine gun		</a:t>
            </a:r>
            <a:r>
              <a:rPr lang="fi-FI" dirty="0" err="1" smtClean="0"/>
              <a:t>Missile</a:t>
            </a:r>
            <a:r>
              <a:rPr lang="fi-FI" dirty="0" smtClean="0"/>
              <a:t> </a:t>
            </a:r>
            <a:r>
              <a:rPr lang="fi-FI" dirty="0" err="1" smtClean="0"/>
              <a:t>Launcher</a:t>
            </a:r>
            <a:r>
              <a:rPr lang="fi-FI" dirty="0" smtClean="0"/>
              <a:t>		  Lightning gun		      </a:t>
            </a:r>
            <a:r>
              <a:rPr lang="fi-FI" dirty="0" err="1" smtClean="0"/>
              <a:t>Shotgun</a:t>
            </a:r>
            <a:endParaRPr lang="fi-FI" dirty="0" smtClean="0"/>
          </a:p>
          <a:p>
            <a:r>
              <a:rPr lang="fi-FI" dirty="0" smtClean="0"/>
              <a:t>Three awesome maps</a:t>
            </a:r>
          </a:p>
          <a:p>
            <a:endParaRPr lang="fi-FI" dirty="0" smtClean="0"/>
          </a:p>
          <a:p>
            <a:endParaRPr lang="fi-FI" dirty="0"/>
          </a:p>
          <a:p>
            <a:endParaRPr lang="fi-FI" dirty="0" smtClean="0"/>
          </a:p>
          <a:p>
            <a:endParaRPr lang="fi-FI" dirty="0" smtClean="0"/>
          </a:p>
          <a:p>
            <a:pPr marL="0" indent="0">
              <a:buNone/>
            </a:pPr>
            <a:endParaRPr lang="fi-FI" dirty="0" smtClean="0"/>
          </a:p>
          <a:p>
            <a:pPr marL="0" indent="0">
              <a:buNone/>
            </a:pPr>
            <a:r>
              <a:rPr lang="fi-FI" dirty="0" smtClean="0"/>
              <a:t>		</a:t>
            </a:r>
          </a:p>
          <a:p>
            <a:pPr marL="0" indent="0">
              <a:buNone/>
            </a:pPr>
            <a:r>
              <a:rPr lang="fi-FI" dirty="0" smtClean="0"/>
              <a:t>Jungle				</a:t>
            </a:r>
            <a:r>
              <a:rPr lang="fi-FI" dirty="0"/>
              <a:t>	</a:t>
            </a:r>
            <a:r>
              <a:rPr lang="fi-FI" dirty="0" smtClean="0"/>
              <a:t>     Cave						   Boss</a:t>
            </a:r>
            <a:endParaRPr lang="fi-FI" dirty="0"/>
          </a:p>
        </p:txBody>
      </p:sp>
      <p:sp>
        <p:nvSpPr>
          <p:cNvPr id="8" name="Rectangle 7"/>
          <p:cNvSpPr/>
          <p:nvPr/>
        </p:nvSpPr>
        <p:spPr>
          <a:xfrm>
            <a:off x="677333" y="4497822"/>
            <a:ext cx="2599941" cy="1375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Insert</a:t>
            </a:r>
            <a:r>
              <a:rPr lang="fi-FI" dirty="0" smtClean="0"/>
              <a:t> </a:t>
            </a:r>
            <a:r>
              <a:rPr lang="fi-FI" dirty="0" err="1" smtClean="0"/>
              <a:t>map</a:t>
            </a:r>
            <a:r>
              <a:rPr lang="fi-FI" dirty="0" smtClean="0"/>
              <a:t> image </a:t>
            </a:r>
            <a:r>
              <a:rPr lang="fi-FI" dirty="0" err="1" smtClean="0"/>
              <a:t>here</a:t>
            </a:r>
            <a:endParaRPr lang="fi-FI" dirty="0" smtClean="0"/>
          </a:p>
        </p:txBody>
      </p:sp>
      <p:sp>
        <p:nvSpPr>
          <p:cNvPr id="9" name="Rectangle 8"/>
          <p:cNvSpPr/>
          <p:nvPr/>
        </p:nvSpPr>
        <p:spPr>
          <a:xfrm>
            <a:off x="3720482" y="4497819"/>
            <a:ext cx="2599941" cy="1375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Insert</a:t>
            </a:r>
            <a:r>
              <a:rPr lang="fi-FI" dirty="0" smtClean="0"/>
              <a:t> </a:t>
            </a:r>
            <a:r>
              <a:rPr lang="fi-FI" dirty="0" err="1" smtClean="0"/>
              <a:t>map</a:t>
            </a:r>
            <a:r>
              <a:rPr lang="fi-FI" dirty="0" smtClean="0"/>
              <a:t> image </a:t>
            </a:r>
            <a:r>
              <a:rPr lang="fi-FI" dirty="0" err="1" smtClean="0"/>
              <a:t>here</a:t>
            </a:r>
            <a:endParaRPr lang="fi-FI" dirty="0" smtClean="0"/>
          </a:p>
        </p:txBody>
      </p:sp>
      <p:sp>
        <p:nvSpPr>
          <p:cNvPr id="10" name="Rectangle 9"/>
          <p:cNvSpPr/>
          <p:nvPr/>
        </p:nvSpPr>
        <p:spPr>
          <a:xfrm>
            <a:off x="6763632" y="4497820"/>
            <a:ext cx="2599941" cy="1375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Insert</a:t>
            </a:r>
            <a:r>
              <a:rPr lang="fi-FI" dirty="0" smtClean="0"/>
              <a:t> </a:t>
            </a:r>
            <a:r>
              <a:rPr lang="fi-FI" dirty="0" err="1" smtClean="0"/>
              <a:t>map</a:t>
            </a:r>
            <a:r>
              <a:rPr lang="fi-FI" dirty="0" smtClean="0"/>
              <a:t> image </a:t>
            </a:r>
            <a:r>
              <a:rPr lang="fi-FI" dirty="0" err="1" smtClean="0"/>
              <a:t>here</a:t>
            </a:r>
            <a:endParaRPr lang="fi-FI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808" y="2030625"/>
            <a:ext cx="1936393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3" y="2038508"/>
            <a:ext cx="1936394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571" y="2046598"/>
            <a:ext cx="1936393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045" y="2071187"/>
            <a:ext cx="1941528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C:\Users\Matti\Documents\game-programming-project\Saved\Screenshots\Windows\HighresScreenshot0000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44" y="4103185"/>
            <a:ext cx="3109425" cy="2179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869" y="4089452"/>
            <a:ext cx="2982458" cy="2178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 descr="C:\Users\Matti\Documents\game-programming-project\Saved\Screenshots\Windows\HighresScreenshot00003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327" y="4103185"/>
            <a:ext cx="3038634" cy="216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909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More </a:t>
            </a:r>
            <a:r>
              <a:rPr lang="fi-FI" dirty="0" err="1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02223"/>
            <a:ext cx="10174085" cy="4439139"/>
          </a:xfrm>
        </p:spPr>
        <p:txBody>
          <a:bodyPr/>
          <a:lstStyle/>
          <a:p>
            <a:r>
              <a:rPr lang="fi-FI" dirty="0" smtClean="0"/>
              <a:t>Four dangerous enemies</a:t>
            </a:r>
          </a:p>
          <a:p>
            <a:endParaRPr lang="fi-FI" dirty="0"/>
          </a:p>
          <a:p>
            <a:endParaRPr lang="fi-FI" dirty="0" smtClean="0"/>
          </a:p>
          <a:p>
            <a:endParaRPr lang="fi-FI" dirty="0"/>
          </a:p>
          <a:p>
            <a:endParaRPr lang="fi-FI" dirty="0" smtClean="0"/>
          </a:p>
          <a:p>
            <a:endParaRPr lang="fi-FI" dirty="0"/>
          </a:p>
          <a:p>
            <a:endParaRPr lang="fi-FI" dirty="0" smtClean="0"/>
          </a:p>
          <a:p>
            <a:endParaRPr lang="fi-FI" dirty="0"/>
          </a:p>
          <a:p>
            <a:pPr marL="0" indent="0">
              <a:buNone/>
            </a:pPr>
            <a:r>
              <a:rPr lang="fi-FI" dirty="0" smtClean="0"/>
              <a:t>   Swarm enemy		Crystal enemy		  	  </a:t>
            </a:r>
            <a:r>
              <a:rPr lang="fi-FI" dirty="0"/>
              <a:t> </a:t>
            </a:r>
            <a:r>
              <a:rPr lang="fi-FI" dirty="0" smtClean="0"/>
              <a:t>  Worm	   					Beholder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489" y="2129638"/>
            <a:ext cx="2028825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12" y="2114370"/>
            <a:ext cx="1306942" cy="26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240" y="2216258"/>
            <a:ext cx="3159350" cy="244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404" y="1699724"/>
            <a:ext cx="3105040" cy="305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7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Game structure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Either single player or local co-op (max 2 players)</a:t>
            </a:r>
          </a:p>
          <a:p>
            <a:r>
              <a:rPr lang="fi-FI" dirty="0" smtClean="0"/>
              <a:t>Three levels (along with menu, credits etc...)</a:t>
            </a:r>
          </a:p>
          <a:p>
            <a:r>
              <a:rPr lang="fi-FI" dirty="0" smtClean="0"/>
              <a:t>Duration: 15-20 minutes</a:t>
            </a:r>
          </a:p>
          <a:p>
            <a:r>
              <a:rPr lang="fi-FI" smtClean="0"/>
              <a:t>Progressively harder New Game +</a:t>
            </a:r>
            <a:endParaRPr lang="fi-FI" dirty="0" smtClean="0"/>
          </a:p>
          <a:p>
            <a:r>
              <a:rPr lang="fi-FI" dirty="0" smtClean="0"/>
              <a:t>Randomly generated parts for replay value</a:t>
            </a:r>
          </a:p>
          <a:p>
            <a:pPr lvl="1"/>
            <a:r>
              <a:rPr lang="fi-FI" dirty="0" smtClean="0"/>
              <a:t>Enemy placement</a:t>
            </a:r>
          </a:p>
          <a:p>
            <a:pPr lvl="1"/>
            <a:r>
              <a:rPr lang="fi-FI" dirty="0" smtClean="0"/>
              <a:t>Weapons and drops</a:t>
            </a:r>
          </a:p>
          <a:p>
            <a:pPr lvl="1"/>
            <a:r>
              <a:rPr lang="fi-FI" dirty="0" smtClean="0"/>
              <a:t>Entire 2nd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871896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Competitors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Not a lot of competing games on the market</a:t>
            </a:r>
          </a:p>
          <a:p>
            <a:r>
              <a:rPr lang="fi-FI" dirty="0" smtClean="0"/>
              <a:t>Ours is a pretty unique mix of different gameplay mechanics</a:t>
            </a:r>
          </a:p>
          <a:p>
            <a:pPr lvl="1"/>
            <a:r>
              <a:rPr lang="fi-FI" dirty="0" smtClean="0"/>
              <a:t>Similiar games</a:t>
            </a:r>
          </a:p>
          <a:p>
            <a:pPr lvl="2"/>
            <a:r>
              <a:rPr lang="fi-FI" dirty="0" smtClean="0"/>
              <a:t>Ikaruga</a:t>
            </a:r>
          </a:p>
          <a:p>
            <a:pPr lvl="2"/>
            <a:r>
              <a:rPr lang="fi-FI" dirty="0" smtClean="0"/>
              <a:t>Cave Story</a:t>
            </a:r>
          </a:p>
          <a:p>
            <a:pPr lvl="2"/>
            <a:r>
              <a:rPr lang="fi-FI" dirty="0" smtClean="0"/>
              <a:t>Nuclear Throne</a:t>
            </a:r>
          </a:p>
          <a:p>
            <a:pPr lvl="2"/>
            <a:r>
              <a:rPr lang="fi-FI" dirty="0" smtClean="0"/>
              <a:t>Teleglitch</a:t>
            </a:r>
          </a:p>
          <a:p>
            <a:pPr lvl="2"/>
            <a:endParaRPr lang="fi-FI" dirty="0"/>
          </a:p>
          <a:p>
            <a:pPr marL="914400" lvl="2" indent="0">
              <a:buNone/>
            </a:pP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32098654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171</TotalTime>
  <Words>521</Words>
  <Application>Microsoft Office PowerPoint</Application>
  <PresentationFormat>Custom</PresentationFormat>
  <Paragraphs>123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Facet</vt:lpstr>
      <vt:lpstr>Topdown Game</vt:lpstr>
      <vt:lpstr>Game overview</vt:lpstr>
      <vt:lpstr>Universe</vt:lpstr>
      <vt:lpstr>Color changing mechanic</vt:lpstr>
      <vt:lpstr>Slow down mechanic</vt:lpstr>
      <vt:lpstr>Content</vt:lpstr>
      <vt:lpstr>More content</vt:lpstr>
      <vt:lpstr>Game structure</vt:lpstr>
      <vt:lpstr>Competitors</vt:lpstr>
      <vt:lpstr>Key strengths</vt:lpstr>
      <vt:lpstr>Project premise</vt:lpstr>
      <vt:lpstr>Development process</vt:lpstr>
      <vt:lpstr>Cut features</vt:lpstr>
      <vt:lpstr>Problems</vt:lpstr>
      <vt:lpstr>Lessons learned</vt:lpstr>
      <vt:lpstr>Demo</vt:lpstr>
      <vt:lpstr>Questions?</vt:lpstr>
    </vt:vector>
  </TitlesOfParts>
  <Company>JAMK/ICT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Topdown Game</dc:title>
  <dc:creator>Iiro Surakka</dc:creator>
  <cp:lastModifiedBy>Matti</cp:lastModifiedBy>
  <cp:revision>183</cp:revision>
  <dcterms:created xsi:type="dcterms:W3CDTF">2015-04-23T13:01:30Z</dcterms:created>
  <dcterms:modified xsi:type="dcterms:W3CDTF">2015-04-26T17:24:51Z</dcterms:modified>
</cp:coreProperties>
</file>