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Local</a:t>
            </a:r>
            <a:r>
              <a:rPr lang="fi-FI" dirty="0" smtClean="0"/>
              <a:t> </a:t>
            </a:r>
            <a:r>
              <a:rPr lang="fi-FI" dirty="0" err="1" smtClean="0"/>
              <a:t>co</a:t>
            </a:r>
            <a:r>
              <a:rPr lang="fi-FI" dirty="0" smtClean="0"/>
              <a:t>-op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  <a:r>
              <a:rPr lang="fi-FI" dirty="0" err="1" smtClean="0"/>
              <a:t>Jungle</a:t>
            </a:r>
            <a:r>
              <a:rPr lang="fi-FI" dirty="0" smtClean="0"/>
              <a:t>				</a:t>
            </a:r>
            <a:r>
              <a:rPr lang="fi-FI" dirty="0"/>
              <a:t>	</a:t>
            </a:r>
            <a:r>
              <a:rPr lang="fi-FI" dirty="0" smtClean="0"/>
              <a:t>     </a:t>
            </a:r>
            <a:r>
              <a:rPr lang="fi-FI" dirty="0" err="1" smtClean="0"/>
              <a:t>Cave</a:t>
            </a:r>
            <a:r>
              <a:rPr lang="fi-FI" dirty="0" smtClean="0"/>
              <a:t>						   </a:t>
            </a:r>
            <a:r>
              <a:rPr lang="fi-FI" dirty="0" err="1" smtClean="0"/>
              <a:t>Boss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77334" y="2120112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25571" y="212011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73808" y="212011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22045" y="2128201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</a:t>
            </a:r>
            <a:r>
              <a:rPr lang="fi-FI" dirty="0" err="1" smtClean="0"/>
              <a:t>Swarm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			Crystal </a:t>
            </a:r>
            <a:r>
              <a:rPr lang="fi-FI" dirty="0" err="1" smtClean="0"/>
              <a:t>enemy</a:t>
            </a:r>
            <a:r>
              <a:rPr lang="fi-FI" dirty="0" smtClean="0"/>
              <a:t>		  	   </a:t>
            </a:r>
            <a:r>
              <a:rPr lang="fi-FI" dirty="0" err="1" smtClean="0"/>
              <a:t>Worm</a:t>
            </a:r>
            <a:r>
              <a:rPr lang="fi-FI" dirty="0" smtClean="0"/>
              <a:t>				    </a:t>
            </a:r>
            <a:r>
              <a:rPr lang="fi-FI" dirty="0" err="1" smtClean="0"/>
              <a:t>Beholder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11202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00701" y="2112019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24068" y="2114370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247435" y="2112018"/>
            <a:ext cx="2195339" cy="174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enemy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</a:t>
            </a:r>
            <a:r>
              <a:rPr lang="fi-FI" dirty="0" smtClean="0"/>
              <a:t>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</a:t>
            </a:r>
            <a:r>
              <a:rPr lang="fi-FI" dirty="0" err="1" smtClean="0"/>
              <a:t>computers</a:t>
            </a:r>
            <a:r>
              <a:rPr lang="fi-FI" dirty="0" smtClean="0"/>
              <a:t> </a:t>
            </a:r>
            <a:r>
              <a:rPr lang="fi-FI" dirty="0" err="1" smtClean="0"/>
              <a:t>inadequate</a:t>
            </a:r>
            <a:r>
              <a:rPr lang="fi-FI" dirty="0" smtClean="0"/>
              <a:t> for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editor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348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Topdown Game</vt:lpstr>
      <vt:lpstr>Game</vt:lpstr>
      <vt:lpstr>Color changing mechanic</vt:lpstr>
      <vt:lpstr>Slow down mechanic</vt:lpstr>
      <vt:lpstr>Content</vt:lpstr>
      <vt:lpstr>More content</vt:lpstr>
      <vt:lpstr>Premise</vt:lpstr>
      <vt:lpstr>Development process</vt:lpstr>
      <vt:lpstr>Cut features</vt:lpstr>
      <vt:lpstr>Problems</vt:lpstr>
      <vt:lpstr>What we learned</vt:lpstr>
      <vt:lpstr>Demo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Iiro Surakka</cp:lastModifiedBy>
  <cp:revision>137</cp:revision>
  <dcterms:created xsi:type="dcterms:W3CDTF">2015-04-23T13:01:30Z</dcterms:created>
  <dcterms:modified xsi:type="dcterms:W3CDTF">2015-04-23T14:48:15Z</dcterms:modified>
</cp:coreProperties>
</file>