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8" autoAdjust="0"/>
    <p:restoredTop sz="94660"/>
  </p:normalViewPr>
  <p:slideViewPr>
    <p:cSldViewPr snapToGrid="0">
      <p:cViewPr>
        <p:scale>
          <a:sx n="50" d="100"/>
          <a:sy n="50" d="100"/>
        </p:scale>
        <p:origin x="18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85F3-2A2C-8C63-AC09-026F777DC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BA455-6DF1-726A-3600-ABE9105D8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C5-806F-3D64-A919-4635433F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8FC-9781-4CFE-9B10-1297EBBE8F3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DDB85-25C8-726C-FD22-946C3546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92C8-3447-1154-66BA-CFF02807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B8AE-401B-4DBB-9786-20E3CD5A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49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F0F4-F00B-8759-ED09-4CA9136C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D5120-C2D1-52D2-63C0-77F0CC1C8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701D-F271-3C0E-172A-A39FC777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8FC-9781-4CFE-9B10-1297EBBE8F3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50679-EA9B-D96D-50F5-3434F519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E0E26-3B66-B720-39F3-476699AC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B8AE-401B-4DBB-9786-20E3CD5A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42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E7BB2-CC8B-5F56-674C-DF4EEDF15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3F6AF-C888-AF89-DBB8-065FA02B7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5FE4-77F9-5503-3B28-C2F4A753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8FC-9781-4CFE-9B10-1297EBBE8F3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F0098-FC26-620B-8CB5-CFE492CF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1B80-732A-2F11-8580-DC3012FA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B8AE-401B-4DBB-9786-20E3CD5A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54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2129-1659-B0FB-4125-6BC25715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F133-CF17-1C8E-33C1-679E7F70C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651D1-2C40-4975-BD12-1F3B66C6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8FC-9781-4CFE-9B10-1297EBBE8F3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F9EA-80AA-C380-3D39-B2D9D9D6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55A5-AF83-567F-8324-D3A24CA0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B8AE-401B-4DBB-9786-20E3CD5A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4461-8075-F463-24C7-A956F4ED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21BEC-3277-CA73-CA9C-302251244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66077-DEA0-C85E-965D-1928EEE3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8FC-9781-4CFE-9B10-1297EBBE8F3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ADCDC-A4D4-8BA8-5AC5-B1B50488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9E7CC-A40F-88C4-C8A7-B0D6D00F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B8AE-401B-4DBB-9786-20E3CD5A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45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1A6C-0D68-3A40-CE6C-266EC689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34B51-B677-FD46-A182-FDA1C488B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DCDC1-5A9F-B3C5-49F5-FC069F7E0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2DB2A-E214-3487-4D1E-F24B85C5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8FC-9781-4CFE-9B10-1297EBBE8F3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20AB7-25D2-A389-803F-37CC980E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9DB12-862E-4B8F-7102-2ACFF6C0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B8AE-401B-4DBB-9786-20E3CD5A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23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56B8-49F3-4EEA-0C78-058527F1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BFBF8-DBCB-D94F-3AD5-52F65C047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F8E2C-A273-0A48-4024-47A5F0560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5481B-A0D8-65BE-B719-1AC994046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CF15D-95D2-5353-EDF2-5DD41CDCB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85D2A-F9D2-1B80-00D2-50AA1249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8FC-9781-4CFE-9B10-1297EBBE8F3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07C30-590E-4877-5BA6-DB95121B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A488C-7EA4-29F3-91AE-D0009066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B8AE-401B-4DBB-9786-20E3CD5A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64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C959-6C16-BA84-50F1-714C0FE8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D3679-ECC7-7F5D-3D04-5C036135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8FC-9781-4CFE-9B10-1297EBBE8F3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29FBB-AA42-BF89-5E74-7D17C996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8202-BEBA-6715-5660-F12CD7F2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B8AE-401B-4DBB-9786-20E3CD5A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17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BC7B7-24BC-AE27-2763-51B52C14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8FC-9781-4CFE-9B10-1297EBBE8F3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DFFFA-DB98-D1AE-443E-58FB02E9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2DC35-E288-A63D-C745-93631E30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B8AE-401B-4DBB-9786-20E3CD5A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31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CEDF-0489-87FD-2F16-667577AA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3EAE8-843E-0796-FA3C-8D878EFF1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0A70B-F837-224A-CD69-27336A87C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A71F5-4935-29BE-0258-8D6F82FA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8FC-9781-4CFE-9B10-1297EBBE8F3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80F3B-8EFF-8106-3BAB-D6AFDACD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EFDF9-3B60-1BD6-449A-0CFDE7B5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B8AE-401B-4DBB-9786-20E3CD5A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21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A421-D3B0-7D79-1D69-8AE6E027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BAE39-7EC1-A120-7613-7ABBE225B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7BB2D-05DA-0FD5-2E09-5FB561B25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5677D-916B-F686-9D63-581685A6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E8FC-9781-4CFE-9B10-1297EBBE8F3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CEBB5-7330-F568-B423-0948AF37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1A770-1F69-3770-F0CF-D067EED8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B8AE-401B-4DBB-9786-20E3CD5A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3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6AC81-47CD-5406-113E-1A64C541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6E21D-E87A-67C7-C8F8-A9BD3D2A3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764C-2F84-4960-BDB5-DE386F526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E8FC-9781-4CFE-9B10-1297EBBE8F3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941CB-7A7C-B2A2-0773-6EFC5D917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FEA3-4E62-C9EF-64FE-C01126910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FB8AE-401B-4DBB-9786-20E3CD5A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88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84BF60E-385A-83C4-3449-7483EDA8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862"/>
            <a:ext cx="59436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128218-86ED-F5CA-F9D0-176C37E47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2862"/>
            <a:ext cx="59436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83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7917CD1-85C0-2AC0-D96E-FC3D09B6E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5943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3C41E1-2B0D-CC9D-E69B-CFD1B084C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004888"/>
            <a:ext cx="59436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9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D3271A-29BB-BD92-4B0E-AB690ED5A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1128711"/>
            <a:ext cx="59436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30C2A3F-A7B4-FD5E-E14C-2186BA93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28711"/>
            <a:ext cx="59436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2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Isuru Pamuditha</dc:creator>
  <cp:lastModifiedBy>Isuru Pamuditha</cp:lastModifiedBy>
  <cp:revision>2</cp:revision>
  <dcterms:created xsi:type="dcterms:W3CDTF">2024-07-19T06:28:06Z</dcterms:created>
  <dcterms:modified xsi:type="dcterms:W3CDTF">2024-07-19T06:37:04Z</dcterms:modified>
</cp:coreProperties>
</file>