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75" r:id="rId5"/>
    <p:sldId id="260" r:id="rId6"/>
    <p:sldId id="261" r:id="rId7"/>
    <p:sldId id="262" r:id="rId8"/>
    <p:sldId id="263" r:id="rId9"/>
    <p:sldId id="264" r:id="rId10"/>
    <p:sldId id="265" r:id="rId11"/>
    <p:sldId id="266" r:id="rId12"/>
    <p:sldId id="267" r:id="rId13"/>
    <p:sldId id="269" r:id="rId14"/>
    <p:sldId id="270" r:id="rId15"/>
    <p:sldId id="271" r:id="rId16"/>
    <p:sldId id="273" r:id="rId17"/>
    <p:sldId id="274"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uru Abeywardana" initials="IA" lastIdx="1" clrIdx="0">
    <p:extLst>
      <p:ext uri="{19B8F6BF-5375-455C-9EA6-DF929625EA0E}">
        <p15:presenceInfo xmlns:p15="http://schemas.microsoft.com/office/powerpoint/2012/main" userId="a1f0b5f3368b7c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7379" autoAdjust="0"/>
  </p:normalViewPr>
  <p:slideViewPr>
    <p:cSldViewPr snapToGrid="0">
      <p:cViewPr varScale="1">
        <p:scale>
          <a:sx n="57" d="100"/>
          <a:sy n="57"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B1A4A-F85C-4D1E-AD24-BEEA61EC2379}" type="datetimeFigureOut">
              <a:rPr lang="en-US" smtClean="0"/>
              <a:t>12/22/2015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BC991-31FC-4DCA-ADBD-9A4B7DBCB4F0}" type="slidenum">
              <a:rPr lang="en-US" smtClean="0"/>
              <a:t>‹#›</a:t>
            </a:fld>
            <a:endParaRPr lang="en-US"/>
          </a:p>
        </p:txBody>
      </p:sp>
    </p:spTree>
    <p:extLst>
      <p:ext uri="{BB962C8B-B14F-4D97-AF65-F5344CB8AC3E}">
        <p14:creationId xmlns:p14="http://schemas.microsoft.com/office/powerpoint/2010/main" val="1557948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part Practice your language</a:t>
            </a:r>
            <a:endParaRPr lang="en-US" dirty="0"/>
          </a:p>
        </p:txBody>
      </p:sp>
      <p:sp>
        <p:nvSpPr>
          <p:cNvPr id="4" name="Slide Number Placeholder 3"/>
          <p:cNvSpPr>
            <a:spLocks noGrp="1"/>
          </p:cNvSpPr>
          <p:nvPr>
            <p:ph type="sldNum" sz="quarter" idx="10"/>
          </p:nvPr>
        </p:nvSpPr>
        <p:spPr/>
        <p:txBody>
          <a:bodyPr/>
          <a:lstStyle/>
          <a:p>
            <a:fld id="{9DEBC991-31FC-4DCA-ADBD-9A4B7DBCB4F0}" type="slidenum">
              <a:rPr lang="en-US" smtClean="0"/>
              <a:t>2</a:t>
            </a:fld>
            <a:endParaRPr lang="en-US"/>
          </a:p>
        </p:txBody>
      </p:sp>
    </p:spTree>
    <p:extLst>
      <p:ext uri="{BB962C8B-B14F-4D97-AF65-F5344CB8AC3E}">
        <p14:creationId xmlns:p14="http://schemas.microsoft.com/office/powerpoint/2010/main" val="170849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experience needed , if you have it is not a problem</a:t>
            </a:r>
            <a:endParaRPr lang="en-US" dirty="0"/>
          </a:p>
        </p:txBody>
      </p:sp>
      <p:sp>
        <p:nvSpPr>
          <p:cNvPr id="4" name="Slide Number Placeholder 3"/>
          <p:cNvSpPr>
            <a:spLocks noGrp="1"/>
          </p:cNvSpPr>
          <p:nvPr>
            <p:ph type="sldNum" sz="quarter" idx="10"/>
          </p:nvPr>
        </p:nvSpPr>
        <p:spPr/>
        <p:txBody>
          <a:bodyPr/>
          <a:lstStyle/>
          <a:p>
            <a:fld id="{9DEBC991-31FC-4DCA-ADBD-9A4B7DBCB4F0}" type="slidenum">
              <a:rPr lang="en-US" smtClean="0"/>
              <a:t>3</a:t>
            </a:fld>
            <a:endParaRPr lang="en-US"/>
          </a:p>
        </p:txBody>
      </p:sp>
    </p:spTree>
    <p:extLst>
      <p:ext uri="{BB962C8B-B14F-4D97-AF65-F5344CB8AC3E}">
        <p14:creationId xmlns:p14="http://schemas.microsoft.com/office/powerpoint/2010/main" val="14958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experience needed , if you have it is not a problem</a:t>
            </a:r>
            <a:endParaRPr lang="en-US" dirty="0"/>
          </a:p>
        </p:txBody>
      </p:sp>
      <p:sp>
        <p:nvSpPr>
          <p:cNvPr id="4" name="Slide Number Placeholder 3"/>
          <p:cNvSpPr>
            <a:spLocks noGrp="1"/>
          </p:cNvSpPr>
          <p:nvPr>
            <p:ph type="sldNum" sz="quarter" idx="10"/>
          </p:nvPr>
        </p:nvSpPr>
        <p:spPr/>
        <p:txBody>
          <a:bodyPr/>
          <a:lstStyle/>
          <a:p>
            <a:fld id="{9DEBC991-31FC-4DCA-ADBD-9A4B7DBCB4F0}" type="slidenum">
              <a:rPr lang="en-US" smtClean="0"/>
              <a:t>4</a:t>
            </a:fld>
            <a:endParaRPr lang="en-US"/>
          </a:p>
        </p:txBody>
      </p:sp>
    </p:spTree>
    <p:extLst>
      <p:ext uri="{BB962C8B-B14F-4D97-AF65-F5344CB8AC3E}">
        <p14:creationId xmlns:p14="http://schemas.microsoft.com/office/powerpoint/2010/main" val="278786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experience needed , if you have it is not a problem</a:t>
            </a:r>
            <a:endParaRPr lang="en-US" dirty="0"/>
          </a:p>
        </p:txBody>
      </p:sp>
      <p:sp>
        <p:nvSpPr>
          <p:cNvPr id="4" name="Slide Number Placeholder 3"/>
          <p:cNvSpPr>
            <a:spLocks noGrp="1"/>
          </p:cNvSpPr>
          <p:nvPr>
            <p:ph type="sldNum" sz="quarter" idx="10"/>
          </p:nvPr>
        </p:nvSpPr>
        <p:spPr/>
        <p:txBody>
          <a:bodyPr/>
          <a:lstStyle/>
          <a:p>
            <a:fld id="{9DEBC991-31FC-4DCA-ADBD-9A4B7DBCB4F0}" type="slidenum">
              <a:rPr lang="en-US" smtClean="0"/>
              <a:t>5</a:t>
            </a:fld>
            <a:endParaRPr lang="en-US"/>
          </a:p>
        </p:txBody>
      </p:sp>
    </p:spTree>
    <p:extLst>
      <p:ext uri="{BB962C8B-B14F-4D97-AF65-F5344CB8AC3E}">
        <p14:creationId xmlns:p14="http://schemas.microsoft.com/office/powerpoint/2010/main" val="208086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experience needed , if you have it is not a problem</a:t>
            </a:r>
            <a:endParaRPr lang="en-US" dirty="0"/>
          </a:p>
        </p:txBody>
      </p:sp>
      <p:sp>
        <p:nvSpPr>
          <p:cNvPr id="4" name="Slide Number Placeholder 3"/>
          <p:cNvSpPr>
            <a:spLocks noGrp="1"/>
          </p:cNvSpPr>
          <p:nvPr>
            <p:ph type="sldNum" sz="quarter" idx="10"/>
          </p:nvPr>
        </p:nvSpPr>
        <p:spPr/>
        <p:txBody>
          <a:bodyPr/>
          <a:lstStyle/>
          <a:p>
            <a:fld id="{9DEBC991-31FC-4DCA-ADBD-9A4B7DBCB4F0}" type="slidenum">
              <a:rPr lang="en-US" smtClean="0"/>
              <a:t>6</a:t>
            </a:fld>
            <a:endParaRPr lang="en-US"/>
          </a:p>
        </p:txBody>
      </p:sp>
    </p:spTree>
    <p:extLst>
      <p:ext uri="{BB962C8B-B14F-4D97-AF65-F5344CB8AC3E}">
        <p14:creationId xmlns:p14="http://schemas.microsoft.com/office/powerpoint/2010/main" val="966815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in one visual studio, visual studio 2013 express with updates</a:t>
            </a:r>
            <a:r>
              <a:rPr lang="en-US" baseline="0" dirty="0" smtClean="0"/>
              <a:t> ,or professional 2012, 2010 not working ,interpreters work </a:t>
            </a:r>
            <a:endParaRPr lang="en-US" dirty="0"/>
          </a:p>
        </p:txBody>
      </p:sp>
      <p:sp>
        <p:nvSpPr>
          <p:cNvPr id="4" name="Slide Number Placeholder 3"/>
          <p:cNvSpPr>
            <a:spLocks noGrp="1"/>
          </p:cNvSpPr>
          <p:nvPr>
            <p:ph type="sldNum" sz="quarter" idx="10"/>
          </p:nvPr>
        </p:nvSpPr>
        <p:spPr/>
        <p:txBody>
          <a:bodyPr/>
          <a:lstStyle/>
          <a:p>
            <a:fld id="{9DEBC991-31FC-4DCA-ADBD-9A4B7DBCB4F0}" type="slidenum">
              <a:rPr lang="en-US" smtClean="0"/>
              <a:t>8</a:t>
            </a:fld>
            <a:endParaRPr lang="en-US"/>
          </a:p>
        </p:txBody>
      </p:sp>
    </p:spTree>
    <p:extLst>
      <p:ext uri="{BB962C8B-B14F-4D97-AF65-F5344CB8AC3E}">
        <p14:creationId xmlns:p14="http://schemas.microsoft.com/office/powerpoint/2010/main" val="2452003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89018-8164-43CA-9430-9DD7C88C9951}"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216168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89018-8164-43CA-9430-9DD7C88C9951}"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892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89018-8164-43CA-9430-9DD7C88C9951}"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4202643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4209948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89018-8164-43CA-9430-9DD7C88C9951}"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103692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F89018-8164-43CA-9430-9DD7C88C9951}"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158365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F89018-8164-43CA-9430-9DD7C88C9951}"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28675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F89018-8164-43CA-9430-9DD7C88C9951}" type="datetimeFigureOut">
              <a:rPr lang="en-US" smtClean="0"/>
              <a:t>12/22/2015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405492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F89018-8164-43CA-9430-9DD7C88C9951}" type="datetimeFigureOut">
              <a:rPr lang="en-US" smtClean="0"/>
              <a:t>12/22/2015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223509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89018-8164-43CA-9430-9DD7C88C9951}" type="datetimeFigureOut">
              <a:rPr lang="en-US" smtClean="0"/>
              <a:t>12/22/2015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320467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F89018-8164-43CA-9430-9DD7C88C9951}"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39830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F89018-8164-43CA-9430-9DD7C88C9951}"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0C642-AE92-49EA-AE80-310FED8C9461}" type="slidenum">
              <a:rPr lang="en-US" smtClean="0"/>
              <a:t>‹#›</a:t>
            </a:fld>
            <a:endParaRPr lang="en-US"/>
          </a:p>
        </p:txBody>
      </p:sp>
    </p:spTree>
    <p:extLst>
      <p:ext uri="{BB962C8B-B14F-4D97-AF65-F5344CB8AC3E}">
        <p14:creationId xmlns:p14="http://schemas.microsoft.com/office/powerpoint/2010/main" val="403728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89018-8164-43CA-9430-9DD7C88C9951}" type="datetimeFigureOut">
              <a:rPr lang="en-US" smtClean="0"/>
              <a:t>12/22/2015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0C642-AE92-49EA-AE80-310FED8C9461}" type="slidenum">
              <a:rPr lang="en-US" smtClean="0"/>
              <a:t>‹#›</a:t>
            </a:fld>
            <a:endParaRPr lang="en-US"/>
          </a:p>
        </p:txBody>
      </p:sp>
    </p:spTree>
    <p:extLst>
      <p:ext uri="{BB962C8B-B14F-4D97-AF65-F5344CB8AC3E}">
        <p14:creationId xmlns:p14="http://schemas.microsoft.com/office/powerpoint/2010/main" val="2940774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hyperlink" Target="http://www.microsoft.com/en-us/download/details.aspx?id=43721" TargetMode="External"/><Relationship Id="rId2" Type="http://schemas.openxmlformats.org/officeDocument/2006/relationships/hyperlink" Target="http://www.visualstudio.com/downloads/download-visual-studio-vs#d-express-windows-8"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python.org/ftp/python/3.4.1/python-3.4.1.msi" TargetMode="External"/><Relationship Id="rId4" Type="http://schemas.openxmlformats.org/officeDocument/2006/relationships/hyperlink" Target="https://pytools.codeplex.com/releases/view/11989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71553"/>
            <a:ext cx="12192000" cy="1705971"/>
          </a:xfrm>
          <a:solidFill>
            <a:srgbClr val="00B0F0"/>
          </a:solidFill>
        </p:spPr>
        <p:txBody>
          <a:bodyPr anchor="ctr">
            <a:normAutofit fontScale="90000"/>
          </a:bodyPr>
          <a:lstStyle/>
          <a:p>
            <a:r>
              <a:rPr lang="en-US" dirty="0" smtClean="0">
                <a:solidFill>
                  <a:schemeClr val="bg1"/>
                </a:solidFill>
                <a:latin typeface="Segoe UI" panose="020B0502040204020203" pitchFamily="34" charset="0"/>
                <a:cs typeface="Segoe UI" panose="020B0502040204020203" pitchFamily="34" charset="0"/>
              </a:rPr>
              <a:t>Introduction to Programming with Python</a:t>
            </a:r>
            <a:endParaRPr lang="en-US" dirty="0">
              <a:solidFill>
                <a:schemeClr val="bg1"/>
              </a:solidFill>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0" y="2872995"/>
            <a:ext cx="12192000" cy="596711"/>
          </a:xfrm>
          <a:solidFill>
            <a:srgbClr val="00B050"/>
          </a:solidFill>
        </p:spPr>
        <p:txBody>
          <a:bodyPr anchor="ctr">
            <a:normAutofit/>
          </a:bodyPr>
          <a:lstStyle/>
          <a:p>
            <a:pPr>
              <a:tabLst>
                <a:tab pos="5254625" algn="l"/>
              </a:tabLst>
            </a:pPr>
            <a:r>
              <a:rPr lang="en-US" sz="2800" dirty="0">
                <a:solidFill>
                  <a:schemeClr val="bg1"/>
                </a:solidFill>
                <a:latin typeface="Segoe UI" panose="020B0502040204020203" pitchFamily="34" charset="0"/>
                <a:cs typeface="Segoe UI" panose="020B0502040204020203" pitchFamily="34" charset="0"/>
              </a:rPr>
              <a:t>Series Introduction</a:t>
            </a:r>
          </a:p>
        </p:txBody>
      </p:sp>
      <p:sp>
        <p:nvSpPr>
          <p:cNvPr id="5" name="TextBox 4"/>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sp>
        <p:nvSpPr>
          <p:cNvPr id="6" name="TextBox 5"/>
          <p:cNvSpPr txBox="1"/>
          <p:nvPr/>
        </p:nvSpPr>
        <p:spPr>
          <a:xfrm>
            <a:off x="177420" y="4181027"/>
            <a:ext cx="7779225" cy="830997"/>
          </a:xfrm>
          <a:prstGeom prst="rect">
            <a:avLst/>
          </a:prstGeom>
          <a:noFill/>
        </p:spPr>
        <p:txBody>
          <a:bodyPr wrap="square" rtlCol="0">
            <a:spAutoFit/>
          </a:bodyPr>
          <a:lstStyle/>
          <a:p>
            <a:r>
              <a:rPr lang="en-US" sz="2400" dirty="0" smtClean="0">
                <a:latin typeface="Segoe WP Light" panose="020B0502040204020203" pitchFamily="34" charset="0"/>
                <a:cs typeface="Segoe WP Light" panose="020B0502040204020203" pitchFamily="34" charset="0"/>
              </a:rPr>
              <a:t>Isuru Abeywardana | http://www.windowsgeek.lk </a:t>
            </a:r>
          </a:p>
          <a:p>
            <a:r>
              <a:rPr lang="en-US" sz="2400" dirty="0">
                <a:latin typeface="Segoe WP Light" panose="020B0502040204020203" pitchFamily="34" charset="0"/>
                <a:cs typeface="Segoe WP Light" panose="020B0502040204020203" pitchFamily="34" charset="0"/>
              </a:rPr>
              <a:t>@</a:t>
            </a:r>
            <a:r>
              <a:rPr lang="en-US" sz="2400" dirty="0" err="1">
                <a:latin typeface="Segoe WP Light" panose="020B0502040204020203" pitchFamily="34" charset="0"/>
                <a:cs typeface="Segoe WP Light" panose="020B0502040204020203" pitchFamily="34" charset="0"/>
              </a:rPr>
              <a:t>iAbeywardana</a:t>
            </a:r>
            <a:endParaRPr lang="en-US" sz="2400" dirty="0">
              <a:latin typeface="Segoe WP Light" panose="020B0502040204020203" pitchFamily="34" charset="0"/>
              <a:cs typeface="Segoe WP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547" y="5151903"/>
            <a:ext cx="2145197" cy="636888"/>
          </a:xfrm>
          <a:prstGeom prst="rect">
            <a:avLst/>
          </a:prstGeom>
        </p:spPr>
      </p:pic>
    </p:spTree>
    <p:extLst>
      <p:ext uri="{BB962C8B-B14F-4D97-AF65-F5344CB8AC3E}">
        <p14:creationId xmlns:p14="http://schemas.microsoft.com/office/powerpoint/2010/main" val="3595471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6"/>
            <a:ext cx="11192933" cy="1294342"/>
          </a:xfrm>
        </p:spPr>
        <p:txBody>
          <a:bodyPr/>
          <a:lstStyle/>
          <a:p>
            <a:r>
              <a:rPr lang="en-US" dirty="0" smtClean="0">
                <a:latin typeface="Nirmala UI Semilight" panose="020B0402040204020203" pitchFamily="34" charset="0"/>
                <a:cs typeface="Nirmala UI Semilight" panose="020B0402040204020203" pitchFamily="34" charset="0"/>
              </a:rPr>
              <a:t>Geek Tip!</a:t>
            </a:r>
            <a:endParaRPr lang="en-US" dirty="0">
              <a:latin typeface="Nirmala UI Semilight" panose="020B0402040204020203" pitchFamily="34" charset="0"/>
              <a:cs typeface="Nirmala UI Semilight" panose="020B0402040204020203" pitchFamily="34" charset="0"/>
            </a:endParaRPr>
          </a:p>
        </p:txBody>
      </p:sp>
      <p:sp>
        <p:nvSpPr>
          <p:cNvPr id="3" name="Content Placeholder 2"/>
          <p:cNvSpPr>
            <a:spLocks noGrp="1"/>
          </p:cNvSpPr>
          <p:nvPr>
            <p:ph idx="1"/>
          </p:nvPr>
        </p:nvSpPr>
        <p:spPr/>
        <p:txBody>
          <a:bodyPr>
            <a:normAutofit lnSpcReduction="10000"/>
          </a:bodyPr>
          <a:lstStyle/>
          <a:p>
            <a:pPr algn="just"/>
            <a:r>
              <a:rPr lang="en-US" sz="3200" dirty="0" smtClean="0">
                <a:latin typeface="Nirmala UI Semilight" panose="020B0402040204020203" pitchFamily="34" charset="0"/>
                <a:cs typeface="Nirmala UI Semilight" panose="020B0402040204020203" pitchFamily="34" charset="0"/>
              </a:rPr>
              <a:t>Python </a:t>
            </a:r>
            <a:r>
              <a:rPr lang="si-LK" sz="3200" dirty="0" smtClean="0">
                <a:latin typeface="Nirmala UI Semilight" panose="020B0402040204020203" pitchFamily="34" charset="0"/>
                <a:cs typeface="Nirmala UI Semilight" panose="020B0402040204020203" pitchFamily="34" charset="0"/>
              </a:rPr>
              <a:t>වර</a:t>
            </a:r>
            <a:r>
              <a:rPr lang="si-LK" sz="3200" dirty="0">
                <a:latin typeface="Nirmala UI Semilight" panose="020B0402040204020203" pitchFamily="34" charset="0"/>
                <a:cs typeface="Nirmala UI Semilight" panose="020B0402040204020203" pitchFamily="34" charset="0"/>
              </a:rPr>
              <a:t>්ග ගොඩක් තියෙනව</a:t>
            </a:r>
            <a:r>
              <a:rPr lang="si-LK" sz="3200" dirty="0" smtClean="0">
                <a:latin typeface="Nirmala UI Semilight" panose="020B0402040204020203" pitchFamily="34" charset="0"/>
                <a:cs typeface="Nirmala UI Semilight" panose="020B0402040204020203" pitchFamily="34" charset="0"/>
              </a:rPr>
              <a:t>ා</a:t>
            </a:r>
            <a:endParaRPr lang="en-US" sz="3200" dirty="0" smtClean="0">
              <a:latin typeface="Nirmala UI Semilight" panose="020B0402040204020203" pitchFamily="34" charset="0"/>
              <a:cs typeface="Nirmala UI Semilight" panose="020B0402040204020203" pitchFamily="34" charset="0"/>
            </a:endParaRPr>
          </a:p>
          <a:p>
            <a:pPr algn="just"/>
            <a:r>
              <a:rPr lang="en-CA" sz="3200" dirty="0" err="1">
                <a:latin typeface="Segoe WP Light" panose="020B0502040204020203" pitchFamily="34" charset="0"/>
                <a:cs typeface="Segoe WP Light" panose="020B0502040204020203" pitchFamily="34" charset="0"/>
              </a:rPr>
              <a:t>IronPython</a:t>
            </a:r>
            <a:r>
              <a:rPr lang="en-CA" sz="3200" dirty="0">
                <a:latin typeface="Segoe WP Light" panose="020B0502040204020203" pitchFamily="34" charset="0"/>
                <a:cs typeface="Segoe WP Light" panose="020B0502040204020203" pitchFamily="34" charset="0"/>
              </a:rPr>
              <a:t>, </a:t>
            </a:r>
            <a:r>
              <a:rPr lang="en-CA" sz="3200" dirty="0" err="1">
                <a:latin typeface="Segoe WP Light" panose="020B0502040204020203" pitchFamily="34" charset="0"/>
                <a:cs typeface="Segoe WP Light" panose="020B0502040204020203" pitchFamily="34" charset="0"/>
              </a:rPr>
              <a:t>IPython</a:t>
            </a:r>
            <a:r>
              <a:rPr lang="en-CA" sz="3200" dirty="0">
                <a:latin typeface="Segoe WP Light" panose="020B0502040204020203" pitchFamily="34" charset="0"/>
                <a:cs typeface="Segoe WP Light" panose="020B0502040204020203" pitchFamily="34" charset="0"/>
              </a:rPr>
              <a:t>, </a:t>
            </a:r>
            <a:r>
              <a:rPr lang="en-CA" sz="3200" dirty="0" err="1">
                <a:latin typeface="Segoe WP Light" panose="020B0502040204020203" pitchFamily="34" charset="0"/>
                <a:cs typeface="Segoe WP Light" panose="020B0502040204020203" pitchFamily="34" charset="0"/>
              </a:rPr>
              <a:t>CPython</a:t>
            </a:r>
            <a:r>
              <a:rPr lang="en-CA" sz="3200" dirty="0">
                <a:latin typeface="Segoe WP Light" panose="020B0502040204020203" pitchFamily="34" charset="0"/>
                <a:cs typeface="Segoe WP Light" panose="020B0502040204020203" pitchFamily="34" charset="0"/>
              </a:rPr>
              <a:t>, </a:t>
            </a:r>
            <a:r>
              <a:rPr lang="en-CA" sz="3200" dirty="0" err="1">
                <a:latin typeface="Segoe WP Light" panose="020B0502040204020203" pitchFamily="34" charset="0"/>
                <a:cs typeface="Segoe WP Light" panose="020B0502040204020203" pitchFamily="34" charset="0"/>
              </a:rPr>
              <a:t>PyPy</a:t>
            </a:r>
            <a:r>
              <a:rPr lang="en-CA" sz="3200" dirty="0">
                <a:latin typeface="Segoe WP Light" panose="020B0502040204020203" pitchFamily="34" charset="0"/>
                <a:cs typeface="Segoe WP Light" panose="020B0502040204020203" pitchFamily="34" charset="0"/>
              </a:rPr>
              <a:t>, </a:t>
            </a:r>
            <a:r>
              <a:rPr lang="en-CA" sz="3200" dirty="0" err="1">
                <a:latin typeface="Segoe WP Light" panose="020B0502040204020203" pitchFamily="34" charset="0"/>
                <a:cs typeface="Segoe WP Light" panose="020B0502040204020203" pitchFamily="34" charset="0"/>
              </a:rPr>
              <a:t>Jython</a:t>
            </a:r>
            <a:r>
              <a:rPr lang="en-CA" sz="3200" dirty="0">
                <a:latin typeface="Segoe WP Light" panose="020B0502040204020203" pitchFamily="34" charset="0"/>
                <a:cs typeface="Segoe WP Light" panose="020B0502040204020203" pitchFamily="34" charset="0"/>
              </a:rPr>
              <a:t>, Canopy, Anaconda, …</a:t>
            </a:r>
          </a:p>
          <a:p>
            <a:pPr algn="just"/>
            <a:r>
              <a:rPr lang="si-LK" sz="3200" dirty="0">
                <a:latin typeface="Nirmala UI Semilight" panose="020B0402040204020203" pitchFamily="34" charset="0"/>
                <a:cs typeface="Nirmala UI Semilight" panose="020B0402040204020203" pitchFamily="34" charset="0"/>
              </a:rPr>
              <a:t>අපි භාවිතාකරන්නේ </a:t>
            </a:r>
            <a:r>
              <a:rPr lang="en-US" sz="3200" dirty="0" smtClean="0">
                <a:latin typeface="Nirmala UI Semilight" panose="020B0402040204020203" pitchFamily="34" charset="0"/>
                <a:cs typeface="Nirmala UI Semilight" panose="020B0402040204020203" pitchFamily="34" charset="0"/>
              </a:rPr>
              <a:t>Python 3.4</a:t>
            </a:r>
            <a:r>
              <a:rPr lang="si-LK" sz="3200" dirty="0" smtClean="0">
                <a:latin typeface="Nirmala UI Semilight" panose="020B0402040204020203" pitchFamily="34" charset="0"/>
                <a:cs typeface="Nirmala UI Semilight" panose="020B0402040204020203" pitchFamily="34" charset="0"/>
              </a:rPr>
              <a:t> </a:t>
            </a:r>
            <a:r>
              <a:rPr lang="si-LK" sz="3200" dirty="0">
                <a:latin typeface="Nirmala UI Semilight" panose="020B0402040204020203" pitchFamily="34" charset="0"/>
                <a:cs typeface="Nirmala UI Semilight" panose="020B0402040204020203" pitchFamily="34" charset="0"/>
              </a:rPr>
              <a:t>සමග </a:t>
            </a:r>
            <a:r>
              <a:rPr lang="en-US" sz="3200" dirty="0" err="1" smtClean="0">
                <a:latin typeface="Nirmala UI Semilight" panose="020B0402040204020203" pitchFamily="34" charset="0"/>
                <a:cs typeface="Nirmala UI Semilight" panose="020B0402040204020203" pitchFamily="34" charset="0"/>
              </a:rPr>
              <a:t>Cpython</a:t>
            </a:r>
            <a:r>
              <a:rPr lang="en-US" sz="3200" dirty="0" smtClean="0">
                <a:latin typeface="Nirmala UI Semilight" panose="020B0402040204020203" pitchFamily="34" charset="0"/>
                <a:cs typeface="Nirmala UI Semilight" panose="020B0402040204020203" pitchFamily="34" charset="0"/>
              </a:rPr>
              <a:t> Interpreter </a:t>
            </a:r>
            <a:r>
              <a:rPr lang="si-LK" sz="3200" dirty="0" smtClean="0">
                <a:latin typeface="Nirmala UI Semilight" panose="020B0402040204020203" pitchFamily="34" charset="0"/>
                <a:cs typeface="Nirmala UI Semilight" panose="020B0402040204020203" pitchFamily="34" charset="0"/>
              </a:rPr>
              <a:t>එක</a:t>
            </a:r>
            <a:endParaRPr lang="en-US" sz="3200" dirty="0" smtClean="0">
              <a:latin typeface="Nirmala UI Semilight" panose="020B0402040204020203" pitchFamily="34" charset="0"/>
              <a:cs typeface="Nirmala UI Semilight" panose="020B0402040204020203" pitchFamily="34" charset="0"/>
            </a:endParaRPr>
          </a:p>
          <a:p>
            <a:pPr algn="just"/>
            <a:r>
              <a:rPr lang="si-LK" sz="3200" dirty="0">
                <a:latin typeface="Nirmala UI Semilight" panose="020B0402040204020203" pitchFamily="34" charset="0"/>
                <a:cs typeface="Nirmala UI Semilight" panose="020B0402040204020203" pitchFamily="34" charset="0"/>
              </a:rPr>
              <a:t>වෙනත් වෙබ් අඩවියක තියෙන </a:t>
            </a:r>
            <a:r>
              <a:rPr lang="en-US" sz="3200" dirty="0" smtClean="0">
                <a:latin typeface="Nirmala UI Semilight" panose="020B0402040204020203" pitchFamily="34" charset="0"/>
                <a:cs typeface="Nirmala UI Semilight" panose="020B0402040204020203" pitchFamily="34" charset="0"/>
              </a:rPr>
              <a:t>Code</a:t>
            </a:r>
            <a:r>
              <a:rPr lang="si-LK" sz="3200" dirty="0" smtClean="0">
                <a:latin typeface="Nirmala UI Semilight" panose="020B0402040204020203" pitchFamily="34" charset="0"/>
                <a:cs typeface="Nirmala UI Semilight" panose="020B0402040204020203" pitchFamily="34" charset="0"/>
              </a:rPr>
              <a:t> </a:t>
            </a:r>
            <a:r>
              <a:rPr lang="si-LK" sz="3200" dirty="0">
                <a:latin typeface="Nirmala UI Semilight" panose="020B0402040204020203" pitchFamily="34" charset="0"/>
                <a:cs typeface="Nirmala UI Semilight" panose="020B0402040204020203" pitchFamily="34" charset="0"/>
              </a:rPr>
              <a:t>එකක් </a:t>
            </a:r>
            <a:r>
              <a:rPr lang="en-US" sz="3200" dirty="0" smtClean="0">
                <a:latin typeface="Nirmala UI Semilight" panose="020B0402040204020203" pitchFamily="34" charset="0"/>
                <a:cs typeface="Nirmala UI Semilight" panose="020B0402040204020203" pitchFamily="34" charset="0"/>
              </a:rPr>
              <a:t>Test</a:t>
            </a:r>
            <a:r>
              <a:rPr lang="si-LK" sz="3200" dirty="0" smtClean="0">
                <a:latin typeface="Nirmala UI Semilight" panose="020B0402040204020203" pitchFamily="34" charset="0"/>
                <a:cs typeface="Nirmala UI Semilight" panose="020B0402040204020203" pitchFamily="34" charset="0"/>
              </a:rPr>
              <a:t> </a:t>
            </a:r>
            <a:r>
              <a:rPr lang="si-LK" sz="3200" dirty="0">
                <a:latin typeface="Nirmala UI Semilight" panose="020B0402040204020203" pitchFamily="34" charset="0"/>
                <a:cs typeface="Nirmala UI Semilight" panose="020B0402040204020203" pitchFamily="34" charset="0"/>
              </a:rPr>
              <a:t>කරනකොට ඒක වැඩ නොකරන්න ඉඩ තියෙනවා.ඒ එක එක </a:t>
            </a:r>
            <a:r>
              <a:rPr lang="en-US" sz="3200" dirty="0" smtClean="0">
                <a:latin typeface="Nirmala UI Semilight" panose="020B0402040204020203" pitchFamily="34" charset="0"/>
                <a:cs typeface="Nirmala UI Semilight" panose="020B0402040204020203" pitchFamily="34" charset="0"/>
              </a:rPr>
              <a:t>Python</a:t>
            </a:r>
            <a:r>
              <a:rPr lang="si-LK" sz="3200" dirty="0" smtClean="0">
                <a:latin typeface="Nirmala UI Semilight" panose="020B0402040204020203" pitchFamily="34" charset="0"/>
                <a:cs typeface="Nirmala UI Semilight" panose="020B0402040204020203" pitchFamily="34" charset="0"/>
              </a:rPr>
              <a:t> </a:t>
            </a:r>
            <a:r>
              <a:rPr lang="si-LK" sz="3200" dirty="0">
                <a:latin typeface="Nirmala UI Semilight" panose="020B0402040204020203" pitchFamily="34" charset="0"/>
                <a:cs typeface="Nirmala UI Semilight" panose="020B0402040204020203" pitchFamily="34" charset="0"/>
              </a:rPr>
              <a:t>වර්ගයේ පොඩි පොඩි වෙනස්කම් තියෙන නිසා.</a:t>
            </a:r>
            <a:endParaRPr lang="en-US" sz="3200" dirty="0" smtClean="0">
              <a:latin typeface="Nirmala UI Semilight" panose="020B0402040204020203" pitchFamily="34" charset="0"/>
              <a:cs typeface="Nirmala UI Semilight" panose="020B0402040204020203" pitchFamily="34" charset="0"/>
            </a:endParaRPr>
          </a:p>
          <a:p>
            <a:pPr marL="0" indent="0" algn="just">
              <a:buNone/>
            </a:pPr>
            <a:endParaRPr lang="en-US" sz="3600" dirty="0">
              <a:latin typeface="Nirmala UI Semilight" panose="020B0402040204020203" pitchFamily="34" charset="0"/>
              <a:cs typeface="Nirmala UI Semilight" panose="020B0402040204020203" pitchFamily="34" charset="0"/>
            </a:endParaRPr>
          </a:p>
        </p:txBody>
      </p:sp>
      <p:sp>
        <p:nvSpPr>
          <p:cNvPr id="4" name="TextBox 3"/>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376559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126"/>
            <a:ext cx="10947400" cy="1294342"/>
          </a:xfrm>
        </p:spPr>
        <p:txBody>
          <a:bodyPr/>
          <a:lstStyle/>
          <a:p>
            <a:r>
              <a:rPr lang="si-LK" dirty="0">
                <a:latin typeface="Nirmala UI Semilight" panose="020B0402040204020203" pitchFamily="34" charset="0"/>
                <a:cs typeface="Nirmala UI Semilight" panose="020B0402040204020203" pitchFamily="34" charset="0"/>
              </a:rPr>
              <a:t>සියල්ලම නිසි ආකාරයෙන් </a:t>
            </a:r>
            <a:r>
              <a:rPr lang="en-US" dirty="0" smtClean="0">
                <a:latin typeface="Nirmala UI Semilight" panose="020B0402040204020203" pitchFamily="34" charset="0"/>
                <a:cs typeface="Nirmala UI Semilight" panose="020B0402040204020203" pitchFamily="34" charset="0"/>
              </a:rPr>
              <a:t>Install</a:t>
            </a:r>
            <a:r>
              <a:rPr lang="si-LK" dirty="0" smtClean="0">
                <a:latin typeface="Nirmala UI Semilight" panose="020B0402040204020203" pitchFamily="34" charset="0"/>
                <a:cs typeface="Nirmala UI Semilight" panose="020B0402040204020203" pitchFamily="34" charset="0"/>
              </a:rPr>
              <a:t> </a:t>
            </a:r>
            <a:r>
              <a:rPr lang="si-LK" dirty="0">
                <a:latin typeface="Nirmala UI Semilight" panose="020B0402040204020203" pitchFamily="34" charset="0"/>
                <a:cs typeface="Nirmala UI Semilight" panose="020B0402040204020203" pitchFamily="34" charset="0"/>
              </a:rPr>
              <a:t>වෙලාද?</a:t>
            </a:r>
            <a:endParaRPr lang="en-US" dirty="0">
              <a:latin typeface="Nirmala UI Semilight" panose="020B0402040204020203" pitchFamily="34" charset="0"/>
              <a:cs typeface="Nirmala UI Semilight" panose="020B0402040204020203" pitchFamily="34" charset="0"/>
            </a:endParaRPr>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92661" y="1659468"/>
            <a:ext cx="3695472" cy="4521199"/>
          </a:xfrm>
        </p:spPr>
      </p:pic>
      <p:sp>
        <p:nvSpPr>
          <p:cNvPr id="5" name="TextBox 4"/>
          <p:cNvSpPr txBox="1"/>
          <p:nvPr/>
        </p:nvSpPr>
        <p:spPr>
          <a:xfrm>
            <a:off x="8720667" y="2133600"/>
            <a:ext cx="1710266" cy="461665"/>
          </a:xfrm>
          <a:prstGeom prst="rect">
            <a:avLst/>
          </a:prstGeom>
          <a:noFill/>
        </p:spPr>
        <p:txBody>
          <a:bodyPr wrap="square" rtlCol="0">
            <a:spAutoFit/>
          </a:bodyPr>
          <a:lstStyle/>
          <a:p>
            <a:r>
              <a:rPr lang="en-US" sz="2400" dirty="0" smtClean="0"/>
              <a:t>Hello World</a:t>
            </a:r>
            <a:endParaRPr lang="en-US" sz="2400" dirty="0"/>
          </a:p>
        </p:txBody>
      </p:sp>
      <p:sp>
        <p:nvSpPr>
          <p:cNvPr id="6" name="TextBox 5"/>
          <p:cNvSpPr txBox="1"/>
          <p:nvPr/>
        </p:nvSpPr>
        <p:spPr>
          <a:xfrm>
            <a:off x="728133" y="2269067"/>
            <a:ext cx="5469467" cy="1384995"/>
          </a:xfrm>
          <a:prstGeom prst="rect">
            <a:avLst/>
          </a:prstGeom>
          <a:noFill/>
        </p:spPr>
        <p:txBody>
          <a:bodyPr wrap="square" rtlCol="0">
            <a:spAutoFit/>
          </a:bodyPr>
          <a:lstStyle/>
          <a:p>
            <a:pPr marL="457200" indent="-457200" algn="just">
              <a:buFont typeface="Arial" panose="020B0604020202020204" pitchFamily="34" charset="0"/>
              <a:buChar char="•"/>
            </a:pPr>
            <a:r>
              <a:rPr lang="si-LK" sz="2800" dirty="0">
                <a:latin typeface="Nirmala UI Semilight" panose="020B0402040204020203" pitchFamily="34" charset="0"/>
                <a:cs typeface="Nirmala UI Semilight" panose="020B0402040204020203" pitchFamily="34" charset="0"/>
              </a:rPr>
              <a:t>පුරුද්දක් විදිහට අපි මේ සේරම හරිද බලන්නේ </a:t>
            </a:r>
            <a:r>
              <a:rPr lang="en-US" sz="2800" dirty="0" smtClean="0">
                <a:latin typeface="Nirmala UI Semilight" panose="020B0402040204020203" pitchFamily="34" charset="0"/>
                <a:cs typeface="Nirmala UI Semilight" panose="020B0402040204020203" pitchFamily="34" charset="0"/>
              </a:rPr>
              <a:t>Hello World Program</a:t>
            </a:r>
            <a:r>
              <a:rPr lang="si-LK" sz="2800" dirty="0" smtClean="0">
                <a:latin typeface="Nirmala UI Semilight" panose="020B0402040204020203" pitchFamily="34" charset="0"/>
                <a:cs typeface="Nirmala UI Semilight" panose="020B0402040204020203" pitchFamily="34" charset="0"/>
              </a:rPr>
              <a:t> </a:t>
            </a:r>
            <a:r>
              <a:rPr lang="si-LK" sz="2800" dirty="0">
                <a:latin typeface="Nirmala UI Semilight" panose="020B0402040204020203" pitchFamily="34" charset="0"/>
                <a:cs typeface="Nirmala UI Semilight" panose="020B0402040204020203" pitchFamily="34" charset="0"/>
              </a:rPr>
              <a:t>එක ගහලා.</a:t>
            </a:r>
            <a:endParaRPr lang="en-US" sz="2800" dirty="0">
              <a:latin typeface="Nirmala UI Semilight" panose="020B0402040204020203" pitchFamily="34" charset="0"/>
              <a:cs typeface="Nirmala UI Semilight" panose="020B0402040204020203" pitchFamily="34" charset="0"/>
            </a:endParaRPr>
          </a:p>
        </p:txBody>
      </p:sp>
      <p:sp>
        <p:nvSpPr>
          <p:cNvPr id="7" name="TextBox 6"/>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41175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3240"/>
            <a:ext cx="10947400" cy="1294342"/>
          </a:xfrm>
        </p:spPr>
        <p:txBody>
          <a:bodyPr>
            <a:normAutofit/>
          </a:bodyPr>
          <a:lstStyle/>
          <a:p>
            <a:r>
              <a:rPr lang="en-US" sz="7200" dirty="0" smtClean="0">
                <a:latin typeface="Nirmala UI Semilight" panose="020B0402040204020203" pitchFamily="34" charset="0"/>
                <a:cs typeface="Nirmala UI Semilight" panose="020B0402040204020203" pitchFamily="34" charset="0"/>
              </a:rPr>
              <a:t>Demo</a:t>
            </a:r>
            <a:endParaRPr lang="en-US" sz="7200" dirty="0">
              <a:latin typeface="Nirmala UI Semilight" panose="020B0402040204020203" pitchFamily="34" charset="0"/>
              <a:cs typeface="Nirmala UI Semilight" panose="020B0402040204020203" pitchFamily="34" charset="0"/>
            </a:endParaRPr>
          </a:p>
        </p:txBody>
      </p:sp>
      <p:cxnSp>
        <p:nvCxnSpPr>
          <p:cNvPr id="8" name="Straight Connector 7"/>
          <p:cNvCxnSpPr/>
          <p:nvPr/>
        </p:nvCxnSpPr>
        <p:spPr>
          <a:xfrm>
            <a:off x="-321733" y="4114800"/>
            <a:ext cx="1342813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52479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i-LK" dirty="0">
                <a:latin typeface="Nirmala UI Semilight" panose="020B0402040204020203" pitchFamily="34" charset="0"/>
                <a:cs typeface="Nirmala UI Semilight" panose="020B0402040204020203" pitchFamily="34" charset="0"/>
              </a:rPr>
              <a:t>අපේ පළවෙනි වැඩසටහන </a:t>
            </a:r>
            <a:r>
              <a:rPr lang="en-CA" dirty="0">
                <a:latin typeface="Segoe WP Light" panose="020B0502040204020203" pitchFamily="34" charset="0"/>
                <a:cs typeface="Segoe WP Light" panose="020B0502040204020203" pitchFamily="34" charset="0"/>
              </a:rPr>
              <a:t>Hello World</a:t>
            </a:r>
            <a:endParaRPr lang="en-US" dirty="0">
              <a:latin typeface="Segoe WP Light" panose="020B0502040204020203" pitchFamily="34" charset="0"/>
              <a:cs typeface="Segoe WP Light" panose="020B0502040204020203" pitchFamily="34" charset="0"/>
            </a:endParaRPr>
          </a:p>
        </p:txBody>
      </p:sp>
      <p:sp>
        <p:nvSpPr>
          <p:cNvPr id="5" name="Rectangle 1"/>
          <p:cNvSpPr>
            <a:spLocks noGrp="1" noChangeArrowheads="1"/>
          </p:cNvSpPr>
          <p:nvPr>
            <p:ph sz="quarter" idx="10"/>
          </p:nvPr>
        </p:nvSpPr>
        <p:spPr bwMode="auto">
          <a:xfrm>
            <a:off x="655198" y="1565904"/>
            <a:ext cx="375295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55198" y="2541917"/>
            <a:ext cx="10575150" cy="3324174"/>
          </a:xfrm>
          <a:prstGeom prst="rect">
            <a:avLst/>
          </a:prstGeom>
        </p:spPr>
      </p:pic>
      <p:sp>
        <p:nvSpPr>
          <p:cNvPr id="7" name="TextBox 6"/>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607215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2735792"/>
            <a:ext cx="10515600" cy="1325563"/>
          </a:xfrm>
        </p:spPr>
        <p:txBody>
          <a:bodyPr>
            <a:normAutofit/>
          </a:bodyPr>
          <a:lstStyle/>
          <a:p>
            <a:r>
              <a:rPr lang="en-US" sz="6000" dirty="0" smtClean="0"/>
              <a:t>Best Practices</a:t>
            </a:r>
            <a:endParaRPr lang="en-US" sz="6000" dirty="0"/>
          </a:p>
        </p:txBody>
      </p:sp>
      <p:cxnSp>
        <p:nvCxnSpPr>
          <p:cNvPr id="5" name="Straight Connector 4"/>
          <p:cNvCxnSpPr/>
          <p:nvPr/>
        </p:nvCxnSpPr>
        <p:spPr>
          <a:xfrm>
            <a:off x="863600" y="3911600"/>
            <a:ext cx="1041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38522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126"/>
            <a:ext cx="10947400" cy="1294342"/>
          </a:xfrm>
        </p:spPr>
        <p:txBody>
          <a:bodyPr/>
          <a:lstStyle/>
          <a:p>
            <a:r>
              <a:rPr lang="en-US" dirty="0" smtClean="0">
                <a:latin typeface="Nirmala UI Semilight" panose="020B0402040204020203" pitchFamily="34" charset="0"/>
                <a:cs typeface="Nirmala UI Semilight" panose="020B0402040204020203" pitchFamily="34" charset="0"/>
              </a:rPr>
              <a:t>Code </a:t>
            </a:r>
            <a:r>
              <a:rPr lang="si-LK" dirty="0" smtClean="0">
                <a:latin typeface="Nirmala UI Semilight" panose="020B0402040204020203" pitchFamily="34" charset="0"/>
                <a:cs typeface="Nirmala UI Semilight" panose="020B0402040204020203" pitchFamily="34" charset="0"/>
              </a:rPr>
              <a:t>ල</a:t>
            </a:r>
            <a:r>
              <a:rPr lang="si-LK" dirty="0">
                <a:latin typeface="Nirmala UI Semilight" panose="020B0402040204020203" pitchFamily="34" charset="0"/>
                <a:cs typeface="Nirmala UI Semilight" panose="020B0402040204020203" pitchFamily="34" charset="0"/>
              </a:rPr>
              <a:t>ිවීමේදී හොඳ පුරුදු</a:t>
            </a:r>
            <a:endParaRPr lang="en-US" dirty="0">
              <a:latin typeface="Nirmala UI Semilight" panose="020B0402040204020203" pitchFamily="34" charset="0"/>
              <a:cs typeface="Nirmala UI Semilight" panose="020B0402040204020203" pitchFamily="34" charset="0"/>
            </a:endParaRPr>
          </a:p>
        </p:txBody>
      </p:sp>
      <p:sp>
        <p:nvSpPr>
          <p:cNvPr id="6" name="TextBox 5"/>
          <p:cNvSpPr txBox="1"/>
          <p:nvPr/>
        </p:nvSpPr>
        <p:spPr>
          <a:xfrm>
            <a:off x="728133" y="2269067"/>
            <a:ext cx="9872134"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smtClean="0">
                <a:latin typeface="Nirmala UI Semilight" panose="020B0402040204020203" pitchFamily="34" charset="0"/>
                <a:cs typeface="Nirmala UI Semilight" panose="020B0402040204020203" pitchFamily="34" charset="0"/>
              </a:rPr>
              <a:t>Comment </a:t>
            </a:r>
            <a:r>
              <a:rPr lang="si-LK" sz="2800" dirty="0" smtClean="0">
                <a:latin typeface="Nirmala UI Semilight" panose="020B0402040204020203" pitchFamily="34" charset="0"/>
                <a:cs typeface="Nirmala UI Semilight" panose="020B0402040204020203" pitchFamily="34" charset="0"/>
              </a:rPr>
              <a:t>භ</a:t>
            </a:r>
            <a:r>
              <a:rPr lang="si-LK" sz="2800" dirty="0">
                <a:latin typeface="Nirmala UI Semilight" panose="020B0402040204020203" pitchFamily="34" charset="0"/>
                <a:cs typeface="Nirmala UI Semilight" panose="020B0402040204020203" pitchFamily="34" charset="0"/>
              </a:rPr>
              <a:t>ාවිතා කිරීමෙන් ඔබට සහ වෙනත් අයට </a:t>
            </a:r>
            <a:r>
              <a:rPr lang="en-US" sz="2800" dirty="0" smtClean="0">
                <a:latin typeface="Nirmala UI Semilight" panose="020B0402040204020203" pitchFamily="34" charset="0"/>
                <a:cs typeface="Nirmala UI Semilight" panose="020B0402040204020203" pitchFamily="34" charset="0"/>
              </a:rPr>
              <a:t>Codes</a:t>
            </a:r>
            <a:r>
              <a:rPr lang="si-LK" sz="2800" dirty="0" smtClean="0">
                <a:latin typeface="Nirmala UI Semilight" panose="020B0402040204020203" pitchFamily="34" charset="0"/>
                <a:cs typeface="Nirmala UI Semilight" panose="020B0402040204020203" pitchFamily="34" charset="0"/>
              </a:rPr>
              <a:t> </a:t>
            </a:r>
            <a:r>
              <a:rPr lang="si-LK" sz="2800" dirty="0">
                <a:latin typeface="Nirmala UI Semilight" panose="020B0402040204020203" pitchFamily="34" charset="0"/>
                <a:cs typeface="Nirmala UI Semilight" panose="020B0402040204020203" pitchFamily="34" charset="0"/>
              </a:rPr>
              <a:t>තේරුම්ගැනීම් පහසු කරනවා</a:t>
            </a:r>
            <a:r>
              <a:rPr lang="si-LK" sz="2800" dirty="0" smtClean="0">
                <a:latin typeface="Nirmala UI Semilight" panose="020B0402040204020203" pitchFamily="34" charset="0"/>
                <a:cs typeface="Nirmala UI Semilight" panose="020B0402040204020203" pitchFamily="34" charset="0"/>
              </a:rPr>
              <a:t>.</a:t>
            </a:r>
            <a:endParaRPr lang="en-US" sz="2800" dirty="0" smtClean="0">
              <a:latin typeface="Nirmala UI Semilight" panose="020B0402040204020203" pitchFamily="34" charset="0"/>
              <a:cs typeface="Nirmala UI Semilight" panose="020B0402040204020203" pitchFamily="34" charset="0"/>
            </a:endParaRPr>
          </a:p>
          <a:p>
            <a:pPr marL="457200" indent="-457200" algn="just">
              <a:buFont typeface="Arial" panose="020B0604020202020204" pitchFamily="34" charset="0"/>
              <a:buChar char="•"/>
            </a:pPr>
            <a:r>
              <a:rPr lang="si-LK" sz="2800" dirty="0">
                <a:latin typeface="Nirmala UI Semilight" panose="020B0402040204020203" pitchFamily="34" charset="0"/>
                <a:cs typeface="Nirmala UI Semilight" panose="020B0402040204020203" pitchFamily="34" charset="0"/>
              </a:rPr>
              <a:t>මොකක්ද </a:t>
            </a:r>
            <a:r>
              <a:rPr lang="en-US" sz="2800" dirty="0" smtClean="0">
                <a:latin typeface="Nirmala UI Semilight" panose="020B0402040204020203" pitchFamily="34" charset="0"/>
                <a:cs typeface="Nirmala UI Semilight" panose="020B0402040204020203" pitchFamily="34" charset="0"/>
              </a:rPr>
              <a:t>Program</a:t>
            </a:r>
            <a:r>
              <a:rPr lang="si-LK" sz="2800" dirty="0" smtClean="0">
                <a:latin typeface="Nirmala UI Semilight" panose="020B0402040204020203" pitchFamily="34" charset="0"/>
                <a:cs typeface="Nirmala UI Semilight" panose="020B0402040204020203" pitchFamily="34" charset="0"/>
              </a:rPr>
              <a:t> </a:t>
            </a:r>
            <a:r>
              <a:rPr lang="si-LK" sz="2800" dirty="0">
                <a:latin typeface="Nirmala UI Semilight" panose="020B0402040204020203" pitchFamily="34" charset="0"/>
                <a:cs typeface="Nirmala UI Semilight" panose="020B0402040204020203" pitchFamily="34" charset="0"/>
              </a:rPr>
              <a:t>එකෙන් කරන්නේ?</a:t>
            </a:r>
          </a:p>
          <a:p>
            <a:pPr marL="457200" indent="-457200" algn="just">
              <a:buFont typeface="Arial" panose="020B0604020202020204" pitchFamily="34" charset="0"/>
              <a:buChar char="•"/>
            </a:pPr>
            <a:r>
              <a:rPr lang="en-US" sz="2800" dirty="0" smtClean="0">
                <a:latin typeface="Nirmala UI Semilight" panose="020B0402040204020203" pitchFamily="34" charset="0"/>
                <a:cs typeface="Nirmala UI Semilight" panose="020B0402040204020203" pitchFamily="34" charset="0"/>
              </a:rPr>
              <a:t>Code</a:t>
            </a:r>
            <a:r>
              <a:rPr lang="si-LK" sz="2800" dirty="0" smtClean="0">
                <a:latin typeface="Nirmala UI Semilight" panose="020B0402040204020203" pitchFamily="34" charset="0"/>
                <a:cs typeface="Nirmala UI Semilight" panose="020B0402040204020203" pitchFamily="34" charset="0"/>
              </a:rPr>
              <a:t> </a:t>
            </a:r>
            <a:r>
              <a:rPr lang="si-LK" sz="2800" dirty="0">
                <a:latin typeface="Nirmala UI Semilight" panose="020B0402040204020203" pitchFamily="34" charset="0"/>
                <a:cs typeface="Nirmala UI Semilight" panose="020B0402040204020203" pitchFamily="34" charset="0"/>
              </a:rPr>
              <a:t>එකේ එක්තරා කොටසකින් වන දේ මොකක්ද?</a:t>
            </a:r>
          </a:p>
          <a:p>
            <a:pPr marL="457200" indent="-457200" algn="just">
              <a:buFont typeface="Arial" panose="020B0604020202020204" pitchFamily="34" charset="0"/>
              <a:buChar char="•"/>
            </a:pPr>
            <a:r>
              <a:rPr lang="en-US" sz="2800" dirty="0" smtClean="0">
                <a:latin typeface="Nirmala UI Semilight" panose="020B0402040204020203" pitchFamily="34" charset="0"/>
                <a:cs typeface="Nirmala UI Semilight" panose="020B0402040204020203" pitchFamily="34" charset="0"/>
              </a:rPr>
              <a:t>Code </a:t>
            </a:r>
            <a:r>
              <a:rPr lang="si-LK" sz="2800" dirty="0" smtClean="0">
                <a:latin typeface="Nirmala UI Semilight" panose="020B0402040204020203" pitchFamily="34" charset="0"/>
                <a:cs typeface="Nirmala UI Semilight" panose="020B0402040204020203" pitchFamily="34" charset="0"/>
              </a:rPr>
              <a:t>එක </a:t>
            </a:r>
            <a:r>
              <a:rPr lang="si-LK" sz="2800" dirty="0">
                <a:latin typeface="Nirmala UI Semilight" panose="020B0402040204020203" pitchFamily="34" charset="0"/>
                <a:cs typeface="Nirmala UI Semilight" panose="020B0402040204020203" pitchFamily="34" charset="0"/>
              </a:rPr>
              <a:t>මේ ක්‍රමයට ලිව්වේ ඇයු?</a:t>
            </a:r>
          </a:p>
          <a:p>
            <a:pPr marL="457200" indent="-457200" algn="just">
              <a:buFont typeface="Arial" panose="020B0604020202020204" pitchFamily="34" charset="0"/>
              <a:buChar char="•"/>
            </a:pPr>
            <a:r>
              <a:rPr lang="si-LK" sz="2800" dirty="0">
                <a:latin typeface="Nirmala UI Semilight" panose="020B0402040204020203" pitchFamily="34" charset="0"/>
                <a:cs typeface="Nirmala UI Semilight" panose="020B0402040204020203" pitchFamily="34" charset="0"/>
              </a:rPr>
              <a:t>වෙනත් ඕනෑම වැදගත්වන යමක් වේනම්</a:t>
            </a:r>
            <a:endParaRPr lang="en-US" sz="2800" dirty="0">
              <a:latin typeface="Nirmala UI Semilight" panose="020B0402040204020203" pitchFamily="34" charset="0"/>
              <a:cs typeface="Nirmala UI Semilight" panose="020B0402040204020203" pitchFamily="34" charset="0"/>
            </a:endParaRPr>
          </a:p>
        </p:txBody>
      </p:sp>
      <p:sp>
        <p:nvSpPr>
          <p:cNvPr id="7" name="TextBox 6"/>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1124966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3" y="365125"/>
            <a:ext cx="11456987" cy="1328208"/>
          </a:xfrm>
        </p:spPr>
        <p:txBody>
          <a:bodyPr>
            <a:normAutofit/>
          </a:bodyPr>
          <a:lstStyle/>
          <a:p>
            <a:r>
              <a:rPr lang="en-US" sz="4000" dirty="0" smtClean="0">
                <a:latin typeface="Segoe WP Light" panose="020B0502040204020203" pitchFamily="34" charset="0"/>
                <a:cs typeface="Segoe WP Light" panose="020B0502040204020203" pitchFamily="34" charset="0"/>
              </a:rPr>
              <a:t>Python</a:t>
            </a:r>
            <a:r>
              <a:rPr lang="en-US" sz="4000" dirty="0" smtClean="0">
                <a:latin typeface="Nirmala UI Semilight" panose="020B0402040204020203" pitchFamily="34" charset="0"/>
                <a:cs typeface="Nirmala UI Semilight" panose="020B0402040204020203" pitchFamily="34" charset="0"/>
              </a:rPr>
              <a:t> </a:t>
            </a:r>
            <a:r>
              <a:rPr lang="si-LK" sz="4000" dirty="0" smtClean="0">
                <a:latin typeface="Nirmala UI Semilight" panose="020B0402040204020203" pitchFamily="34" charset="0"/>
                <a:cs typeface="Nirmala UI Semilight" panose="020B0402040204020203" pitchFamily="34" charset="0"/>
              </a:rPr>
              <a:t>වල </a:t>
            </a:r>
            <a:r>
              <a:rPr lang="en-US" sz="4000" dirty="0" smtClean="0">
                <a:latin typeface="Segoe WP Light" panose="020B0502040204020203" pitchFamily="34" charset="0"/>
                <a:cs typeface="Segoe WP Light" panose="020B0502040204020203" pitchFamily="34" charset="0"/>
              </a:rPr>
              <a:t>Comment</a:t>
            </a:r>
            <a:r>
              <a:rPr lang="si-LK" sz="4000" dirty="0" smtClean="0">
                <a:latin typeface="Nirmala UI Semilight" panose="020B0402040204020203" pitchFamily="34" charset="0"/>
                <a:cs typeface="Nirmala UI Semilight" panose="020B0402040204020203" pitchFamily="34" charset="0"/>
              </a:rPr>
              <a:t> </a:t>
            </a:r>
            <a:r>
              <a:rPr lang="si-LK" sz="4000" dirty="0">
                <a:latin typeface="Nirmala UI Semilight" panose="020B0402040204020203" pitchFamily="34" charset="0"/>
                <a:cs typeface="Nirmala UI Semilight" panose="020B0402040204020203" pitchFamily="34" charset="0"/>
              </a:rPr>
              <a:t>සඳහා භාවිතාකරන්නේ  # ලකුණ</a:t>
            </a:r>
            <a:endParaRPr lang="en-US" sz="4000" dirty="0">
              <a:latin typeface="Nirmala UI Semilight" panose="020B0402040204020203" pitchFamily="34" charset="0"/>
              <a:cs typeface="Nirmala UI Semilight" panose="020B0402040204020203" pitchFamily="34" charset="0"/>
            </a:endParaRPr>
          </a:p>
        </p:txBody>
      </p:sp>
      <p:sp>
        <p:nvSpPr>
          <p:cNvPr id="4" name="Rectangle 1"/>
          <p:cNvSpPr>
            <a:spLocks noChangeArrowheads="1"/>
          </p:cNvSpPr>
          <p:nvPr/>
        </p:nvSpPr>
        <p:spPr bwMode="auto">
          <a:xfrm>
            <a:off x="379413" y="1845426"/>
            <a:ext cx="834074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#My first Python Application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#Created by 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command displays a message on the screen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726487" y="3905845"/>
            <a:ext cx="7974447" cy="1446550"/>
          </a:xfrm>
          <a:prstGeom prst="rect">
            <a:avLst/>
          </a:prstGeom>
          <a:solidFill>
            <a:schemeClr val="bg1"/>
          </a:solidFill>
        </p:spPr>
        <p:txBody>
          <a:bodyPr wrap="square" rtlCol="0">
            <a:spAutoFit/>
          </a:bodyPr>
          <a:lstStyle/>
          <a:p>
            <a:r>
              <a:rPr lang="si-LK" sz="4400" dirty="0">
                <a:latin typeface="Nirmala UI Semilight" panose="020B0402040204020203" pitchFamily="34" charset="0"/>
                <a:cs typeface="Nirmala UI Semilight" panose="020B0402040204020203" pitchFamily="34" charset="0"/>
              </a:rPr>
              <a:t>මේ පාට කිහිපයකින් දක්වලා තියෙන්නේ මොනවාද?</a:t>
            </a:r>
            <a:endParaRPr lang="en-US" sz="4400" dirty="0">
              <a:latin typeface="Nirmala UI Semilight" panose="020B0402040204020203" pitchFamily="34" charset="0"/>
              <a:cs typeface="Nirmala UI Semilight" panose="020B0402040204020203" pitchFamily="34" charset="0"/>
            </a:endParaRPr>
          </a:p>
        </p:txBody>
      </p:sp>
      <p:sp>
        <p:nvSpPr>
          <p:cNvPr id="5" name="TextBox 4"/>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223587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294967295"/>
          </p:nvPr>
        </p:nvSpPr>
        <p:spPr>
          <a:xfrm>
            <a:off x="6275742" y="1690688"/>
            <a:ext cx="5619121" cy="4953001"/>
          </a:xfrm>
          <a:prstGeom prst="rect">
            <a:avLst/>
          </a:prstGeom>
        </p:spPr>
        <p:txBody>
          <a:bodyPr/>
          <a:lstStyle/>
          <a:p>
            <a:r>
              <a:rPr lang="si-LK" dirty="0">
                <a:latin typeface="Nirmala UI Semilight" panose="020B0402040204020203" pitchFamily="34" charset="0"/>
                <a:cs typeface="Nirmala UI Semilight" panose="020B0402040204020203" pitchFamily="34" charset="0"/>
              </a:rPr>
              <a:t>අවශ්‍යනම් මේ වර්ණ වෙනස්කරගන්න පුළුවන</a:t>
            </a:r>
            <a:r>
              <a:rPr lang="si-LK" dirty="0" smtClean="0">
                <a:latin typeface="Nirmala UI Semilight" panose="020B0402040204020203" pitchFamily="34" charset="0"/>
                <a:cs typeface="Nirmala UI Semilight" panose="020B0402040204020203" pitchFamily="34" charset="0"/>
              </a:rPr>
              <a:t>්</a:t>
            </a:r>
            <a:r>
              <a:rPr lang="en-US" dirty="0" smtClean="0">
                <a:latin typeface="Nirmala UI Semilight" panose="020B0402040204020203" pitchFamily="34" charset="0"/>
                <a:cs typeface="Nirmala UI Semilight" panose="020B0402040204020203" pitchFamily="34" charset="0"/>
              </a:rPr>
              <a:t>.</a:t>
            </a:r>
          </a:p>
          <a:p>
            <a:r>
              <a:rPr lang="en-CA" b="0" dirty="0" smtClean="0">
                <a:latin typeface="Segoe WP Light" panose="020B0502040204020203" pitchFamily="34" charset="0"/>
                <a:cs typeface="Segoe WP Light" panose="020B0502040204020203" pitchFamily="34" charset="0"/>
              </a:rPr>
              <a:t>Quick Launch </a:t>
            </a:r>
            <a:r>
              <a:rPr lang="si-LK" dirty="0">
                <a:latin typeface="Nirmala UI Semilight" panose="020B0402040204020203" pitchFamily="34" charset="0"/>
                <a:cs typeface="Nirmala UI Semilight" panose="020B0402040204020203" pitchFamily="34" charset="0"/>
              </a:rPr>
              <a:t>යන්න</a:t>
            </a:r>
            <a:r>
              <a:rPr lang="en-CA" b="0" dirty="0" smtClean="0">
                <a:latin typeface="Nirmala UI Semilight" panose="020B0402040204020203" pitchFamily="34" charset="0"/>
                <a:cs typeface="Nirmala UI Semilight" panose="020B0402040204020203" pitchFamily="34" charset="0"/>
              </a:rPr>
              <a:t>, </a:t>
            </a:r>
            <a:r>
              <a:rPr lang="en-CA" b="0" dirty="0" smtClean="0">
                <a:latin typeface="Segoe WP Light" panose="020B0502040204020203" pitchFamily="34" charset="0"/>
                <a:cs typeface="Segoe WP Light" panose="020B0502040204020203" pitchFamily="34" charset="0"/>
              </a:rPr>
              <a:t>Colors</a:t>
            </a:r>
            <a:r>
              <a:rPr lang="en-CA" b="0" dirty="0" smtClean="0">
                <a:latin typeface="Nirmala UI Semilight" panose="020B0402040204020203" pitchFamily="34" charset="0"/>
                <a:cs typeface="Nirmala UI Semilight" panose="020B0402040204020203" pitchFamily="34" charset="0"/>
              </a:rPr>
              <a:t>, </a:t>
            </a:r>
            <a:r>
              <a:rPr lang="en-CA" b="0" dirty="0" smtClean="0">
                <a:latin typeface="Segoe WP Light" panose="020B0502040204020203" pitchFamily="34" charset="0"/>
                <a:cs typeface="Segoe WP Light" panose="020B0502040204020203" pitchFamily="34" charset="0"/>
              </a:rPr>
              <a:t>select </a:t>
            </a:r>
            <a:r>
              <a:rPr lang="en-CA" dirty="0" smtClean="0">
                <a:latin typeface="Segoe WP Light" panose="020B0502040204020203" pitchFamily="34" charset="0"/>
                <a:cs typeface="Segoe WP Light" panose="020B0502040204020203" pitchFamily="34" charset="0"/>
              </a:rPr>
              <a:t>Options</a:t>
            </a:r>
            <a:r>
              <a:rPr lang="en-CA" dirty="0" smtClean="0">
                <a:latin typeface="Nirmala UI Semilight" panose="020B0402040204020203" pitchFamily="34" charset="0"/>
                <a:cs typeface="Nirmala UI Semilight" panose="020B0402040204020203" pitchFamily="34" charset="0"/>
              </a:rPr>
              <a:t> </a:t>
            </a:r>
            <a:r>
              <a:rPr lang="si-LK" dirty="0">
                <a:latin typeface="Nirmala UI Semilight" panose="020B0402040204020203" pitchFamily="34" charset="0"/>
                <a:cs typeface="Nirmala UI Semilight" panose="020B0402040204020203" pitchFamily="34" charset="0"/>
              </a:rPr>
              <a:t>ලෙස </a:t>
            </a:r>
            <a:r>
              <a:rPr lang="en-US" dirty="0" smtClean="0">
                <a:latin typeface="Segoe WP Light" panose="020B0502040204020203" pitchFamily="34" charset="0"/>
                <a:cs typeface="Segoe WP Light" panose="020B0502040204020203" pitchFamily="34" charset="0"/>
              </a:rPr>
              <a:t>type</a:t>
            </a:r>
            <a:r>
              <a:rPr lang="si-LK" dirty="0" smtClean="0">
                <a:latin typeface="Nirmala UI Semilight" panose="020B0402040204020203" pitchFamily="34" charset="0"/>
                <a:cs typeface="Nirmala UI Semilight" panose="020B0402040204020203" pitchFamily="34" charset="0"/>
              </a:rPr>
              <a:t> </a:t>
            </a:r>
            <a:r>
              <a:rPr lang="si-LK" dirty="0">
                <a:latin typeface="Nirmala UI Semilight" panose="020B0402040204020203" pitchFamily="34" charset="0"/>
                <a:cs typeface="Nirmala UI Semilight" panose="020B0402040204020203" pitchFamily="34" charset="0"/>
              </a:rPr>
              <a:t>කරන්</a:t>
            </a:r>
            <a:r>
              <a:rPr lang="si-LK" dirty="0">
                <a:latin typeface="Segoe WP Light" panose="020B0502040204020203" pitchFamily="34" charset="0"/>
                <a:cs typeface="Nirmala UI Semilight" panose="020B0402040204020203" pitchFamily="34" charset="0"/>
              </a:rPr>
              <a:t>න</a:t>
            </a:r>
            <a:r>
              <a:rPr lang="en-CA" dirty="0" smtClean="0">
                <a:latin typeface="Segoe WP Light" panose="020B0502040204020203" pitchFamily="34" charset="0"/>
                <a:cs typeface="Segoe WP Light" panose="020B0502040204020203" pitchFamily="34" charset="0"/>
              </a:rPr>
              <a:t> | Environment | Fonts and Colors </a:t>
            </a:r>
          </a:p>
          <a:p>
            <a:r>
              <a:rPr lang="si-LK" dirty="0">
                <a:latin typeface="Nirmala UI Semilight" panose="020B0402040204020203" pitchFamily="34" charset="0"/>
                <a:cs typeface="Nirmala UI Semilight" panose="020B0402040204020203" pitchFamily="34" charset="0"/>
              </a:rPr>
              <a:t>කැමති වර්ණ යොදන්න</a:t>
            </a:r>
            <a:endParaRPr lang="en-US" b="0" dirty="0">
              <a:latin typeface="Nirmala UI Semilight" panose="020B0402040204020203" pitchFamily="34" charset="0"/>
              <a:cs typeface="Nirmala UI Semilight" panose="020B0402040204020203" pitchFamily="34" charset="0"/>
            </a:endParaRPr>
          </a:p>
        </p:txBody>
      </p:sp>
      <p:sp>
        <p:nvSpPr>
          <p:cNvPr id="2" name="Title 1"/>
          <p:cNvSpPr>
            <a:spLocks noGrp="1"/>
          </p:cNvSpPr>
          <p:nvPr>
            <p:ph type="title"/>
          </p:nvPr>
        </p:nvSpPr>
        <p:spPr/>
        <p:txBody>
          <a:bodyPr>
            <a:normAutofit/>
          </a:bodyPr>
          <a:lstStyle/>
          <a:p>
            <a:r>
              <a:rPr lang="si-LK" dirty="0">
                <a:latin typeface="Nirmala UI Semilight" panose="020B0402040204020203" pitchFamily="34" charset="0"/>
                <a:cs typeface="Nirmala UI Semilight" panose="020B0402040204020203" pitchFamily="34" charset="0"/>
              </a:rPr>
              <a:t>වර්ණගැන්වූ </a:t>
            </a:r>
            <a:r>
              <a:rPr lang="en-US" dirty="0" smtClean="0">
                <a:latin typeface="Segoe WP Light" panose="020B0502040204020203" pitchFamily="34" charset="0"/>
                <a:cs typeface="Segoe WP Light" panose="020B0502040204020203" pitchFamily="34" charset="0"/>
              </a:rPr>
              <a:t>Code</a:t>
            </a:r>
            <a:r>
              <a:rPr lang="si-LK" dirty="0" smtClean="0">
                <a:latin typeface="Nirmala UI Semilight" panose="020B0402040204020203" pitchFamily="34" charset="0"/>
                <a:cs typeface="Nirmala UI Semilight" panose="020B0402040204020203" pitchFamily="34" charset="0"/>
              </a:rPr>
              <a:t> </a:t>
            </a:r>
            <a:r>
              <a:rPr lang="si-LK" dirty="0">
                <a:latin typeface="Nirmala UI Semilight" panose="020B0402040204020203" pitchFamily="34" charset="0"/>
                <a:cs typeface="Nirmala UI Semilight" panose="020B0402040204020203" pitchFamily="34" charset="0"/>
              </a:rPr>
              <a:t>නිසා </a:t>
            </a:r>
            <a:r>
              <a:rPr lang="en-US" dirty="0" smtClean="0">
                <a:latin typeface="Segoe WP Light" panose="020B0502040204020203" pitchFamily="34" charset="0"/>
                <a:cs typeface="Segoe WP Light" panose="020B0502040204020203" pitchFamily="34" charset="0"/>
              </a:rPr>
              <a:t>Code</a:t>
            </a:r>
            <a:r>
              <a:rPr lang="en-US" dirty="0" smtClean="0">
                <a:latin typeface="Nirmala UI Semilight" panose="020B0402040204020203" pitchFamily="34" charset="0"/>
                <a:cs typeface="Nirmala UI Semilight" panose="020B0402040204020203" pitchFamily="34" charset="0"/>
              </a:rPr>
              <a:t> </a:t>
            </a:r>
            <a:r>
              <a:rPr lang="si-LK" dirty="0" smtClean="0">
                <a:latin typeface="Nirmala UI Semilight" panose="020B0402040204020203" pitchFamily="34" charset="0"/>
                <a:cs typeface="Nirmala UI Semilight" panose="020B0402040204020203" pitchFamily="34" charset="0"/>
              </a:rPr>
              <a:t>ක</a:t>
            </a:r>
            <a:r>
              <a:rPr lang="si-LK" dirty="0">
                <a:latin typeface="Nirmala UI Semilight" panose="020B0402040204020203" pitchFamily="34" charset="0"/>
                <a:cs typeface="Nirmala UI Semilight" panose="020B0402040204020203" pitchFamily="34" charset="0"/>
              </a:rPr>
              <a:t>ියවීම පහසුයි.</a:t>
            </a:r>
            <a:endParaRPr lang="en-US" dirty="0">
              <a:latin typeface="Nirmala UI Semilight" panose="020B0402040204020203" pitchFamily="34" charset="0"/>
              <a:cs typeface="Nirmala UI Semilight" panose="020B0402040204020203"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
        <p:nvSpPr>
          <p:cNvPr id="7" name="TextBox 6"/>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113458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4812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3206"/>
            <a:ext cx="10515600" cy="750627"/>
          </a:xfrm>
        </p:spPr>
        <p:txBody>
          <a:bodyPr/>
          <a:lstStyle/>
          <a:p>
            <a:r>
              <a:rPr lang="en-US" dirty="0" smtClean="0">
                <a:latin typeface="Segoe UI" panose="020B0502040204020203" pitchFamily="34" charset="0"/>
                <a:cs typeface="Segoe UI" panose="020B0502040204020203" pitchFamily="34" charset="0"/>
              </a:rPr>
              <a:t>Course Topics</a:t>
            </a:r>
            <a:endParaRPr lang="en-US" dirty="0">
              <a:latin typeface="Segoe UI" panose="020B0502040204020203" pitchFamily="34" charset="0"/>
              <a:cs typeface="Segoe UI" panose="020B0502040204020203" pitchFamily="34" charset="0"/>
            </a:endParaRPr>
          </a:p>
        </p:txBody>
      </p:sp>
      <p:sp>
        <p:nvSpPr>
          <p:cNvPr id="7" name="Content Placeholder 6"/>
          <p:cNvSpPr>
            <a:spLocks noGrp="1"/>
          </p:cNvSpPr>
          <p:nvPr>
            <p:ph idx="1"/>
          </p:nvPr>
        </p:nvSpPr>
        <p:spPr>
          <a:xfrm>
            <a:off x="838200" y="1455660"/>
            <a:ext cx="5182772" cy="4494974"/>
          </a:xfrm>
        </p:spPr>
        <p:txBody>
          <a:bodyPr>
            <a:normAutofit/>
          </a:bodyPr>
          <a:lstStyle/>
          <a:p>
            <a:pPr marL="0" indent="0">
              <a:buNone/>
            </a:pPr>
            <a:r>
              <a:rPr lang="en-US" sz="2600" dirty="0" smtClean="0">
                <a:latin typeface="Segoe WP Light" panose="020B0502040204020203" pitchFamily="34" charset="0"/>
                <a:cs typeface="Segoe WP Light" panose="020B0502040204020203" pitchFamily="34" charset="0"/>
              </a:rPr>
              <a:t>01 | Getting Started</a:t>
            </a:r>
          </a:p>
          <a:p>
            <a:pPr marL="0" indent="0">
              <a:buNone/>
            </a:pPr>
            <a:r>
              <a:rPr lang="en-US" sz="2600" dirty="0" smtClean="0">
                <a:latin typeface="Segoe WP Light" panose="020B0502040204020203" pitchFamily="34" charset="0"/>
                <a:cs typeface="Segoe WP Light" panose="020B0502040204020203" pitchFamily="34" charset="0"/>
              </a:rPr>
              <a:t>02 | Displaying Text</a:t>
            </a:r>
          </a:p>
          <a:p>
            <a:pPr marL="0" indent="0">
              <a:buNone/>
            </a:pPr>
            <a:r>
              <a:rPr lang="en-US" sz="2600" dirty="0" smtClean="0">
                <a:latin typeface="Segoe WP Light" panose="020B0502040204020203" pitchFamily="34" charset="0"/>
                <a:cs typeface="Segoe WP Light" panose="020B0502040204020203" pitchFamily="34" charset="0"/>
              </a:rPr>
              <a:t>03 | String Variables</a:t>
            </a:r>
          </a:p>
          <a:p>
            <a:pPr marL="0" indent="0">
              <a:buNone/>
            </a:pPr>
            <a:r>
              <a:rPr lang="en-US" sz="2600" dirty="0" smtClean="0">
                <a:latin typeface="Segoe WP Light" panose="020B0502040204020203" pitchFamily="34" charset="0"/>
                <a:cs typeface="Segoe WP Light" panose="020B0502040204020203" pitchFamily="34" charset="0"/>
              </a:rPr>
              <a:t>04 | Storing Numbers</a:t>
            </a:r>
          </a:p>
          <a:p>
            <a:pPr marL="0" indent="0">
              <a:buNone/>
            </a:pPr>
            <a:r>
              <a:rPr lang="en-US" sz="2600" dirty="0" smtClean="0">
                <a:latin typeface="Segoe WP Light" panose="020B0502040204020203" pitchFamily="34" charset="0"/>
                <a:cs typeface="Segoe WP Light" panose="020B0502040204020203" pitchFamily="34" charset="0"/>
              </a:rPr>
              <a:t>05 | Working with Dates and Times</a:t>
            </a:r>
          </a:p>
          <a:p>
            <a:pPr marL="0" indent="0">
              <a:buNone/>
            </a:pPr>
            <a:r>
              <a:rPr lang="en-US" sz="2600" dirty="0" smtClean="0">
                <a:latin typeface="Segoe WP Light" panose="020B0502040204020203" pitchFamily="34" charset="0"/>
                <a:cs typeface="Segoe WP Light" panose="020B0502040204020203" pitchFamily="34" charset="0"/>
              </a:rPr>
              <a:t>06 | Making Decisions with codes</a:t>
            </a:r>
          </a:p>
          <a:p>
            <a:pPr marL="0" indent="0">
              <a:buNone/>
            </a:pPr>
            <a:r>
              <a:rPr lang="en-US" sz="2600" dirty="0" smtClean="0">
                <a:latin typeface="Segoe WP Light" panose="020B0502040204020203" pitchFamily="34" charset="0"/>
                <a:cs typeface="Segoe WP Light" panose="020B0502040204020203" pitchFamily="34" charset="0"/>
              </a:rPr>
              <a:t>07 | Complex Decisions with codes</a:t>
            </a:r>
            <a:endParaRPr lang="en-US" sz="2600" dirty="0">
              <a:latin typeface="Segoe WP Light" panose="020B0502040204020203" pitchFamily="34" charset="0"/>
              <a:cs typeface="Segoe WP Light" panose="020B0502040204020203" pitchFamily="34" charset="0"/>
            </a:endParaRPr>
          </a:p>
        </p:txBody>
      </p:sp>
      <p:sp>
        <p:nvSpPr>
          <p:cNvPr id="5" name="TextBox 4"/>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
        <p:nvSpPr>
          <p:cNvPr id="6" name="Content Placeholder 6"/>
          <p:cNvSpPr txBox="1">
            <a:spLocks/>
          </p:cNvSpPr>
          <p:nvPr/>
        </p:nvSpPr>
        <p:spPr>
          <a:xfrm>
            <a:off x="6322455" y="1455660"/>
            <a:ext cx="5474594" cy="4594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smtClean="0">
                <a:latin typeface="Segoe WP Light" panose="020B0502040204020203" pitchFamily="34" charset="0"/>
                <a:cs typeface="Segoe WP Light" panose="020B0502040204020203" pitchFamily="34" charset="0"/>
              </a:rPr>
              <a:t>08 | Repeating Events</a:t>
            </a:r>
          </a:p>
          <a:p>
            <a:pPr marL="0" indent="0">
              <a:buNone/>
            </a:pPr>
            <a:r>
              <a:rPr lang="en-US" sz="2600" dirty="0" smtClean="0">
                <a:latin typeface="Segoe WP Light" panose="020B0502040204020203" pitchFamily="34" charset="0"/>
                <a:cs typeface="Segoe WP Light" panose="020B0502040204020203" pitchFamily="34" charset="0"/>
              </a:rPr>
              <a:t>09 | </a:t>
            </a:r>
            <a:r>
              <a:rPr lang="en-US" sz="2600" dirty="0">
                <a:latin typeface="Segoe WP Light" panose="020B0502040204020203" pitchFamily="34" charset="0"/>
                <a:cs typeface="Segoe WP Light" panose="020B0502040204020203" pitchFamily="34" charset="0"/>
              </a:rPr>
              <a:t>Repeating </a:t>
            </a:r>
            <a:r>
              <a:rPr lang="en-US" sz="2600" dirty="0" smtClean="0">
                <a:latin typeface="Segoe WP Light" panose="020B0502040204020203" pitchFamily="34" charset="0"/>
                <a:cs typeface="Segoe WP Light" panose="020B0502040204020203" pitchFamily="34" charset="0"/>
              </a:rPr>
              <a:t>Events until done</a:t>
            </a:r>
            <a:endParaRPr lang="en-US" sz="2600" dirty="0">
              <a:latin typeface="Segoe WP Light" panose="020B0502040204020203" pitchFamily="34" charset="0"/>
              <a:cs typeface="Segoe WP Light" panose="020B0502040204020203" pitchFamily="34" charset="0"/>
            </a:endParaRPr>
          </a:p>
          <a:p>
            <a:pPr marL="0" indent="0">
              <a:buFont typeface="Arial" panose="020B0604020202020204" pitchFamily="34" charset="0"/>
              <a:buNone/>
            </a:pPr>
            <a:r>
              <a:rPr lang="en-US" sz="2600" dirty="0" smtClean="0">
                <a:latin typeface="Segoe WP Light" panose="020B0502040204020203" pitchFamily="34" charset="0"/>
                <a:cs typeface="Segoe WP Light" panose="020B0502040204020203" pitchFamily="34" charset="0"/>
              </a:rPr>
              <a:t>10 | Remembering Lists</a:t>
            </a:r>
          </a:p>
          <a:p>
            <a:pPr marL="0" indent="0">
              <a:buFont typeface="Arial" panose="020B0604020202020204" pitchFamily="34" charset="0"/>
              <a:buNone/>
            </a:pPr>
            <a:r>
              <a:rPr lang="en-US" sz="2600" dirty="0" smtClean="0">
                <a:latin typeface="Segoe WP Light" panose="020B0502040204020203" pitchFamily="34" charset="0"/>
                <a:cs typeface="Segoe WP Light" panose="020B0502040204020203" pitchFamily="34" charset="0"/>
              </a:rPr>
              <a:t>11 | How to save information in files</a:t>
            </a:r>
          </a:p>
          <a:p>
            <a:pPr marL="0" indent="0">
              <a:buFont typeface="Arial" panose="020B0604020202020204" pitchFamily="34" charset="0"/>
              <a:buNone/>
            </a:pPr>
            <a:r>
              <a:rPr lang="en-US" sz="2600" dirty="0" smtClean="0">
                <a:latin typeface="Segoe WP Light" panose="020B0502040204020203" pitchFamily="34" charset="0"/>
                <a:cs typeface="Segoe WP Light" panose="020B0502040204020203" pitchFamily="34" charset="0"/>
              </a:rPr>
              <a:t>12 |Reading from files</a:t>
            </a:r>
          </a:p>
          <a:p>
            <a:pPr marL="0" indent="0">
              <a:buFont typeface="Arial" panose="020B0604020202020204" pitchFamily="34" charset="0"/>
              <a:buNone/>
            </a:pPr>
            <a:r>
              <a:rPr lang="en-US" sz="2600" dirty="0" smtClean="0">
                <a:latin typeface="Segoe WP Light" panose="020B0502040204020203" pitchFamily="34" charset="0"/>
                <a:cs typeface="Segoe WP Light" panose="020B0502040204020203" pitchFamily="34" charset="0"/>
              </a:rPr>
              <a:t>13 | Functions</a:t>
            </a:r>
          </a:p>
          <a:p>
            <a:pPr marL="0" indent="0">
              <a:buFont typeface="Arial" panose="020B0604020202020204" pitchFamily="34" charset="0"/>
              <a:buNone/>
            </a:pPr>
            <a:r>
              <a:rPr lang="en-US" sz="2600" dirty="0" smtClean="0">
                <a:latin typeface="Segoe WP Light" panose="020B0502040204020203" pitchFamily="34" charset="0"/>
                <a:cs typeface="Segoe WP Light" panose="020B0502040204020203" pitchFamily="34" charset="0"/>
              </a:rPr>
              <a:t>14 | Handling Errors</a:t>
            </a:r>
            <a:endParaRPr lang="en-US" sz="2600" dirty="0">
              <a:latin typeface="Segoe WP Light" panose="020B0502040204020203" pitchFamily="34" charset="0"/>
              <a:cs typeface="Segoe WP Light" panose="020B0502040204020203" pitchFamily="34" charset="0"/>
            </a:endParaRPr>
          </a:p>
        </p:txBody>
      </p:sp>
    </p:spTree>
    <p:extLst>
      <p:ext uri="{BB962C8B-B14F-4D97-AF65-F5344CB8AC3E}">
        <p14:creationId xmlns:p14="http://schemas.microsoft.com/office/powerpoint/2010/main" val="1797774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3206"/>
            <a:ext cx="10515600" cy="750627"/>
          </a:xfrm>
        </p:spPr>
        <p:txBody>
          <a:bodyPr/>
          <a:lstStyle/>
          <a:p>
            <a:r>
              <a:rPr lang="si-LK" dirty="0">
                <a:latin typeface="Nirmala UI Semilight" panose="020B0402040204020203" pitchFamily="34" charset="0"/>
                <a:cs typeface="Nirmala UI Semilight" panose="020B0402040204020203" pitchFamily="34" charset="0"/>
              </a:rPr>
              <a:t>මෙය කවුරුන් සඳහා</a:t>
            </a:r>
            <a:r>
              <a:rPr lang="si-LK" dirty="0" smtClean="0">
                <a:latin typeface="Nirmala UI Semilight" panose="020B0402040204020203" pitchFamily="34" charset="0"/>
                <a:cs typeface="Nirmala UI Semilight" panose="020B0402040204020203" pitchFamily="34" charset="0"/>
              </a:rPr>
              <a:t>ද</a:t>
            </a:r>
            <a:r>
              <a:rPr lang="en-US" dirty="0" smtClean="0">
                <a:latin typeface="Nirmala UI Semilight" panose="020B0402040204020203" pitchFamily="34" charset="0"/>
                <a:cs typeface="Nirmala UI Semilight" panose="020B0402040204020203" pitchFamily="34" charset="0"/>
              </a:rPr>
              <a:t>?</a:t>
            </a:r>
            <a:endParaRPr lang="en-US" dirty="0">
              <a:latin typeface="Nirmala UI Semilight" panose="020B0402040204020203" pitchFamily="34" charset="0"/>
              <a:cs typeface="Nirmala UI Semilight" panose="020B0402040204020203" pitchFamily="34" charset="0"/>
            </a:endParaRPr>
          </a:p>
        </p:txBody>
      </p:sp>
      <p:sp>
        <p:nvSpPr>
          <p:cNvPr id="7" name="Content Placeholder 6"/>
          <p:cNvSpPr>
            <a:spLocks noGrp="1"/>
          </p:cNvSpPr>
          <p:nvPr>
            <p:ph idx="1"/>
          </p:nvPr>
        </p:nvSpPr>
        <p:spPr>
          <a:xfrm>
            <a:off x="838200" y="1639019"/>
            <a:ext cx="10515600" cy="4252102"/>
          </a:xfrm>
        </p:spPr>
        <p:txBody>
          <a:bodyPr/>
          <a:lstStyle/>
          <a:p>
            <a:r>
              <a:rPr lang="en-US" dirty="0" smtClean="0"/>
              <a:t>Programming </a:t>
            </a:r>
            <a:r>
              <a:rPr lang="si-LK" dirty="0">
                <a:latin typeface="Nirmala UI Semilight" panose="020B0402040204020203" pitchFamily="34" charset="0"/>
                <a:cs typeface="Nirmala UI Semilight" panose="020B0402040204020203" pitchFamily="34" charset="0"/>
              </a:rPr>
              <a:t>සඳහා නවකයින්</a:t>
            </a:r>
            <a:r>
              <a:rPr lang="si-LK" dirty="0" smtClean="0">
                <a:latin typeface="Nirmala UI Semilight" panose="020B0402040204020203" pitchFamily="34" charset="0"/>
                <a:cs typeface="Nirmala UI Semilight" panose="020B0402040204020203" pitchFamily="34" charset="0"/>
              </a:rPr>
              <a:t>ට</a:t>
            </a:r>
            <a:endParaRPr lang="en-US" dirty="0" smtClean="0">
              <a:latin typeface="Nirmala UI Semilight" panose="020B0402040204020203" pitchFamily="34" charset="0"/>
              <a:cs typeface="Nirmala UI Semilight" panose="020B0402040204020203" pitchFamily="34" charset="0"/>
            </a:endParaRPr>
          </a:p>
          <a:p>
            <a:r>
              <a:rPr lang="si-LK" dirty="0">
                <a:latin typeface="Nirmala UI Semilight" panose="020B0402040204020203" pitchFamily="34" charset="0"/>
                <a:cs typeface="Nirmala UI Semilight" panose="020B0402040204020203" pitchFamily="34" charset="0"/>
              </a:rPr>
              <a:t>ශිෂ්‍යයින්</a:t>
            </a:r>
            <a:r>
              <a:rPr lang="si-LK" dirty="0" smtClean="0">
                <a:latin typeface="Nirmala UI Semilight" panose="020B0402040204020203" pitchFamily="34" charset="0"/>
                <a:cs typeface="Nirmala UI Semilight" panose="020B0402040204020203" pitchFamily="34" charset="0"/>
              </a:rPr>
              <a:t>ට</a:t>
            </a:r>
            <a:endParaRPr lang="en-US" dirty="0" smtClean="0">
              <a:latin typeface="Nirmala UI Semilight" panose="020B0402040204020203" pitchFamily="34" charset="0"/>
              <a:cs typeface="Nirmala UI Semilight" panose="020B0402040204020203" pitchFamily="34" charset="0"/>
            </a:endParaRPr>
          </a:p>
          <a:p>
            <a:r>
              <a:rPr lang="si-LK" dirty="0">
                <a:latin typeface="Nirmala UI Semilight" panose="020B0402040204020203" pitchFamily="34" charset="0"/>
                <a:cs typeface="Nirmala UI Semilight" panose="020B0402040204020203" pitchFamily="34" charset="0"/>
              </a:rPr>
              <a:t>වෘත්තියේ වෙනසක් කිරී</a:t>
            </a:r>
            <a:r>
              <a:rPr lang="si-LK" dirty="0" smtClean="0">
                <a:latin typeface="Nirmala UI Semilight" panose="020B0402040204020203" pitchFamily="34" charset="0"/>
                <a:cs typeface="Nirmala UI Semilight" panose="020B0402040204020203" pitchFamily="34" charset="0"/>
              </a:rPr>
              <a:t>මට</a:t>
            </a:r>
            <a:endParaRPr lang="en-US" dirty="0" smtClean="0">
              <a:latin typeface="Nirmala UI Semilight" panose="020B0402040204020203" pitchFamily="34" charset="0"/>
              <a:cs typeface="Nirmala UI Semilight" panose="020B0402040204020203" pitchFamily="34" charset="0"/>
            </a:endParaRPr>
          </a:p>
          <a:p>
            <a:r>
              <a:rPr lang="en-US" dirty="0" smtClean="0">
                <a:latin typeface="Nirmala UI Semilight" panose="020B0402040204020203" pitchFamily="34" charset="0"/>
                <a:cs typeface="Nirmala UI Semilight" panose="020B0402040204020203" pitchFamily="34" charset="0"/>
              </a:rPr>
              <a:t>IT Pros</a:t>
            </a:r>
            <a:r>
              <a:rPr lang="si-LK" dirty="0">
                <a:latin typeface="Nirmala UI Semilight" panose="020B0402040204020203" pitchFamily="34" charset="0"/>
                <a:cs typeface="Nirmala UI Semilight" panose="020B0402040204020203" pitchFamily="34" charset="0"/>
              </a:rPr>
              <a:t>ලා</a:t>
            </a:r>
            <a:r>
              <a:rPr lang="si-LK" dirty="0" smtClean="0">
                <a:latin typeface="Nirmala UI Semilight" panose="020B0402040204020203" pitchFamily="34" charset="0"/>
                <a:cs typeface="Nirmala UI Semilight" panose="020B0402040204020203" pitchFamily="34" charset="0"/>
              </a:rPr>
              <a:t>ට</a:t>
            </a:r>
            <a:endParaRPr lang="en-US" dirty="0" smtClean="0">
              <a:latin typeface="Nirmala UI Semilight" panose="020B0402040204020203" pitchFamily="34" charset="0"/>
              <a:cs typeface="Nirmala UI Semilight" panose="020B0402040204020203" pitchFamily="34" charset="0"/>
            </a:endParaRPr>
          </a:p>
          <a:p>
            <a:r>
              <a:rPr lang="en-US" dirty="0" smtClean="0">
                <a:latin typeface="Nirmala UI Semilight" panose="020B0402040204020203" pitchFamily="34" charset="0"/>
                <a:cs typeface="Nirmala UI Semilight" panose="020B0402040204020203" pitchFamily="34" charset="0"/>
              </a:rPr>
              <a:t>Codes </a:t>
            </a:r>
            <a:r>
              <a:rPr lang="si-LK" dirty="0" smtClean="0">
                <a:latin typeface="Nirmala UI Semilight" panose="020B0402040204020203" pitchFamily="34" charset="0"/>
                <a:cs typeface="Nirmala UI Semilight" panose="020B0402040204020203" pitchFamily="34" charset="0"/>
              </a:rPr>
              <a:t>ඉග</a:t>
            </a:r>
            <a:r>
              <a:rPr lang="si-LK" dirty="0">
                <a:latin typeface="Nirmala UI Semilight" panose="020B0402040204020203" pitchFamily="34" charset="0"/>
                <a:cs typeface="Nirmala UI Semilight" panose="020B0402040204020203" pitchFamily="34" charset="0"/>
              </a:rPr>
              <a:t>ෙනගැනීමට කැමති ඕනෑම කෙනෙකුට</a:t>
            </a:r>
            <a:endParaRPr lang="en-US" dirty="0">
              <a:latin typeface="Nirmala UI Semilight" panose="020B0402040204020203" pitchFamily="34" charset="0"/>
              <a:cs typeface="Nirmala UI Semilight" panose="020B0402040204020203" pitchFamily="34" charset="0"/>
            </a:endParaRPr>
          </a:p>
        </p:txBody>
      </p:sp>
      <p:sp>
        <p:nvSpPr>
          <p:cNvPr id="5" name="TextBox 4"/>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2677716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3206"/>
            <a:ext cx="10515600" cy="750627"/>
          </a:xfrm>
        </p:spPr>
        <p:txBody>
          <a:bodyPr/>
          <a:lstStyle/>
          <a:p>
            <a:r>
              <a:rPr lang="en-US" dirty="0">
                <a:latin typeface="Segoe WP Light" panose="020B0502040204020203" pitchFamily="34" charset="0"/>
                <a:cs typeface="Segoe WP Light" panose="020B0502040204020203" pitchFamily="34" charset="0"/>
              </a:rPr>
              <a:t>MVA </a:t>
            </a:r>
            <a:r>
              <a:rPr lang="en-US" dirty="0" smtClean="0">
                <a:latin typeface="Segoe WP Light" panose="020B0502040204020203" pitchFamily="34" charset="0"/>
                <a:cs typeface="Segoe WP Light" panose="020B0502040204020203" pitchFamily="34" charset="0"/>
              </a:rPr>
              <a:t>Community </a:t>
            </a:r>
            <a:r>
              <a:rPr lang="si-LK" dirty="0">
                <a:latin typeface="Nirmala UI Semilight" panose="020B0402040204020203" pitchFamily="34" charset="0"/>
                <a:cs typeface="Nirmala UI Semilight" panose="020B0402040204020203" pitchFamily="34" charset="0"/>
              </a:rPr>
              <a:t>එකට එකතුවෙන්න</a:t>
            </a:r>
            <a:endParaRPr lang="en-US" dirty="0">
              <a:latin typeface="Nirmala UI Semilight" panose="020B0402040204020203" pitchFamily="34" charset="0"/>
              <a:cs typeface="Nirmala UI Semilight" panose="020B0402040204020203" pitchFamily="34" charset="0"/>
            </a:endParaRPr>
          </a:p>
        </p:txBody>
      </p:sp>
      <p:sp>
        <p:nvSpPr>
          <p:cNvPr id="7" name="Content Placeholder 6"/>
          <p:cNvSpPr>
            <a:spLocks noGrp="1"/>
          </p:cNvSpPr>
          <p:nvPr>
            <p:ph idx="1"/>
          </p:nvPr>
        </p:nvSpPr>
        <p:spPr>
          <a:xfrm>
            <a:off x="838200" y="1639019"/>
            <a:ext cx="10515600" cy="4252102"/>
          </a:xfrm>
        </p:spPr>
        <p:txBody>
          <a:bodyPr/>
          <a:lstStyle/>
          <a:p>
            <a:r>
              <a:rPr lang="en-US" sz="3200" dirty="0">
                <a:latin typeface="Segoe WP Light" panose="020B0502040204020203" pitchFamily="34" charset="0"/>
                <a:cs typeface="Segoe WP Light" panose="020B0502040204020203" pitchFamily="34" charset="0"/>
              </a:rPr>
              <a:t>Microsoft Virtual Academy</a:t>
            </a:r>
          </a:p>
          <a:p>
            <a:pPr lvl="1"/>
            <a:r>
              <a:rPr lang="si-LK" dirty="0">
                <a:latin typeface="Nirmala UI Semilight" panose="020B0402040204020203" pitchFamily="34" charset="0"/>
                <a:cs typeface="Nirmala UI Semilight" panose="020B0402040204020203" pitchFamily="34" charset="0"/>
              </a:rPr>
              <a:t>නොමිලේ </a:t>
            </a:r>
            <a:r>
              <a:rPr lang="en-US" dirty="0" smtClean="0">
                <a:latin typeface="Segoe WP Light" panose="020B0502040204020203" pitchFamily="34" charset="0"/>
                <a:cs typeface="Segoe WP Light" panose="020B0502040204020203" pitchFamily="34" charset="0"/>
              </a:rPr>
              <a:t>Online</a:t>
            </a:r>
            <a:r>
              <a:rPr lang="en-US" dirty="0" smtClean="0">
                <a:latin typeface="Nirmala UI Semilight" panose="020B0402040204020203" pitchFamily="34" charset="0"/>
                <a:cs typeface="Nirmala UI Semilight" panose="020B0402040204020203" pitchFamily="34" charset="0"/>
              </a:rPr>
              <a:t> </a:t>
            </a:r>
            <a:r>
              <a:rPr lang="si-LK" dirty="0" smtClean="0">
                <a:latin typeface="Nirmala UI Semilight" panose="020B0402040204020203" pitchFamily="34" charset="0"/>
                <a:cs typeface="Nirmala UI Semilight" panose="020B0402040204020203" pitchFamily="34" charset="0"/>
              </a:rPr>
              <a:t>ප</a:t>
            </a:r>
            <a:r>
              <a:rPr lang="si-LK" dirty="0">
                <a:latin typeface="Nirmala UI Semilight" panose="020B0402040204020203" pitchFamily="34" charset="0"/>
                <a:cs typeface="Nirmala UI Semilight" panose="020B0402040204020203" pitchFamily="34" charset="0"/>
              </a:rPr>
              <a:t>ාඩම්මාලාවන් ලබාදෙයි. </a:t>
            </a:r>
            <a:endParaRPr lang="en-US" dirty="0" smtClean="0">
              <a:latin typeface="Nirmala UI Semilight" panose="020B0402040204020203" pitchFamily="34" charset="0"/>
              <a:cs typeface="Nirmala UI Semilight" panose="020B0402040204020203" pitchFamily="34" charset="0"/>
            </a:endParaRPr>
          </a:p>
          <a:p>
            <a:pPr lvl="1"/>
            <a:r>
              <a:rPr lang="si-LK" dirty="0" smtClean="0">
                <a:latin typeface="Nirmala UI Semilight" panose="020B0402040204020203" pitchFamily="34" charset="0"/>
                <a:cs typeface="Nirmala UI Semilight" panose="020B0402040204020203" pitchFamily="34" charset="0"/>
              </a:rPr>
              <a:t>ම</a:t>
            </a:r>
            <a:r>
              <a:rPr lang="si-LK" dirty="0">
                <a:latin typeface="Nirmala UI Semilight" panose="020B0402040204020203" pitchFamily="34" charset="0"/>
                <a:cs typeface="Nirmala UI Semilight" panose="020B0402040204020203" pitchFamily="34" charset="0"/>
              </a:rPr>
              <a:t>ිලියන 2කට අධික </a:t>
            </a:r>
            <a:r>
              <a:rPr lang="en-US" dirty="0" smtClean="0">
                <a:latin typeface="Nirmala UI Semilight" panose="020B0402040204020203" pitchFamily="34" charset="0"/>
                <a:cs typeface="Nirmala UI Semilight" panose="020B0402040204020203" pitchFamily="34" charset="0"/>
              </a:rPr>
              <a:t>Registered </a:t>
            </a:r>
            <a:r>
              <a:rPr lang="en-US" dirty="0" smtClean="0">
                <a:latin typeface="Segoe WP Light" panose="020B0502040204020203" pitchFamily="34" charset="0"/>
                <a:cs typeface="Segoe WP Light" panose="020B0502040204020203" pitchFamily="34" charset="0"/>
              </a:rPr>
              <a:t>Users</a:t>
            </a:r>
            <a:r>
              <a:rPr lang="si-LK" dirty="0" smtClean="0">
                <a:latin typeface="Nirmala UI Semilight" panose="020B0402040204020203" pitchFamily="34" charset="0"/>
                <a:cs typeface="Nirmala UI Semilight" panose="020B0402040204020203" pitchFamily="34" charset="0"/>
              </a:rPr>
              <a:t>ල</a:t>
            </a:r>
            <a:r>
              <a:rPr lang="si-LK" dirty="0">
                <a:latin typeface="Nirmala UI Semilight" panose="020B0402040204020203" pitchFamily="34" charset="0"/>
                <a:cs typeface="Nirmala UI Semilight" panose="020B0402040204020203" pitchFamily="34" charset="0"/>
              </a:rPr>
              <a:t>ා ප්‍රමාණයක් සිටීම </a:t>
            </a:r>
            <a:r>
              <a:rPr lang="en-US" dirty="0" smtClean="0">
                <a:latin typeface="Nirmala UI Semilight" panose="020B0402040204020203" pitchFamily="34" charset="0"/>
                <a:cs typeface="Nirmala UI Semilight" panose="020B0402040204020203" pitchFamily="34" charset="0"/>
              </a:rPr>
              <a:t>.</a:t>
            </a:r>
          </a:p>
          <a:p>
            <a:pPr lvl="1"/>
            <a:r>
              <a:rPr lang="si-LK" dirty="0">
                <a:latin typeface="Nirmala UI Semilight" panose="020B0402040204020203" pitchFamily="34" charset="0"/>
                <a:cs typeface="Nirmala UI Semilight" panose="020B0402040204020203" pitchFamily="34" charset="0"/>
              </a:rPr>
              <a:t>නිතර </a:t>
            </a:r>
            <a:r>
              <a:rPr lang="en-US" dirty="0" smtClean="0">
                <a:latin typeface="Segoe WP Light" panose="020B0502040204020203" pitchFamily="34" charset="0"/>
                <a:cs typeface="Segoe WP Light" panose="020B0502040204020203" pitchFamily="34" charset="0"/>
              </a:rPr>
              <a:t>Update</a:t>
            </a:r>
            <a:r>
              <a:rPr lang="en-US" dirty="0" smtClean="0">
                <a:latin typeface="Nirmala UI Semilight" panose="020B0402040204020203" pitchFamily="34" charset="0"/>
                <a:cs typeface="Nirmala UI Semilight" panose="020B0402040204020203" pitchFamily="34" charset="0"/>
              </a:rPr>
              <a:t> </a:t>
            </a:r>
            <a:r>
              <a:rPr lang="si-LK" dirty="0" smtClean="0">
                <a:latin typeface="Nirmala UI Semilight" panose="020B0402040204020203" pitchFamily="34" charset="0"/>
                <a:cs typeface="Nirmala UI Semilight" panose="020B0402040204020203" pitchFamily="34" charset="0"/>
              </a:rPr>
              <a:t>වන </a:t>
            </a:r>
            <a:r>
              <a:rPr lang="si-LK" dirty="0">
                <a:latin typeface="Nirmala UI Semilight" panose="020B0402040204020203" pitchFamily="34" charset="0"/>
                <a:cs typeface="Nirmala UI Semilight" panose="020B0402040204020203" pitchFamily="34" charset="0"/>
              </a:rPr>
              <a:t>සහ නව </a:t>
            </a:r>
            <a:r>
              <a:rPr lang="en-US" dirty="0" smtClean="0">
                <a:latin typeface="Segoe WP Light" panose="020B0502040204020203" pitchFamily="34" charset="0"/>
                <a:cs typeface="Segoe WP Light" panose="020B0502040204020203" pitchFamily="34" charset="0"/>
              </a:rPr>
              <a:t>Microsoft</a:t>
            </a:r>
            <a:r>
              <a:rPr lang="en-US" dirty="0" smtClean="0">
                <a:latin typeface="Nirmala UI Semilight" panose="020B0402040204020203" pitchFamily="34" charset="0"/>
                <a:cs typeface="Nirmala UI Semilight" panose="020B0402040204020203" pitchFamily="34" charset="0"/>
              </a:rPr>
              <a:t> </a:t>
            </a:r>
            <a:r>
              <a:rPr lang="si-LK" dirty="0" smtClean="0">
                <a:latin typeface="Nirmala UI Semilight" panose="020B0402040204020203" pitchFamily="34" charset="0"/>
                <a:cs typeface="Nirmala UI Semilight" panose="020B0402040204020203" pitchFamily="34" charset="0"/>
              </a:rPr>
              <a:t>න</a:t>
            </a:r>
            <a:r>
              <a:rPr lang="si-LK" dirty="0">
                <a:latin typeface="Nirmala UI Semilight" panose="020B0402040204020203" pitchFamily="34" charset="0"/>
                <a:cs typeface="Nirmala UI Semilight" panose="020B0402040204020203" pitchFamily="34" charset="0"/>
              </a:rPr>
              <a:t>ිෂ්පාදන පිළිබඳවද පාඩම් මාලාවන් අන්තර්ගතය</a:t>
            </a:r>
            <a:r>
              <a:rPr lang="si-LK" dirty="0" smtClean="0">
                <a:latin typeface="Nirmala UI Semilight" panose="020B0402040204020203" pitchFamily="34" charset="0"/>
                <a:cs typeface="Nirmala UI Semilight" panose="020B0402040204020203" pitchFamily="34" charset="0"/>
              </a:rPr>
              <a:t>ි</a:t>
            </a:r>
            <a:r>
              <a:rPr lang="en-US" dirty="0" smtClean="0">
                <a:latin typeface="Nirmala UI Semilight" panose="020B0402040204020203" pitchFamily="34" charset="0"/>
                <a:cs typeface="Nirmala UI Semilight" panose="020B0402040204020203" pitchFamily="34" charset="0"/>
              </a:rPr>
              <a:t>.</a:t>
            </a:r>
            <a:endParaRPr lang="en-US" dirty="0">
              <a:latin typeface="Nirmala UI Semilight" panose="020B0402040204020203" pitchFamily="34" charset="0"/>
              <a:cs typeface="Nirmala UI Semilight" panose="020B0402040204020203" pitchFamily="34" charset="0"/>
            </a:endParaRPr>
          </a:p>
        </p:txBody>
      </p:sp>
      <p:sp>
        <p:nvSpPr>
          <p:cNvPr id="5" name="TextBox 4"/>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320397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3206"/>
            <a:ext cx="10515600" cy="750627"/>
          </a:xfrm>
        </p:spPr>
        <p:txBody>
          <a:bodyPr/>
          <a:lstStyle/>
          <a:p>
            <a:r>
              <a:rPr lang="en-US" dirty="0" smtClean="0">
                <a:latin typeface="Nirmala UI Semilight" panose="020B0402040204020203" pitchFamily="34" charset="0"/>
                <a:cs typeface="Nirmala UI Semilight" panose="020B0402040204020203" pitchFamily="34" charset="0"/>
              </a:rPr>
              <a:t>Python </a:t>
            </a:r>
            <a:r>
              <a:rPr lang="si-LK" dirty="0" smtClean="0">
                <a:latin typeface="Nirmala UI Semilight" panose="020B0402040204020203" pitchFamily="34" charset="0"/>
                <a:cs typeface="Nirmala UI Semilight" panose="020B0402040204020203" pitchFamily="34" charset="0"/>
              </a:rPr>
              <a:t>භ</a:t>
            </a:r>
            <a:r>
              <a:rPr lang="si-LK" dirty="0">
                <a:latin typeface="Nirmala UI Semilight" panose="020B0402040204020203" pitchFamily="34" charset="0"/>
                <a:cs typeface="Nirmala UI Semilight" panose="020B0402040204020203" pitchFamily="34" charset="0"/>
              </a:rPr>
              <a:t>ාවිතාවෙන්නේ කොහෙ</a:t>
            </a:r>
            <a:r>
              <a:rPr lang="si-LK" dirty="0" smtClean="0">
                <a:latin typeface="Nirmala UI Semilight" panose="020B0402040204020203" pitchFamily="34" charset="0"/>
                <a:cs typeface="Nirmala UI Semilight" panose="020B0402040204020203" pitchFamily="34" charset="0"/>
              </a:rPr>
              <a:t>ද</a:t>
            </a:r>
            <a:r>
              <a:rPr lang="en-US" dirty="0" smtClean="0">
                <a:latin typeface="Nirmala UI Semilight" panose="020B0402040204020203" pitchFamily="34" charset="0"/>
                <a:cs typeface="Nirmala UI Semilight" panose="020B0402040204020203" pitchFamily="34" charset="0"/>
              </a:rPr>
              <a:t> ?</a:t>
            </a:r>
            <a:endParaRPr lang="en-US" dirty="0">
              <a:latin typeface="Nirmala UI Semilight" panose="020B0402040204020203" pitchFamily="34" charset="0"/>
              <a:cs typeface="Nirmala UI Semilight" panose="020B0402040204020203" pitchFamily="34" charset="0"/>
            </a:endParaRPr>
          </a:p>
        </p:txBody>
      </p:sp>
      <p:sp>
        <p:nvSpPr>
          <p:cNvPr id="7" name="Content Placeholder 6"/>
          <p:cNvSpPr>
            <a:spLocks noGrp="1"/>
          </p:cNvSpPr>
          <p:nvPr>
            <p:ph idx="1"/>
          </p:nvPr>
        </p:nvSpPr>
        <p:spPr>
          <a:xfrm>
            <a:off x="838200" y="1995779"/>
            <a:ext cx="10710333" cy="4287648"/>
          </a:xfrm>
        </p:spPr>
        <p:txBody>
          <a:bodyPr/>
          <a:lstStyle/>
          <a:p>
            <a:r>
              <a:rPr lang="en-US" dirty="0" smtClean="0">
                <a:latin typeface="Nirmala UI Semilight" panose="020B0402040204020203" pitchFamily="34" charset="0"/>
                <a:cs typeface="Nirmala UI Semilight" panose="020B0402040204020203" pitchFamily="34" charset="0"/>
              </a:rPr>
              <a:t>Image Processing </a:t>
            </a:r>
            <a:r>
              <a:rPr lang="si-LK" dirty="0" smtClean="0">
                <a:latin typeface="Nirmala UI Semilight" panose="020B0402040204020203" pitchFamily="34" charset="0"/>
                <a:cs typeface="Nirmala UI Semilight" panose="020B0402040204020203" pitchFamily="34" charset="0"/>
              </a:rPr>
              <a:t>සඳහ</a:t>
            </a:r>
            <a:r>
              <a:rPr lang="si-LK" dirty="0">
                <a:latin typeface="Nirmala UI Semilight" panose="020B0402040204020203" pitchFamily="34" charset="0"/>
                <a:cs typeface="Nirmala UI Semilight" panose="020B0402040204020203" pitchFamily="34" charset="0"/>
              </a:rPr>
              <a:t>ා හා </a:t>
            </a:r>
            <a:r>
              <a:rPr lang="en-US" dirty="0" smtClean="0">
                <a:latin typeface="Nirmala UI Semilight" panose="020B0402040204020203" pitchFamily="34" charset="0"/>
                <a:cs typeface="Nirmala UI Semilight" panose="020B0402040204020203" pitchFamily="34" charset="0"/>
              </a:rPr>
              <a:t>Lighting Effects </a:t>
            </a:r>
            <a:r>
              <a:rPr lang="si-LK" dirty="0" smtClean="0">
                <a:latin typeface="Nirmala UI Semilight" panose="020B0402040204020203" pitchFamily="34" charset="0"/>
                <a:cs typeface="Nirmala UI Semilight" panose="020B0402040204020203" pitchFamily="34" charset="0"/>
              </a:rPr>
              <a:t>සඳහා</a:t>
            </a:r>
            <a:r>
              <a:rPr lang="en-US" dirty="0" smtClean="0">
                <a:latin typeface="Nirmala UI Semilight" panose="020B0402040204020203" pitchFamily="34" charset="0"/>
                <a:cs typeface="Nirmala UI Semilight" panose="020B0402040204020203" pitchFamily="34" charset="0"/>
              </a:rPr>
              <a:t> </a:t>
            </a:r>
            <a:r>
              <a:rPr lang="si-LK" dirty="0" smtClean="0">
                <a:latin typeface="Nirmala UI Semilight" panose="020B0402040204020203" pitchFamily="34" charset="0"/>
                <a:cs typeface="Nirmala UI Semilight" panose="020B0402040204020203" pitchFamily="34" charset="0"/>
              </a:rPr>
              <a:t>භ</a:t>
            </a:r>
            <a:r>
              <a:rPr lang="si-LK" dirty="0">
                <a:latin typeface="Nirmala UI Semilight" panose="020B0402040204020203" pitchFamily="34" charset="0"/>
                <a:cs typeface="Nirmala UI Semilight" panose="020B0402040204020203" pitchFamily="34" charset="0"/>
              </a:rPr>
              <a:t>ාවිතාවෙනව</a:t>
            </a:r>
            <a:r>
              <a:rPr lang="si-LK" dirty="0" smtClean="0">
                <a:latin typeface="Nirmala UI Semilight" panose="020B0402040204020203" pitchFamily="34" charset="0"/>
                <a:cs typeface="Nirmala UI Semilight" panose="020B0402040204020203" pitchFamily="34" charset="0"/>
              </a:rPr>
              <a:t>ා</a:t>
            </a:r>
            <a:r>
              <a:rPr lang="en-US" dirty="0" smtClean="0">
                <a:latin typeface="Nirmala UI Semilight" panose="020B0402040204020203" pitchFamily="34" charset="0"/>
                <a:cs typeface="Nirmala UI Semilight" panose="020B0402040204020203" pitchFamily="34" charset="0"/>
              </a:rPr>
              <a:t> </a:t>
            </a:r>
          </a:p>
          <a:p>
            <a:r>
              <a:rPr lang="en-US" dirty="0" smtClean="0">
                <a:latin typeface="Nirmala UI Semilight" panose="020B0402040204020203" pitchFamily="34" charset="0"/>
                <a:cs typeface="Nirmala UI Semilight" panose="020B0402040204020203" pitchFamily="34" charset="0"/>
              </a:rPr>
              <a:t>ForcastWatch.com </a:t>
            </a:r>
            <a:r>
              <a:rPr lang="si-LK" dirty="0" smtClean="0">
                <a:latin typeface="Nirmala UI Semilight" panose="020B0402040204020203" pitchFamily="34" charset="0"/>
                <a:cs typeface="Nirmala UI Semilight" panose="020B0402040204020203" pitchFamily="34" charset="0"/>
              </a:rPr>
              <a:t>ක</a:t>
            </a:r>
            <a:r>
              <a:rPr lang="si-LK" dirty="0">
                <a:latin typeface="Nirmala UI Semilight" panose="020B0402040204020203" pitchFamily="34" charset="0"/>
                <a:cs typeface="Nirmala UI Semilight" panose="020B0402040204020203" pitchFamily="34" charset="0"/>
              </a:rPr>
              <a:t>ාලගුණ අනාවැකි සඳහා භාවිතා කරනවා.</a:t>
            </a:r>
            <a:endParaRPr lang="en-US" dirty="0" smtClean="0">
              <a:latin typeface="Nirmala UI Semilight" panose="020B0402040204020203" pitchFamily="34" charset="0"/>
              <a:cs typeface="Nirmala UI Semilight" panose="020B0402040204020203" pitchFamily="34" charset="0"/>
            </a:endParaRPr>
          </a:p>
          <a:p>
            <a:r>
              <a:rPr lang="en-US" dirty="0" err="1" smtClean="0">
                <a:latin typeface="Nirmala UI Semilight" panose="020B0402040204020203" pitchFamily="34" charset="0"/>
                <a:cs typeface="Nirmala UI Semilight" panose="020B0402040204020203" pitchFamily="34" charset="0"/>
              </a:rPr>
              <a:t>DevNet</a:t>
            </a:r>
            <a:r>
              <a:rPr lang="en-US" dirty="0" smtClean="0">
                <a:latin typeface="Nirmala UI Semilight" panose="020B0402040204020203" pitchFamily="34" charset="0"/>
                <a:cs typeface="Nirmala UI Semilight" panose="020B0402040204020203" pitchFamily="34" charset="0"/>
              </a:rPr>
              <a:t> </a:t>
            </a:r>
            <a:r>
              <a:rPr lang="si-LK" dirty="0">
                <a:latin typeface="Nirmala UI Semilight" panose="020B0402040204020203" pitchFamily="34" charset="0"/>
                <a:cs typeface="Nirmala UI Semilight" panose="020B0402040204020203" pitchFamily="34" charset="0"/>
              </a:rPr>
              <a:t>ප්‍රවෘත්ති එකතු කිරීම සඳහ</a:t>
            </a:r>
            <a:r>
              <a:rPr lang="si-LK" dirty="0" smtClean="0">
                <a:latin typeface="Nirmala UI Semilight" panose="020B0402040204020203" pitchFamily="34" charset="0"/>
                <a:cs typeface="Nirmala UI Semilight" panose="020B0402040204020203" pitchFamily="34" charset="0"/>
              </a:rPr>
              <a:t>ා</a:t>
            </a:r>
            <a:r>
              <a:rPr lang="en-US" dirty="0" smtClean="0">
                <a:latin typeface="Nirmala UI Semilight" panose="020B0402040204020203" pitchFamily="34" charset="0"/>
                <a:cs typeface="Nirmala UI Semilight" panose="020B0402040204020203" pitchFamily="34" charset="0"/>
              </a:rPr>
              <a:t>.</a:t>
            </a:r>
          </a:p>
        </p:txBody>
      </p:sp>
      <p:sp>
        <p:nvSpPr>
          <p:cNvPr id="5" name="TextBox 4"/>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1569449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3206"/>
            <a:ext cx="10515600" cy="750627"/>
          </a:xfrm>
        </p:spPr>
        <p:txBody>
          <a:bodyPr/>
          <a:lstStyle/>
          <a:p>
            <a:r>
              <a:rPr lang="si-LK" dirty="0">
                <a:latin typeface="Nirmala UI Semilight" panose="020B0402040204020203" pitchFamily="34" charset="0"/>
                <a:cs typeface="Nirmala UI Semilight" panose="020B0402040204020203" pitchFamily="34" charset="0"/>
              </a:rPr>
              <a:t>මෙම පාඨමාලාව මගින</a:t>
            </a:r>
            <a:r>
              <a:rPr lang="si-LK" dirty="0" smtClean="0">
                <a:latin typeface="Nirmala UI Semilight" panose="020B0402040204020203" pitchFamily="34" charset="0"/>
                <a:cs typeface="Nirmala UI Semilight" panose="020B0402040204020203" pitchFamily="34" charset="0"/>
              </a:rPr>
              <a:t>්</a:t>
            </a:r>
            <a:r>
              <a:rPr lang="en-US" dirty="0" smtClean="0">
                <a:latin typeface="Nirmala UI Semilight" panose="020B0402040204020203" pitchFamily="34" charset="0"/>
                <a:cs typeface="Nirmala UI Semilight" panose="020B0402040204020203" pitchFamily="34" charset="0"/>
              </a:rPr>
              <a:t>:</a:t>
            </a:r>
            <a:endParaRPr lang="si-LK" dirty="0">
              <a:latin typeface="Nirmala UI Semilight" panose="020B0402040204020203" pitchFamily="34" charset="0"/>
              <a:cs typeface="Nirmala UI Semilight" panose="020B0402040204020203" pitchFamily="34" charset="0"/>
            </a:endParaRPr>
          </a:p>
        </p:txBody>
      </p:sp>
      <p:sp>
        <p:nvSpPr>
          <p:cNvPr id="7" name="Content Placeholder 6"/>
          <p:cNvSpPr>
            <a:spLocks noGrp="1"/>
          </p:cNvSpPr>
          <p:nvPr>
            <p:ph idx="1"/>
          </p:nvPr>
        </p:nvSpPr>
        <p:spPr>
          <a:xfrm>
            <a:off x="838200" y="1995779"/>
            <a:ext cx="10710333" cy="4287648"/>
          </a:xfrm>
        </p:spPr>
        <p:txBody>
          <a:bodyPr/>
          <a:lstStyle/>
          <a:p>
            <a:r>
              <a:rPr lang="si-LK" dirty="0" smtClean="0">
                <a:latin typeface="Nirmala UI Semilight" panose="020B0402040204020203" pitchFamily="34" charset="0"/>
                <a:cs typeface="Nirmala UI Semilight" panose="020B0402040204020203" pitchFamily="34" charset="0"/>
              </a:rPr>
              <a:t>ච</a:t>
            </a:r>
            <a:r>
              <a:rPr lang="si-LK" dirty="0">
                <a:latin typeface="Nirmala UI Semilight" panose="020B0402040204020203" pitchFamily="34" charset="0"/>
                <a:cs typeface="Nirmala UI Semilight" panose="020B0402040204020203" pitchFamily="34" charset="0"/>
              </a:rPr>
              <a:t>ිත්‍රපටයකට </a:t>
            </a:r>
            <a:r>
              <a:rPr lang="en-US" dirty="0" smtClean="0">
                <a:latin typeface="Nirmala UI Semilight" panose="020B0402040204020203" pitchFamily="34" charset="0"/>
                <a:cs typeface="Nirmala UI Semilight" panose="020B0402040204020203" pitchFamily="34" charset="0"/>
              </a:rPr>
              <a:t>Special  Lighting Effects </a:t>
            </a:r>
            <a:r>
              <a:rPr lang="si-LK" dirty="0" smtClean="0">
                <a:latin typeface="Nirmala UI Semilight" panose="020B0402040204020203" pitchFamily="34" charset="0"/>
                <a:cs typeface="Nirmala UI Semilight" panose="020B0402040204020203" pitchFamily="34" charset="0"/>
              </a:rPr>
              <a:t>ද</a:t>
            </a:r>
            <a:r>
              <a:rPr lang="si-LK" dirty="0">
                <a:latin typeface="Nirmala UI Semilight" panose="020B0402040204020203" pitchFamily="34" charset="0"/>
                <a:cs typeface="Nirmala UI Semilight" panose="020B0402040204020203" pitchFamily="34" charset="0"/>
              </a:rPr>
              <a:t>ාන්න තරම් දැනුමක් ලැබෙන්නේ නැහ</a:t>
            </a:r>
            <a:r>
              <a:rPr lang="si-LK" dirty="0" smtClean="0">
                <a:latin typeface="Nirmala UI Semilight" panose="020B0402040204020203" pitchFamily="34" charset="0"/>
                <a:cs typeface="Nirmala UI Semilight" panose="020B0402040204020203" pitchFamily="34" charset="0"/>
              </a:rPr>
              <a:t>ැ</a:t>
            </a:r>
            <a:r>
              <a:rPr lang="en-US" dirty="0" smtClean="0">
                <a:latin typeface="Nirmala UI Semilight" panose="020B0402040204020203" pitchFamily="34" charset="0"/>
                <a:cs typeface="Nirmala UI Semilight" panose="020B0402040204020203" pitchFamily="34" charset="0"/>
              </a:rPr>
              <a:t>.</a:t>
            </a:r>
            <a:endParaRPr lang="si-LK" dirty="0">
              <a:latin typeface="Nirmala UI Semilight" panose="020B0402040204020203" pitchFamily="34" charset="0"/>
              <a:cs typeface="Nirmala UI Semilight" panose="020B0402040204020203" pitchFamily="34" charset="0"/>
            </a:endParaRPr>
          </a:p>
          <a:p>
            <a:r>
              <a:rPr lang="si-LK" dirty="0">
                <a:latin typeface="Nirmala UI Semilight" panose="020B0402040204020203" pitchFamily="34" charset="0"/>
                <a:cs typeface="Nirmala UI Semilight" panose="020B0402040204020203" pitchFamily="34" charset="0"/>
              </a:rPr>
              <a:t>ඇත්ත ජීවිතයේ ඇති ප්‍රශ්ණ </a:t>
            </a:r>
            <a:r>
              <a:rPr lang="en-US" dirty="0" smtClean="0">
                <a:latin typeface="Nirmala UI Semilight" panose="020B0402040204020203" pitchFamily="34" charset="0"/>
                <a:cs typeface="Nirmala UI Semilight" panose="020B0402040204020203" pitchFamily="34" charset="0"/>
              </a:rPr>
              <a:t>Code</a:t>
            </a:r>
            <a:r>
              <a:rPr lang="si-LK" dirty="0" smtClean="0">
                <a:latin typeface="Nirmala UI Semilight" panose="020B0402040204020203" pitchFamily="34" charset="0"/>
                <a:cs typeface="Nirmala UI Semilight" panose="020B0402040204020203" pitchFamily="34" charset="0"/>
              </a:rPr>
              <a:t> </a:t>
            </a:r>
            <a:r>
              <a:rPr lang="si-LK" dirty="0">
                <a:latin typeface="Nirmala UI Semilight" panose="020B0402040204020203" pitchFamily="34" charset="0"/>
                <a:cs typeface="Nirmala UI Semilight" panose="020B0402040204020203" pitchFamily="34" charset="0"/>
              </a:rPr>
              <a:t>වලින් විසඳන විදිහ පිළිබඳ දැනුමක් ලැබෙනවා.</a:t>
            </a:r>
          </a:p>
          <a:p>
            <a:r>
              <a:rPr lang="si-LK" dirty="0">
                <a:latin typeface="Nirmala UI Semilight" panose="020B0402040204020203" pitchFamily="34" charset="0"/>
                <a:cs typeface="Nirmala UI Semilight" panose="020B0402040204020203" pitchFamily="34" charset="0"/>
              </a:rPr>
              <a:t>විනෝද වෙන්න පුළුවන්.</a:t>
            </a:r>
            <a:endParaRPr lang="en-US" dirty="0" smtClean="0">
              <a:latin typeface="Nirmala UI Semilight" panose="020B0402040204020203" pitchFamily="34" charset="0"/>
              <a:cs typeface="Nirmala UI Semilight" panose="020B0402040204020203" pitchFamily="34" charset="0"/>
            </a:endParaRPr>
          </a:p>
        </p:txBody>
      </p:sp>
      <p:sp>
        <p:nvSpPr>
          <p:cNvPr id="5" name="TextBox 4"/>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284184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i-LK" dirty="0">
                <a:latin typeface="Nirmala UI Semilight" panose="020B0402040204020203" pitchFamily="34" charset="0"/>
                <a:cs typeface="Nirmala UI Semilight" panose="020B0402040204020203" pitchFamily="34" charset="0"/>
              </a:rPr>
              <a:t>ආරම්භකරන්නේ කොතනින්ද?</a:t>
            </a:r>
            <a:endParaRPr lang="en-US" dirty="0">
              <a:latin typeface="Nirmala UI Semilight" panose="020B0402040204020203" pitchFamily="34" charset="0"/>
              <a:cs typeface="Nirmala UI Semilight" panose="020B04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29600" dirty="0" smtClean="0"/>
              <a:t>     ?</a:t>
            </a:r>
            <a:endParaRPr lang="en-US" sz="29600" dirty="0"/>
          </a:p>
        </p:txBody>
      </p:sp>
      <p:sp>
        <p:nvSpPr>
          <p:cNvPr id="4" name="TextBox 3"/>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281457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7" y="365126"/>
            <a:ext cx="10905065" cy="1277407"/>
          </a:xfrm>
        </p:spPr>
        <p:txBody>
          <a:bodyPr>
            <a:normAutofit fontScale="90000"/>
          </a:bodyPr>
          <a:lstStyle/>
          <a:p>
            <a:r>
              <a:rPr lang="en-US" dirty="0" smtClean="0">
                <a:latin typeface="Nirmala UI Semilight" panose="020B0402040204020203" pitchFamily="34" charset="0"/>
                <a:cs typeface="Nirmala UI Semilight" panose="020B0402040204020203" pitchFamily="34" charset="0"/>
              </a:rPr>
              <a:t>Laptop/PC </a:t>
            </a:r>
            <a:r>
              <a:rPr lang="si-LK" dirty="0" smtClean="0">
                <a:latin typeface="Nirmala UI Semilight" panose="020B0402040204020203" pitchFamily="34" charset="0"/>
                <a:cs typeface="Nirmala UI Semilight" panose="020B0402040204020203" pitchFamily="34" charset="0"/>
              </a:rPr>
              <a:t>එකට</a:t>
            </a:r>
            <a:r>
              <a:rPr lang="en-US" dirty="0" smtClean="0">
                <a:latin typeface="Nirmala UI Semilight" panose="020B0402040204020203" pitchFamily="34" charset="0"/>
                <a:cs typeface="Nirmala UI Semilight" panose="020B0402040204020203" pitchFamily="34" charset="0"/>
              </a:rPr>
              <a:t> Software Install </a:t>
            </a:r>
            <a:r>
              <a:rPr lang="si-LK" dirty="0">
                <a:latin typeface="Nirmala UI Semilight" panose="020B0402040204020203" pitchFamily="34" charset="0"/>
                <a:cs typeface="Nirmala UI Semilight" panose="020B0402040204020203" pitchFamily="34" charset="0"/>
              </a:rPr>
              <a:t>කරගන්</a:t>
            </a:r>
            <a:r>
              <a:rPr lang="si-LK" dirty="0" smtClean="0">
                <a:latin typeface="Nirmala UI Semilight" panose="020B0402040204020203" pitchFamily="34" charset="0"/>
                <a:cs typeface="Nirmala UI Semilight" panose="020B0402040204020203" pitchFamily="34" charset="0"/>
              </a:rPr>
              <a:t>න</a:t>
            </a:r>
            <a:endParaRPr lang="en-US" dirty="0">
              <a:latin typeface="Nirmala UI Semilight" panose="020B0402040204020203" pitchFamily="34" charset="0"/>
              <a:cs typeface="Nirmala UI Semilight" panose="020B0402040204020203" pitchFamily="34" charset="0"/>
            </a:endParaRPr>
          </a:p>
        </p:txBody>
      </p:sp>
      <p:sp>
        <p:nvSpPr>
          <p:cNvPr id="3" name="Content Placeholder 2"/>
          <p:cNvSpPr>
            <a:spLocks noGrp="1"/>
          </p:cNvSpPr>
          <p:nvPr>
            <p:ph idx="1"/>
          </p:nvPr>
        </p:nvSpPr>
        <p:spPr>
          <a:xfrm>
            <a:off x="838200" y="1825625"/>
            <a:ext cx="5833533" cy="4693708"/>
          </a:xfrm>
        </p:spPr>
        <p:txBody>
          <a:bodyPr/>
          <a:lstStyle/>
          <a:p>
            <a:r>
              <a:rPr lang="en-US" dirty="0" smtClean="0">
                <a:latin typeface="Nirmala UI Semilight" panose="020B0402040204020203" pitchFamily="34" charset="0"/>
                <a:cs typeface="Nirmala UI Semilight" panose="020B0402040204020203" pitchFamily="34" charset="0"/>
              </a:rPr>
              <a:t>Python </a:t>
            </a:r>
            <a:r>
              <a:rPr lang="si-LK" dirty="0" smtClean="0">
                <a:latin typeface="Nirmala UI Semilight" panose="020B0402040204020203" pitchFamily="34" charset="0"/>
                <a:cs typeface="Nirmala UI Semilight" panose="020B0402040204020203" pitchFamily="34" charset="0"/>
              </a:rPr>
              <a:t>ල</a:t>
            </a:r>
            <a:r>
              <a:rPr lang="si-LK" dirty="0">
                <a:latin typeface="Nirmala UI Semilight" panose="020B0402040204020203" pitchFamily="34" charset="0"/>
                <a:cs typeface="Nirmala UI Semilight" panose="020B0402040204020203" pitchFamily="34" charset="0"/>
              </a:rPr>
              <a:t>ිවීම සඳහා විශාල </a:t>
            </a:r>
            <a:r>
              <a:rPr lang="en-US" dirty="0" smtClean="0">
                <a:latin typeface="Nirmala UI Semilight" panose="020B0402040204020203" pitchFamily="34" charset="0"/>
                <a:cs typeface="Nirmala UI Semilight" panose="020B0402040204020203" pitchFamily="34" charset="0"/>
              </a:rPr>
              <a:t>Tools</a:t>
            </a:r>
            <a:r>
              <a:rPr lang="si-LK" dirty="0" smtClean="0">
                <a:latin typeface="Nirmala UI Semilight" panose="020B0402040204020203" pitchFamily="34" charset="0"/>
                <a:cs typeface="Nirmala UI Semilight" panose="020B0402040204020203" pitchFamily="34" charset="0"/>
              </a:rPr>
              <a:t> </a:t>
            </a:r>
            <a:r>
              <a:rPr lang="si-LK" dirty="0">
                <a:latin typeface="Nirmala UI Semilight" panose="020B0402040204020203" pitchFamily="34" charset="0"/>
                <a:cs typeface="Nirmala UI Semilight" panose="020B0402040204020203" pitchFamily="34" charset="0"/>
              </a:rPr>
              <a:t>ප්‍රමාණයක් තියෙනවා</a:t>
            </a:r>
            <a:r>
              <a:rPr lang="si-LK" dirty="0" smtClean="0">
                <a:latin typeface="Nirmala UI Semilight" panose="020B0402040204020203" pitchFamily="34" charset="0"/>
                <a:cs typeface="Nirmala UI Semilight" panose="020B0402040204020203" pitchFamily="34" charset="0"/>
              </a:rPr>
              <a:t>.</a:t>
            </a:r>
            <a:endParaRPr lang="en-US" dirty="0" smtClean="0">
              <a:latin typeface="Nirmala UI Semilight" panose="020B0402040204020203" pitchFamily="34" charset="0"/>
              <a:cs typeface="Nirmala UI Semilight" panose="020B0402040204020203" pitchFamily="34" charset="0"/>
            </a:endParaRPr>
          </a:p>
          <a:p>
            <a:r>
              <a:rPr lang="si-LK" dirty="0">
                <a:latin typeface="Nirmala UI Semilight" panose="020B0402040204020203" pitchFamily="34" charset="0"/>
                <a:cs typeface="Nirmala UI Semilight" panose="020B0402040204020203" pitchFamily="34" charset="0"/>
              </a:rPr>
              <a:t>මෙම පාඨමාලාව තුල භාවිතාකරන්නේ  </a:t>
            </a:r>
            <a:r>
              <a:rPr lang="en-US" dirty="0" smtClean="0">
                <a:latin typeface="Nirmala UI Semilight" panose="020B0402040204020203" pitchFamily="34" charset="0"/>
                <a:cs typeface="Nirmala UI Semilight" panose="020B0402040204020203" pitchFamily="34" charset="0"/>
              </a:rPr>
              <a:t>Visual Studio</a:t>
            </a:r>
            <a:r>
              <a:rPr lang="si-LK" dirty="0" smtClean="0">
                <a:latin typeface="Nirmala UI Semilight" panose="020B0402040204020203" pitchFamily="34" charset="0"/>
                <a:cs typeface="Nirmala UI Semilight" panose="020B0402040204020203" pitchFamily="34" charset="0"/>
              </a:rPr>
              <a:t> </a:t>
            </a:r>
            <a:r>
              <a:rPr lang="si-LK" dirty="0">
                <a:latin typeface="Nirmala UI Semilight" panose="020B0402040204020203" pitchFamily="34" charset="0"/>
                <a:cs typeface="Nirmala UI Semilight" panose="020B0402040204020203" pitchFamily="34" charset="0"/>
              </a:rPr>
              <a:t>හා </a:t>
            </a:r>
            <a:r>
              <a:rPr lang="en-US" dirty="0" smtClean="0">
                <a:latin typeface="Nirmala UI Semilight" panose="020B0402040204020203" pitchFamily="34" charset="0"/>
                <a:cs typeface="Nirmala UI Semilight" panose="020B0402040204020203" pitchFamily="34" charset="0"/>
              </a:rPr>
              <a:t>Python Tools for Visual Studio</a:t>
            </a:r>
            <a:endParaRPr lang="en-US" dirty="0">
              <a:latin typeface="Nirmala UI Semilight" panose="020B0402040204020203" pitchFamily="34" charset="0"/>
              <a:cs typeface="Nirmala UI Semilight" panose="020B04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991" y="4659842"/>
            <a:ext cx="3749676" cy="11049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567" y="2092042"/>
            <a:ext cx="2819400" cy="1619250"/>
          </a:xfrm>
          <a:prstGeom prst="rect">
            <a:avLst/>
          </a:prstGeom>
        </p:spPr>
      </p:pic>
      <p:sp>
        <p:nvSpPr>
          <p:cNvPr id="6" name="TextBox 5"/>
          <p:cNvSpPr txBox="1"/>
          <p:nvPr/>
        </p:nvSpPr>
        <p:spPr>
          <a:xfrm>
            <a:off x="6017400" y="4689904"/>
            <a:ext cx="5909733" cy="830997"/>
          </a:xfrm>
          <a:prstGeom prst="rect">
            <a:avLst/>
          </a:prstGeom>
          <a:noFill/>
        </p:spPr>
        <p:txBody>
          <a:bodyPr wrap="square" rtlCol="0">
            <a:spAutoFit/>
          </a:bodyPr>
          <a:lstStyle/>
          <a:p>
            <a:r>
              <a:rPr lang="en-US" sz="4800" dirty="0" smtClean="0">
                <a:latin typeface="Segoe WP Light" panose="020B0502040204020203" pitchFamily="34" charset="0"/>
                <a:cs typeface="Segoe WP Light" panose="020B0502040204020203" pitchFamily="34" charset="0"/>
              </a:rPr>
              <a:t>Tools for Visual Studio</a:t>
            </a:r>
            <a:endParaRPr lang="en-US" sz="4800" dirty="0">
              <a:latin typeface="Segoe WP Light" panose="020B0502040204020203" pitchFamily="34" charset="0"/>
              <a:cs typeface="Segoe WP Light" panose="020B0502040204020203" pitchFamily="34" charset="0"/>
            </a:endParaRPr>
          </a:p>
        </p:txBody>
      </p:sp>
      <p:sp>
        <p:nvSpPr>
          <p:cNvPr id="7" name="TextBox 6"/>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136565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7" y="365126"/>
            <a:ext cx="11192933" cy="1294342"/>
          </a:xfrm>
        </p:spPr>
        <p:txBody>
          <a:bodyPr>
            <a:normAutofit/>
          </a:bodyPr>
          <a:lstStyle/>
          <a:p>
            <a:pPr lvl="1" algn="l" rtl="0">
              <a:lnSpc>
                <a:spcPct val="90000"/>
              </a:lnSpc>
              <a:spcBef>
                <a:spcPct val="0"/>
              </a:spcBef>
            </a:pPr>
            <a:r>
              <a:rPr lang="en-US" sz="3200" dirty="0" smtClean="0">
                <a:latin typeface="Nirmala UI Semilight" panose="020B0402040204020203" pitchFamily="34" charset="0"/>
                <a:cs typeface="Nirmala UI Semilight" panose="020B0402040204020203" pitchFamily="34" charset="0"/>
              </a:rPr>
              <a:t>Install </a:t>
            </a:r>
            <a:r>
              <a:rPr lang="si-LK" sz="3200" dirty="0" smtClean="0">
                <a:latin typeface="Nirmala UI Semilight" panose="020B0402040204020203" pitchFamily="34" charset="0"/>
                <a:cs typeface="Nirmala UI Semilight" panose="020B0402040204020203" pitchFamily="34" charset="0"/>
              </a:rPr>
              <a:t>ක</a:t>
            </a:r>
            <a:r>
              <a:rPr lang="si-LK" sz="3200" dirty="0">
                <a:latin typeface="Nirmala UI Semilight" panose="020B0402040204020203" pitchFamily="34" charset="0"/>
                <a:cs typeface="Nirmala UI Semilight" panose="020B0402040204020203" pitchFamily="34" charset="0"/>
              </a:rPr>
              <a:t>ිරීමේ පි</a:t>
            </a:r>
            <a:r>
              <a:rPr lang="si-LK" sz="3200" dirty="0" smtClean="0">
                <a:latin typeface="Nirmala UI Semilight" panose="020B0402040204020203" pitchFamily="34" charset="0"/>
                <a:cs typeface="Nirmala UI Semilight" panose="020B0402040204020203" pitchFamily="34" charset="0"/>
              </a:rPr>
              <a:t>යවර </a:t>
            </a:r>
            <a:r>
              <a:rPr lang="en-CA" sz="3200" dirty="0" smtClean="0">
                <a:latin typeface="Segoe WP Light" panose="020B0502040204020203" pitchFamily="34" charset="0"/>
                <a:cs typeface="Segoe WP Light" panose="020B0502040204020203" pitchFamily="34" charset="0"/>
              </a:rPr>
              <a:t>Python Tools for Visual Studio</a:t>
            </a:r>
            <a:r>
              <a:rPr lang="si-LK" sz="3200" dirty="0" smtClean="0">
                <a:latin typeface="Nirmala UI Semilight" panose="020B0402040204020203" pitchFamily="34" charset="0"/>
                <a:cs typeface="Nirmala UI Semilight" panose="020B0402040204020203" pitchFamily="34" charset="0"/>
              </a:rPr>
              <a:t> </a:t>
            </a:r>
            <a:r>
              <a:rPr lang="si-LK" sz="3200" dirty="0">
                <a:latin typeface="Nirmala UI Semilight" panose="020B0402040204020203" pitchFamily="34" charset="0"/>
                <a:cs typeface="Nirmala UI Semilight" panose="020B0402040204020203" pitchFamily="34" charset="0"/>
              </a:rPr>
              <a:t>වෙබ් අඩවියෙන් ලබාගත හැ</a:t>
            </a:r>
            <a:r>
              <a:rPr lang="si-LK" sz="3200" dirty="0" smtClean="0">
                <a:latin typeface="Nirmala UI Semilight" panose="020B0402040204020203" pitchFamily="34" charset="0"/>
                <a:cs typeface="Nirmala UI Semilight" panose="020B0402040204020203" pitchFamily="34" charset="0"/>
              </a:rPr>
              <a:t>ක</a:t>
            </a:r>
            <a:endParaRPr lang="en-US" sz="3200" dirty="0">
              <a:latin typeface="Nirmala UI Semilight" panose="020B0402040204020203" pitchFamily="34" charset="0"/>
              <a:cs typeface="Nirmala UI Semilight" panose="020B0402040204020203" pitchFamily="34" charset="0"/>
            </a:endParaRPr>
          </a:p>
        </p:txBody>
      </p:sp>
      <p:sp>
        <p:nvSpPr>
          <p:cNvPr id="3" name="Content Placeholder 2"/>
          <p:cNvSpPr>
            <a:spLocks noGrp="1"/>
          </p:cNvSpPr>
          <p:nvPr>
            <p:ph idx="1"/>
          </p:nvPr>
        </p:nvSpPr>
        <p:spPr/>
        <p:txBody>
          <a:bodyPr>
            <a:normAutofit/>
          </a:bodyPr>
          <a:lstStyle/>
          <a:p>
            <a:pPr lvl="1"/>
            <a:r>
              <a:rPr lang="en-CA" sz="3600" dirty="0" smtClean="0">
                <a:latin typeface="Segoe WP Light" panose="020B0502040204020203" pitchFamily="34" charset="0"/>
                <a:cs typeface="Segoe WP Light" panose="020B0502040204020203" pitchFamily="34" charset="0"/>
              </a:rPr>
              <a:t>Install </a:t>
            </a:r>
            <a:r>
              <a:rPr lang="en-CA" sz="3600" u="sng" dirty="0">
                <a:latin typeface="Segoe WP Light" panose="020B0502040204020203" pitchFamily="34" charset="0"/>
                <a:cs typeface="Segoe WP Light" panose="020B0502040204020203" pitchFamily="34" charset="0"/>
                <a:hlinkClick r:id="rId2"/>
              </a:rPr>
              <a:t>Visual Studio 2013 for desktop </a:t>
            </a:r>
            <a:r>
              <a:rPr lang="en-CA" sz="3600" dirty="0">
                <a:latin typeface="Segoe WP Light" panose="020B0502040204020203" pitchFamily="34" charset="0"/>
                <a:cs typeface="Segoe WP Light" panose="020B0502040204020203" pitchFamily="34" charset="0"/>
              </a:rPr>
              <a:t>(free) </a:t>
            </a:r>
            <a:endParaRPr lang="en-CA" sz="3600" dirty="0" smtClean="0">
              <a:latin typeface="Segoe WP Light" panose="020B0502040204020203" pitchFamily="34" charset="0"/>
              <a:cs typeface="Segoe WP Light" panose="020B0502040204020203" pitchFamily="34" charset="0"/>
            </a:endParaRPr>
          </a:p>
          <a:p>
            <a:pPr lvl="1"/>
            <a:r>
              <a:rPr lang="en-CA" sz="3600" dirty="0" smtClean="0">
                <a:latin typeface="Segoe WP Light" panose="020B0502040204020203" pitchFamily="34" charset="0"/>
                <a:cs typeface="Segoe WP Light" panose="020B0502040204020203" pitchFamily="34" charset="0"/>
              </a:rPr>
              <a:t>Install </a:t>
            </a:r>
            <a:r>
              <a:rPr lang="en-CA" sz="3600" u="sng" dirty="0">
                <a:latin typeface="Segoe WP Light" panose="020B0502040204020203" pitchFamily="34" charset="0"/>
                <a:cs typeface="Segoe WP Light" panose="020B0502040204020203" pitchFamily="34" charset="0"/>
                <a:hlinkClick r:id="rId3"/>
              </a:rPr>
              <a:t>Visual Studio 2013 Update </a:t>
            </a:r>
            <a:r>
              <a:rPr lang="en-CA" sz="3600" u="sng" dirty="0" smtClean="0">
                <a:latin typeface="Segoe WP Light" panose="020B0502040204020203" pitchFamily="34" charset="0"/>
                <a:cs typeface="Segoe WP Light" panose="020B0502040204020203" pitchFamily="34" charset="0"/>
                <a:hlinkClick r:id="rId3"/>
              </a:rPr>
              <a:t>5 </a:t>
            </a:r>
            <a:endParaRPr lang="en-CA" sz="3600" u="sng" dirty="0" smtClean="0">
              <a:latin typeface="Segoe WP Light" panose="020B0502040204020203" pitchFamily="34" charset="0"/>
              <a:cs typeface="Segoe WP Light" panose="020B0502040204020203" pitchFamily="34" charset="0"/>
            </a:endParaRPr>
          </a:p>
          <a:p>
            <a:pPr lvl="1"/>
            <a:r>
              <a:rPr lang="en-CA" sz="3600" dirty="0" smtClean="0">
                <a:latin typeface="Segoe WP Light" panose="020B0502040204020203" pitchFamily="34" charset="0"/>
                <a:cs typeface="Segoe WP Light" panose="020B0502040204020203" pitchFamily="34" charset="0"/>
              </a:rPr>
              <a:t>Install </a:t>
            </a:r>
            <a:r>
              <a:rPr lang="en-CA" sz="3600" u="sng" dirty="0">
                <a:latin typeface="Segoe WP Light" panose="020B0502040204020203" pitchFamily="34" charset="0"/>
                <a:cs typeface="Segoe WP Light" panose="020B0502040204020203" pitchFamily="34" charset="0"/>
                <a:hlinkClick r:id="rId4"/>
              </a:rPr>
              <a:t>Python Tools for Visual </a:t>
            </a:r>
            <a:r>
              <a:rPr lang="en-CA" sz="3600" u="sng" dirty="0" smtClean="0">
                <a:latin typeface="Segoe WP Light" panose="020B0502040204020203" pitchFamily="34" charset="0"/>
                <a:cs typeface="Segoe WP Light" panose="020B0502040204020203" pitchFamily="34" charset="0"/>
                <a:hlinkClick r:id="rId4"/>
              </a:rPr>
              <a:t>Studio</a:t>
            </a:r>
            <a:endParaRPr lang="en-CA" sz="3600" u="sng" dirty="0" smtClean="0">
              <a:latin typeface="Segoe WP Light" panose="020B0502040204020203" pitchFamily="34" charset="0"/>
              <a:cs typeface="Segoe WP Light" panose="020B0502040204020203" pitchFamily="34" charset="0"/>
            </a:endParaRPr>
          </a:p>
          <a:p>
            <a:pPr lvl="1"/>
            <a:r>
              <a:rPr lang="en-CA" sz="3600" dirty="0" smtClean="0">
                <a:latin typeface="Segoe WP Light" panose="020B0502040204020203" pitchFamily="34" charset="0"/>
                <a:cs typeface="Segoe WP Light" panose="020B0502040204020203" pitchFamily="34" charset="0"/>
              </a:rPr>
              <a:t>Install </a:t>
            </a:r>
            <a:r>
              <a:rPr lang="en-CA" sz="3600" u="sng" dirty="0" smtClean="0">
                <a:latin typeface="Segoe WP Light" panose="020B0502040204020203" pitchFamily="34" charset="0"/>
                <a:cs typeface="Segoe WP Light" panose="020B0502040204020203" pitchFamily="34" charset="0"/>
                <a:hlinkClick r:id="rId5"/>
              </a:rPr>
              <a:t>Python </a:t>
            </a:r>
            <a:r>
              <a:rPr lang="en-CA" sz="3600" u="sng" dirty="0">
                <a:latin typeface="Segoe WP Light" panose="020B0502040204020203" pitchFamily="34" charset="0"/>
                <a:cs typeface="Segoe WP Light" panose="020B0502040204020203" pitchFamily="34" charset="0"/>
                <a:hlinkClick r:id="rId5"/>
              </a:rPr>
              <a:t>3.4 interpreter </a:t>
            </a:r>
            <a:endParaRPr lang="en-US" sz="3600" dirty="0">
              <a:latin typeface="Segoe WP Light" panose="020B0502040204020203" pitchFamily="34" charset="0"/>
              <a:cs typeface="Segoe WP Light" panose="020B0502040204020203" pitchFamily="34" charset="0"/>
            </a:endParaRPr>
          </a:p>
          <a:p>
            <a:pPr marL="0" indent="0">
              <a:buNone/>
            </a:pPr>
            <a:endParaRPr lang="en-US" sz="3600" dirty="0"/>
          </a:p>
        </p:txBody>
      </p:sp>
      <p:sp>
        <p:nvSpPr>
          <p:cNvPr id="4" name="TextBox 3"/>
          <p:cNvSpPr txBox="1"/>
          <p:nvPr/>
        </p:nvSpPr>
        <p:spPr>
          <a:xfrm>
            <a:off x="177420" y="6283427"/>
            <a:ext cx="2947916" cy="369332"/>
          </a:xfrm>
          <a:prstGeom prst="rect">
            <a:avLst/>
          </a:prstGeom>
          <a:noFill/>
        </p:spPr>
        <p:txBody>
          <a:bodyPr wrap="square" rtlCol="0">
            <a:spAutoFit/>
          </a:bodyPr>
          <a:lstStyle/>
          <a:p>
            <a:r>
              <a:rPr lang="en-US" dirty="0" smtClean="0"/>
              <a:t>Microsoft Virtual Academy </a:t>
            </a:r>
            <a:endParaRPr lang="en-US" dirty="0"/>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2048" y="6078188"/>
            <a:ext cx="2119952" cy="779811"/>
          </a:xfrm>
          <a:prstGeom prst="rect">
            <a:avLst/>
          </a:prstGeom>
        </p:spPr>
      </p:pic>
    </p:spTree>
    <p:extLst>
      <p:ext uri="{BB962C8B-B14F-4D97-AF65-F5344CB8AC3E}">
        <p14:creationId xmlns:p14="http://schemas.microsoft.com/office/powerpoint/2010/main" val="167946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1188</Words>
  <Application>Microsoft Office PowerPoint</Application>
  <PresentationFormat>Widescreen</PresentationFormat>
  <Paragraphs>106</Paragraphs>
  <Slides>18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Consolas</vt:lpstr>
      <vt:lpstr>Nirmala UI Semilight</vt:lpstr>
      <vt:lpstr>Segoe UI</vt:lpstr>
      <vt:lpstr>Segoe WP Light</vt:lpstr>
      <vt:lpstr>Office Theme</vt:lpstr>
      <vt:lpstr>Introduction to Programming with Python</vt:lpstr>
      <vt:lpstr>Course Topics</vt:lpstr>
      <vt:lpstr>මෙය කවුරුන් සඳහාද?</vt:lpstr>
      <vt:lpstr>MVA Community එකට එකතුවෙන්න</vt:lpstr>
      <vt:lpstr>Python භාවිතාවෙන්නේ කොහෙද ?</vt:lpstr>
      <vt:lpstr>මෙම පාඨමාලාව මගින්:</vt:lpstr>
      <vt:lpstr>ආරම්භකරන්නේ කොතනින්ද?</vt:lpstr>
      <vt:lpstr>Laptop/PC එකට Software Install කරගන්න</vt:lpstr>
      <vt:lpstr>Install කිරීමේ පියවර Python Tools for Visual Studio වෙබ් අඩවියෙන් ලබාගත හැක</vt:lpstr>
      <vt:lpstr>Geek Tip!</vt:lpstr>
      <vt:lpstr>සියල්ලම නිසි ආකාරයෙන් Install වෙලාද?</vt:lpstr>
      <vt:lpstr>Demo</vt:lpstr>
      <vt:lpstr>අපේ පළවෙනි වැඩසටහන Hello World</vt:lpstr>
      <vt:lpstr>Best Practices</vt:lpstr>
      <vt:lpstr>Code ලිවීමේදී හොඳ පුරුදු</vt:lpstr>
      <vt:lpstr>Python වල Comment සඳහා භාවිතාකරන්නේ  # ලකුණ</vt:lpstr>
      <vt:lpstr>වර්ණගැන්වූ Code නිසා Code කියවීම පහසුයි.</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Fundamentals</dc:title>
  <dc:creator>Dileepa S.Rajapaksa</dc:creator>
  <cp:lastModifiedBy>Isuru Abeywardana</cp:lastModifiedBy>
  <cp:revision>30</cp:revision>
  <dcterms:created xsi:type="dcterms:W3CDTF">2015-12-20T11:55:24Z</dcterms:created>
  <dcterms:modified xsi:type="dcterms:W3CDTF">2015-12-22T02:36:34Z</dcterms:modified>
</cp:coreProperties>
</file>