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80" r:id="rId3"/>
    <p:sldId id="281" r:id="rId4"/>
    <p:sldId id="302" r:id="rId5"/>
    <p:sldId id="282" r:id="rId6"/>
    <p:sldId id="303" r:id="rId7"/>
    <p:sldId id="304" r:id="rId8"/>
    <p:sldId id="305" r:id="rId9"/>
    <p:sldId id="306" r:id="rId10"/>
    <p:sldId id="285" r:id="rId11"/>
    <p:sldId id="307" r:id="rId12"/>
    <p:sldId id="308" r:id="rId13"/>
    <p:sldId id="315" r:id="rId14"/>
  </p:sldIdLst>
  <p:sldSz cx="9144000" cy="5143500" type="screen16x9"/>
  <p:notesSz cx="6858000" cy="9144000"/>
  <p:embeddedFontLst>
    <p:embeddedFont>
      <p:font typeface="Josefin Sans" panose="020B0604020202020204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8FC2E-6C25-4C25-A777-3E8801E89768}" v="389" dt="2023-05-18T21:47:33.301"/>
  </p1510:revLst>
</p1510:revInfo>
</file>

<file path=ppt/tableStyles.xml><?xml version="1.0" encoding="utf-8"?>
<a:tblStyleLst xmlns:a="http://schemas.openxmlformats.org/drawingml/2006/main" def="{CEB82065-77E0-4828-AD2D-992140177E13}">
  <a:tblStyle styleId="{CEB82065-77E0-4828-AD2D-992140177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uru Dinusha Sathkumara Sathkumara Pathirannahalage" userId="539cfdde-a115-4483-a3e7-72ec179b10ce" providerId="ADAL" clId="{5948FC2E-6C25-4C25-A777-3E8801E89768}"/>
    <pc:docChg chg="undo redo custSel addSld delSld modSld delMainMaster">
      <pc:chgData name="Isuru Dinusha Sathkumara Sathkumara Pathirannahalage" userId="539cfdde-a115-4483-a3e7-72ec179b10ce" providerId="ADAL" clId="{5948FC2E-6C25-4C25-A777-3E8801E89768}" dt="2023-05-18T21:47:43.546" v="540" actId="166"/>
      <pc:docMkLst>
        <pc:docMk/>
      </pc:docMkLst>
      <pc:sldChg chg="addSp delSp modSp mod delAnim modAnim">
        <pc:chgData name="Isuru Dinusha Sathkumara Sathkumara Pathirannahalage" userId="539cfdde-a115-4483-a3e7-72ec179b10ce" providerId="ADAL" clId="{5948FC2E-6C25-4C25-A777-3E8801E89768}" dt="2023-05-17T21:49:04.842" v="100" actId="478"/>
        <pc:sldMkLst>
          <pc:docMk/>
          <pc:sldMk cId="0" sldId="256"/>
        </pc:sldMkLst>
        <pc:spChg chg="add del mod">
          <ac:chgData name="Isuru Dinusha Sathkumara Sathkumara Pathirannahalage" userId="539cfdde-a115-4483-a3e7-72ec179b10ce" providerId="ADAL" clId="{5948FC2E-6C25-4C25-A777-3E8801E89768}" dt="2023-05-17T21:47:06.623" v="55" actId="478"/>
          <ac:spMkLst>
            <pc:docMk/>
            <pc:sldMk cId="0" sldId="256"/>
            <ac:spMk id="2" creationId="{36886E0D-A00F-B677-9C49-B21D4225CB90}"/>
          </ac:spMkLst>
        </pc:spChg>
        <pc:spChg chg="add mod">
          <ac:chgData name="Isuru Dinusha Sathkumara Sathkumara Pathirannahalage" userId="539cfdde-a115-4483-a3e7-72ec179b10ce" providerId="ADAL" clId="{5948FC2E-6C25-4C25-A777-3E8801E89768}" dt="2023-05-17T21:47:59.384" v="87" actId="20577"/>
          <ac:spMkLst>
            <pc:docMk/>
            <pc:sldMk cId="0" sldId="256"/>
            <ac:spMk id="4" creationId="{32130CA8-6705-F6C1-5E79-CB94BAFBE60D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1:49:04.842" v="100" actId="478"/>
          <ac:spMkLst>
            <pc:docMk/>
            <pc:sldMk cId="0" sldId="256"/>
            <ac:spMk id="5" creationId="{790DE1F0-F509-D331-26E2-B248906ABA4A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45:51.357" v="12" actId="20577"/>
          <ac:spMkLst>
            <pc:docMk/>
            <pc:sldMk cId="0" sldId="256"/>
            <ac:spMk id="1034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46:18.266" v="33" actId="403"/>
          <ac:spMkLst>
            <pc:docMk/>
            <pc:sldMk cId="0" sldId="256"/>
            <ac:spMk id="1035" creationId="{00000000-0000-0000-0000-000000000000}"/>
          </ac:spMkLst>
        </pc:spChg>
        <pc:graphicFrameChg chg="add del mod">
          <ac:chgData name="Isuru Dinusha Sathkumara Sathkumara Pathirannahalage" userId="539cfdde-a115-4483-a3e7-72ec179b10ce" providerId="ADAL" clId="{5948FC2E-6C25-4C25-A777-3E8801E89768}" dt="2023-05-17T21:47:16.982" v="57"/>
          <ac:graphicFrameMkLst>
            <pc:docMk/>
            <pc:sldMk cId="0" sldId="256"/>
            <ac:graphicFrameMk id="3" creationId="{5457B2BD-0E33-743F-D61A-756ADAC664C6}"/>
          </ac:graphicFrameMkLst>
        </pc:graphicFrame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5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5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5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6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79"/>
        </pc:sldMkLst>
      </pc:sldChg>
      <pc:sldChg chg="addSp delSp modSp add del mod delAnim modAnim modNotes">
        <pc:chgData name="Isuru Dinusha Sathkumara Sathkumara Pathirannahalage" userId="539cfdde-a115-4483-a3e7-72ec179b10ce" providerId="ADAL" clId="{5948FC2E-6C25-4C25-A777-3E8801E89768}" dt="2023-05-17T21:57:43.735" v="158"/>
        <pc:sldMkLst>
          <pc:docMk/>
          <pc:sldMk cId="0" sldId="280"/>
        </pc:sldMkLst>
        <pc:spChg chg="add del mod">
          <ac:chgData name="Isuru Dinusha Sathkumara Sathkumara Pathirannahalage" userId="539cfdde-a115-4483-a3e7-72ec179b10ce" providerId="ADAL" clId="{5948FC2E-6C25-4C25-A777-3E8801E89768}" dt="2023-05-17T21:51:21.841" v="107" actId="478"/>
          <ac:spMkLst>
            <pc:docMk/>
            <pc:sldMk cId="0" sldId="280"/>
            <ac:spMk id="3" creationId="{23D14D47-EB5A-6CE9-3D82-7437461FCB97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1:51:25.296" v="109" actId="478"/>
          <ac:spMkLst>
            <pc:docMk/>
            <pc:sldMk cId="0" sldId="280"/>
            <ac:spMk id="5" creationId="{69F55D5A-CC53-6A47-0254-311D8689E5A7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1:51:31.129" v="111" actId="478"/>
          <ac:spMkLst>
            <pc:docMk/>
            <pc:sldMk cId="0" sldId="280"/>
            <ac:spMk id="7" creationId="{55E86F2D-3AE4-38F9-3648-6619D403ACB9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51:08.853" v="105" actId="14100"/>
          <ac:spMkLst>
            <pc:docMk/>
            <pc:sldMk cId="0" sldId="280"/>
            <ac:spMk id="1380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1:51:27.979" v="110" actId="478"/>
          <ac:spMkLst>
            <pc:docMk/>
            <pc:sldMk cId="0" sldId="280"/>
            <ac:spMk id="1381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52:22.170" v="128" actId="113"/>
          <ac:spMkLst>
            <pc:docMk/>
            <pc:sldMk cId="0" sldId="280"/>
            <ac:spMk id="1382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1:51:23.157" v="108" actId="478"/>
          <ac:spMkLst>
            <pc:docMk/>
            <pc:sldMk cId="0" sldId="280"/>
            <ac:spMk id="1383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1:51:20.969" v="106" actId="478"/>
          <ac:spMkLst>
            <pc:docMk/>
            <pc:sldMk cId="0" sldId="280"/>
            <ac:spMk id="1384" creationId="{00000000-0000-0000-0000-000000000000}"/>
          </ac:spMkLst>
        </pc:spChg>
      </pc:sldChg>
      <pc:sldChg chg="delSp modSp add del mod modAnim">
        <pc:chgData name="Isuru Dinusha Sathkumara Sathkumara Pathirannahalage" userId="539cfdde-a115-4483-a3e7-72ec179b10ce" providerId="ADAL" clId="{5948FC2E-6C25-4C25-A777-3E8801E89768}" dt="2023-05-17T21:58:11.736" v="162" actId="20577"/>
        <pc:sldMkLst>
          <pc:docMk/>
          <pc:sldMk cId="0" sldId="281"/>
        </pc:sldMkLst>
        <pc:spChg chg="mod">
          <ac:chgData name="Isuru Dinusha Sathkumara Sathkumara Pathirannahalage" userId="539cfdde-a115-4483-a3e7-72ec179b10ce" providerId="ADAL" clId="{5948FC2E-6C25-4C25-A777-3E8801E89768}" dt="2023-05-17T21:58:11.736" v="162" actId="20577"/>
          <ac:spMkLst>
            <pc:docMk/>
            <pc:sldMk cId="0" sldId="281"/>
            <ac:spMk id="1389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55:23.272" v="148" actId="1076"/>
          <ac:spMkLst>
            <pc:docMk/>
            <pc:sldMk cId="0" sldId="281"/>
            <ac:spMk id="1390" creationId="{00000000-0000-0000-0000-000000000000}"/>
          </ac:spMkLst>
        </pc:spChg>
        <pc:picChg chg="del">
          <ac:chgData name="Isuru Dinusha Sathkumara Sathkumara Pathirannahalage" userId="539cfdde-a115-4483-a3e7-72ec179b10ce" providerId="ADAL" clId="{5948FC2E-6C25-4C25-A777-3E8801E89768}" dt="2023-05-17T21:54:36.604" v="130" actId="478"/>
          <ac:picMkLst>
            <pc:docMk/>
            <pc:sldMk cId="0" sldId="281"/>
            <ac:picMk id="1391" creationId="{00000000-0000-0000-0000-000000000000}"/>
          </ac:picMkLst>
        </pc:picChg>
      </pc:sldChg>
      <pc:sldChg chg="addSp delSp modSp add del mod delAnim modAnim modNotes">
        <pc:chgData name="Isuru Dinusha Sathkumara Sathkumara Pathirannahalage" userId="539cfdde-a115-4483-a3e7-72ec179b10ce" providerId="ADAL" clId="{5948FC2E-6C25-4C25-A777-3E8801E89768}" dt="2023-05-18T21:43:54.329" v="513"/>
        <pc:sldMkLst>
          <pc:docMk/>
          <pc:sldMk cId="0" sldId="282"/>
        </pc:sldMkLst>
        <pc:spChg chg="add del mod">
          <ac:chgData name="Isuru Dinusha Sathkumara Sathkumara Pathirannahalage" userId="539cfdde-a115-4483-a3e7-72ec179b10ce" providerId="ADAL" clId="{5948FC2E-6C25-4C25-A777-3E8801E89768}" dt="2023-05-17T22:11:35.081" v="303" actId="478"/>
          <ac:spMkLst>
            <pc:docMk/>
            <pc:sldMk cId="0" sldId="282"/>
            <ac:spMk id="3" creationId="{CD56CF57-4241-BA50-7D8A-0AE6EE67047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12:11" v="314" actId="1076"/>
          <ac:spMkLst>
            <pc:docMk/>
            <pc:sldMk cId="0" sldId="282"/>
            <ac:spMk id="1396" creationId="{00000000-0000-0000-0000-000000000000}"/>
          </ac:spMkLst>
        </pc:spChg>
        <pc:spChg chg="del mod">
          <ac:chgData name="Isuru Dinusha Sathkumara Sathkumara Pathirannahalage" userId="539cfdde-a115-4483-a3e7-72ec179b10ce" providerId="ADAL" clId="{5948FC2E-6C25-4C25-A777-3E8801E89768}" dt="2023-05-17T22:11:30.796" v="302" actId="478"/>
          <ac:spMkLst>
            <pc:docMk/>
            <pc:sldMk cId="0" sldId="282"/>
            <ac:spMk id="1397" creationId="{00000000-0000-0000-0000-000000000000}"/>
          </ac:spMkLst>
        </pc:spChg>
      </pc:sldChg>
      <pc:sldChg chg="addSp delSp modSp add del mod addAnim delAnim modAnim modNotes">
        <pc:chgData name="Isuru Dinusha Sathkumara Sathkumara Pathirannahalage" userId="539cfdde-a115-4483-a3e7-72ec179b10ce" providerId="ADAL" clId="{5948FC2E-6C25-4C25-A777-3E8801E89768}" dt="2023-05-17T22:13:02.240" v="327" actId="47"/>
        <pc:sldMkLst>
          <pc:docMk/>
          <pc:sldMk cId="0" sldId="283"/>
        </pc:sldMkLst>
        <pc:spChg chg="add del">
          <ac:chgData name="Isuru Dinusha Sathkumara Sathkumara Pathirannahalage" userId="539cfdde-a115-4483-a3e7-72ec179b10ce" providerId="ADAL" clId="{5948FC2E-6C25-4C25-A777-3E8801E89768}" dt="2023-05-17T21:59:06.868" v="173" actId="22"/>
          <ac:spMkLst>
            <pc:docMk/>
            <pc:sldMk cId="0" sldId="283"/>
            <ac:spMk id="3" creationId="{559784DC-A858-4FA5-5742-E60D7622A2D1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1:59:06.371" v="171"/>
          <ac:spMkLst>
            <pc:docMk/>
            <pc:sldMk cId="0" sldId="283"/>
            <ac:spMk id="4" creationId="{F718973A-1628-A49C-A821-F02683CE5C71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0:11.192" v="195"/>
          <ac:spMkLst>
            <pc:docMk/>
            <pc:sldMk cId="0" sldId="283"/>
            <ac:spMk id="5" creationId="{E5DFCD10-7B2C-C9D5-83D5-A96B74609161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0:35.247" v="203"/>
          <ac:spMkLst>
            <pc:docMk/>
            <pc:sldMk cId="0" sldId="283"/>
            <ac:spMk id="7" creationId="{BA2CB56B-8C4F-8672-F8E1-60598BD99782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0:40.989" v="205"/>
          <ac:spMkLst>
            <pc:docMk/>
            <pc:sldMk cId="0" sldId="283"/>
            <ac:spMk id="8" creationId="{BBDE3EF4-4FDD-AF0B-F27F-34BD338278B9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0:58.939" v="207"/>
          <ac:spMkLst>
            <pc:docMk/>
            <pc:sldMk cId="0" sldId="283"/>
            <ac:spMk id="9" creationId="{3B507E73-EFF2-C85D-64A1-5D89F2CB20BB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1:59:27.111" v="181"/>
          <ac:spMkLst>
            <pc:docMk/>
            <pc:sldMk cId="0" sldId="283"/>
            <ac:spMk id="1403" creationId="{00000000-0000-0000-0000-000000000000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13:00.486" v="326" actId="478"/>
          <ac:spMkLst>
            <pc:docMk/>
            <pc:sldMk cId="0" sldId="283"/>
            <ac:spMk id="1404" creationId="{00000000-0000-0000-0000-000000000000}"/>
          </ac:spMkLst>
        </pc:spChg>
        <pc:picChg chg="add del">
          <ac:chgData name="Isuru Dinusha Sathkumara Sathkumara Pathirannahalage" userId="539cfdde-a115-4483-a3e7-72ec179b10ce" providerId="ADAL" clId="{5948FC2E-6C25-4C25-A777-3E8801E89768}" dt="2023-05-17T22:00:26.524" v="201"/>
          <ac:picMkLst>
            <pc:docMk/>
            <pc:sldMk cId="0" sldId="283"/>
            <ac:picMk id="6" creationId="{BEC03A84-E100-6FAD-6077-438BDA5315C2}"/>
          </ac:picMkLst>
        </pc:picChg>
        <pc:picChg chg="del">
          <ac:chgData name="Isuru Dinusha Sathkumara Sathkumara Pathirannahalage" userId="539cfdde-a115-4483-a3e7-72ec179b10ce" providerId="ADAL" clId="{5948FC2E-6C25-4C25-A777-3E8801E89768}" dt="2023-05-17T21:58:35.885" v="164" actId="478"/>
          <ac:picMkLst>
            <pc:docMk/>
            <pc:sldMk cId="0" sldId="283"/>
            <ac:picMk id="1402" creationId="{00000000-0000-0000-0000-000000000000}"/>
          </ac:picMkLst>
        </pc:pic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84"/>
        </pc:sldMkLst>
      </pc:sldChg>
      <pc:sldChg chg="addSp delSp modSp add del mod delAnim modAnim">
        <pc:chgData name="Isuru Dinusha Sathkumara Sathkumara Pathirannahalage" userId="539cfdde-a115-4483-a3e7-72ec179b10ce" providerId="ADAL" clId="{5948FC2E-6C25-4C25-A777-3E8801E89768}" dt="2023-05-18T21:45:41.539" v="520"/>
        <pc:sldMkLst>
          <pc:docMk/>
          <pc:sldMk cId="0" sldId="285"/>
        </pc:sldMkLst>
        <pc:spChg chg="add del mod">
          <ac:chgData name="Isuru Dinusha Sathkumara Sathkumara Pathirannahalage" userId="539cfdde-a115-4483-a3e7-72ec179b10ce" providerId="ADAL" clId="{5948FC2E-6C25-4C25-A777-3E8801E89768}" dt="2023-05-18T21:35:20.362" v="416" actId="478"/>
          <ac:spMkLst>
            <pc:docMk/>
            <pc:sldMk cId="0" sldId="285"/>
            <ac:spMk id="3" creationId="{53733D97-DBB3-CA51-5011-0A3BA7276178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59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0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1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2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8.486" v="415" actId="478"/>
          <ac:spMkLst>
            <pc:docMk/>
            <pc:sldMk cId="0" sldId="285"/>
            <ac:spMk id="1463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36:37.377" v="445" actId="1076"/>
          <ac:spMkLst>
            <pc:docMk/>
            <pc:sldMk cId="0" sldId="285"/>
            <ac:spMk id="1464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25.266" v="418" actId="478"/>
          <ac:spMkLst>
            <pc:docMk/>
            <pc:sldMk cId="0" sldId="285"/>
            <ac:spMk id="1465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6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7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68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36:39.209" v="446" actId="1076"/>
          <ac:spMkLst>
            <pc:docMk/>
            <pc:sldMk cId="0" sldId="285"/>
            <ac:spMk id="1469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22.877" v="417" actId="478"/>
          <ac:spMkLst>
            <pc:docMk/>
            <pc:sldMk cId="0" sldId="285"/>
            <ac:spMk id="1470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35:15.177" v="414" actId="478"/>
          <ac:spMkLst>
            <pc:docMk/>
            <pc:sldMk cId="0" sldId="285"/>
            <ac:spMk id="1471" creationId="{00000000-0000-0000-0000-000000000000}"/>
          </ac:spMkLst>
        </pc:spChg>
        <pc:grpChg chg="del">
          <ac:chgData name="Isuru Dinusha Sathkumara Sathkumara Pathirannahalage" userId="539cfdde-a115-4483-a3e7-72ec179b10ce" providerId="ADAL" clId="{5948FC2E-6C25-4C25-A777-3E8801E89768}" dt="2023-05-18T21:35:15.177" v="414" actId="478"/>
          <ac:grpSpMkLst>
            <pc:docMk/>
            <pc:sldMk cId="0" sldId="285"/>
            <ac:grpSpMk id="1472" creationId="{00000000-0000-0000-0000-000000000000}"/>
          </ac:grpSpMkLst>
        </pc:grpChg>
        <pc:grpChg chg="del">
          <ac:chgData name="Isuru Dinusha Sathkumara Sathkumara Pathirannahalage" userId="539cfdde-a115-4483-a3e7-72ec179b10ce" providerId="ADAL" clId="{5948FC2E-6C25-4C25-A777-3E8801E89768}" dt="2023-05-18T21:35:15.177" v="414" actId="478"/>
          <ac:grpSpMkLst>
            <pc:docMk/>
            <pc:sldMk cId="0" sldId="285"/>
            <ac:grpSpMk id="1478" creationId="{00000000-0000-0000-0000-000000000000}"/>
          </ac:grpSpMkLst>
        </pc:grpChg>
        <pc:grpChg chg="del">
          <ac:chgData name="Isuru Dinusha Sathkumara Sathkumara Pathirannahalage" userId="539cfdde-a115-4483-a3e7-72ec179b10ce" providerId="ADAL" clId="{5948FC2E-6C25-4C25-A777-3E8801E89768}" dt="2023-05-18T21:35:15.177" v="414" actId="478"/>
          <ac:grpSpMkLst>
            <pc:docMk/>
            <pc:sldMk cId="0" sldId="285"/>
            <ac:grpSpMk id="1484" creationId="{00000000-0000-0000-0000-000000000000}"/>
          </ac:grpSpMkLst>
        </pc:grpChg>
        <pc:grpChg chg="del">
          <ac:chgData name="Isuru Dinusha Sathkumara Sathkumara Pathirannahalage" userId="539cfdde-a115-4483-a3e7-72ec179b10ce" providerId="ADAL" clId="{5948FC2E-6C25-4C25-A777-3E8801E89768}" dt="2023-05-18T21:35:15.177" v="414" actId="478"/>
          <ac:grpSpMkLst>
            <pc:docMk/>
            <pc:sldMk cId="0" sldId="285"/>
            <ac:grpSpMk id="1492" creationId="{00000000-0000-0000-0000-000000000000}"/>
          </ac:grpSpMkLst>
        </pc:grpChg>
        <pc:cxnChg chg="del mod">
          <ac:chgData name="Isuru Dinusha Sathkumara Sathkumara Pathirannahalage" userId="539cfdde-a115-4483-a3e7-72ec179b10ce" providerId="ADAL" clId="{5948FC2E-6C25-4C25-A777-3E8801E89768}" dt="2023-05-18T21:35:15.177" v="414" actId="478"/>
          <ac:cxnSpMkLst>
            <pc:docMk/>
            <pc:sldMk cId="0" sldId="285"/>
            <ac:cxnSpMk id="1500" creationId="{00000000-0000-0000-0000-000000000000}"/>
          </ac:cxnSpMkLst>
        </pc:cxnChg>
        <pc:cxnChg chg="del mod">
          <ac:chgData name="Isuru Dinusha Sathkumara Sathkumara Pathirannahalage" userId="539cfdde-a115-4483-a3e7-72ec179b10ce" providerId="ADAL" clId="{5948FC2E-6C25-4C25-A777-3E8801E89768}" dt="2023-05-18T21:35:15.177" v="414" actId="478"/>
          <ac:cxnSpMkLst>
            <pc:docMk/>
            <pc:sldMk cId="0" sldId="285"/>
            <ac:cxnSpMk id="1501" creationId="{00000000-0000-0000-0000-000000000000}"/>
          </ac:cxnSpMkLst>
        </pc:cxnChg>
        <pc:cxnChg chg="del mod">
          <ac:chgData name="Isuru Dinusha Sathkumara Sathkumara Pathirannahalage" userId="539cfdde-a115-4483-a3e7-72ec179b10ce" providerId="ADAL" clId="{5948FC2E-6C25-4C25-A777-3E8801E89768}" dt="2023-05-18T21:35:15.177" v="414" actId="478"/>
          <ac:cxnSpMkLst>
            <pc:docMk/>
            <pc:sldMk cId="0" sldId="285"/>
            <ac:cxnSpMk id="1502" creationId="{00000000-0000-0000-0000-000000000000}"/>
          </ac:cxnSpMkLst>
        </pc:cxn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8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8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8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8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29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0"/>
        </pc:sldMkLst>
      </pc:sldChg>
      <pc:sldChg chg="addSp delSp modSp add del mod delAnim modAnim">
        <pc:chgData name="Isuru Dinusha Sathkumara Sathkumara Pathirannahalage" userId="539cfdde-a115-4483-a3e7-72ec179b10ce" providerId="ADAL" clId="{5948FC2E-6C25-4C25-A777-3E8801E89768}" dt="2023-05-17T22:07:46.151" v="287" actId="47"/>
        <pc:sldMkLst>
          <pc:docMk/>
          <pc:sldMk cId="0" sldId="301"/>
        </pc:sldMkLst>
        <pc:spChg chg="add del mod">
          <ac:chgData name="Isuru Dinusha Sathkumara Sathkumara Pathirannahalage" userId="539cfdde-a115-4483-a3e7-72ec179b10ce" providerId="ADAL" clId="{5948FC2E-6C25-4C25-A777-3E8801E89768}" dt="2023-05-17T22:04:40.411" v="233" actId="478"/>
          <ac:spMkLst>
            <pc:docMk/>
            <pc:sldMk cId="0" sldId="301"/>
            <ac:spMk id="3" creationId="{8AD60080-0C55-7299-CCB4-025E44CE62A7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43.041" v="235" actId="478"/>
          <ac:spMkLst>
            <pc:docMk/>
            <pc:sldMk cId="0" sldId="301"/>
            <ac:spMk id="5" creationId="{A724139D-B533-101E-8365-559144439D82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45.585" v="237" actId="478"/>
          <ac:spMkLst>
            <pc:docMk/>
            <pc:sldMk cId="0" sldId="301"/>
            <ac:spMk id="7" creationId="{7134B907-0DE2-D1EA-3408-2AEC01EEEF37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47.512" v="239" actId="478"/>
          <ac:spMkLst>
            <pc:docMk/>
            <pc:sldMk cId="0" sldId="301"/>
            <ac:spMk id="9" creationId="{FA8C55AF-B720-E1A4-BB4A-501690BF145D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52.049" v="241" actId="478"/>
          <ac:spMkLst>
            <pc:docMk/>
            <pc:sldMk cId="0" sldId="301"/>
            <ac:spMk id="11" creationId="{CF75FB71-CC2D-7AA8-65E5-FF97648BEB6E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54.184" v="243" actId="478"/>
          <ac:spMkLst>
            <pc:docMk/>
            <pc:sldMk cId="0" sldId="301"/>
            <ac:spMk id="13" creationId="{A4C0081C-C3E1-75AE-F8E2-CDB472EC42F5}"/>
          </ac:spMkLst>
        </pc:spChg>
        <pc:spChg chg="add del mod">
          <ac:chgData name="Isuru Dinusha Sathkumara Sathkumara Pathirannahalage" userId="539cfdde-a115-4483-a3e7-72ec179b10ce" providerId="ADAL" clId="{5948FC2E-6C25-4C25-A777-3E8801E89768}" dt="2023-05-17T22:04:59.080" v="245" actId="478"/>
          <ac:spMkLst>
            <pc:docMk/>
            <pc:sldMk cId="0" sldId="301"/>
            <ac:spMk id="15" creationId="{6F12B1B1-03B9-79EF-A9B8-5468597C789F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05:46.026" v="261" actId="20577"/>
          <ac:spMkLst>
            <pc:docMk/>
            <pc:sldMk cId="0" sldId="301"/>
            <ac:spMk id="1887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38.816" v="232" actId="478"/>
          <ac:spMkLst>
            <pc:docMk/>
            <pc:sldMk cId="0" sldId="301"/>
            <ac:spMk id="1888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41.769" v="234" actId="478"/>
          <ac:spMkLst>
            <pc:docMk/>
            <pc:sldMk cId="0" sldId="301"/>
            <ac:spMk id="1889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57.893" v="244" actId="478"/>
          <ac:spMkLst>
            <pc:docMk/>
            <pc:sldMk cId="0" sldId="301"/>
            <ac:spMk id="189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07:07.455" v="273" actId="21"/>
          <ac:spMkLst>
            <pc:docMk/>
            <pc:sldMk cId="0" sldId="301"/>
            <ac:spMk id="1891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44.357" v="236" actId="478"/>
          <ac:spMkLst>
            <pc:docMk/>
            <pc:sldMk cId="0" sldId="301"/>
            <ac:spMk id="1892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46.924" v="238" actId="478"/>
          <ac:spMkLst>
            <pc:docMk/>
            <pc:sldMk cId="0" sldId="301"/>
            <ac:spMk id="1893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50.270" v="240" actId="478"/>
          <ac:spMkLst>
            <pc:docMk/>
            <pc:sldMk cId="0" sldId="301"/>
            <ac:spMk id="1894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7T22:04:53.485" v="242" actId="478"/>
          <ac:spMkLst>
            <pc:docMk/>
            <pc:sldMk cId="0" sldId="301"/>
            <ac:spMk id="1895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2"/>
        </pc:sldMkLst>
      </pc:sldChg>
      <pc:sldChg chg="modSp add del mod modAnim">
        <pc:chgData name="Isuru Dinusha Sathkumara Sathkumara Pathirannahalage" userId="539cfdde-a115-4483-a3e7-72ec179b10ce" providerId="ADAL" clId="{5948FC2E-6C25-4C25-A777-3E8801E89768}" dt="2023-05-18T21:32:29.815" v="385" actId="2696"/>
        <pc:sldMkLst>
          <pc:docMk/>
          <pc:sldMk cId="1922100415" sldId="302"/>
        </pc:sldMkLst>
        <pc:spChg chg="mod">
          <ac:chgData name="Isuru Dinusha Sathkumara Sathkumara Pathirannahalage" userId="539cfdde-a115-4483-a3e7-72ec179b10ce" providerId="ADAL" clId="{5948FC2E-6C25-4C25-A777-3E8801E89768}" dt="2023-05-17T22:07:04.420" v="272"/>
          <ac:spMkLst>
            <pc:docMk/>
            <pc:sldMk cId="1922100415" sldId="302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14:30.248" v="340" actId="1076"/>
          <ac:spMkLst>
            <pc:docMk/>
            <pc:sldMk cId="1922100415" sldId="302"/>
            <ac:spMk id="1382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3"/>
        </pc:sldMkLst>
      </pc:sldChg>
      <pc:sldChg chg="addSp modSp add mod modAnim">
        <pc:chgData name="Isuru Dinusha Sathkumara Sathkumara Pathirannahalage" userId="539cfdde-a115-4483-a3e7-72ec179b10ce" providerId="ADAL" clId="{5948FC2E-6C25-4C25-A777-3E8801E89768}" dt="2023-05-18T21:29:46.785" v="369" actId="1076"/>
        <pc:sldMkLst>
          <pc:docMk/>
          <pc:sldMk cId="1166337643" sldId="303"/>
        </pc:sldMkLst>
        <pc:spChg chg="add mod">
          <ac:chgData name="Isuru Dinusha Sathkumara Sathkumara Pathirannahalage" userId="539cfdde-a115-4483-a3e7-72ec179b10ce" providerId="ADAL" clId="{5948FC2E-6C25-4C25-A777-3E8801E89768}" dt="2023-05-18T21:29:46.785" v="369" actId="1076"/>
          <ac:spMkLst>
            <pc:docMk/>
            <pc:sldMk cId="1166337643" sldId="303"/>
            <ac:spMk id="2" creationId="{B780C4A6-9879-9016-C45A-BDAE0FDD6FD3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13:17.125" v="330"/>
          <ac:spMkLst>
            <pc:docMk/>
            <pc:sldMk cId="1166337643" sldId="303"/>
            <ac:spMk id="1389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7T22:14:54.989" v="343" actId="20577"/>
          <ac:spMkLst>
            <pc:docMk/>
            <pc:sldMk cId="1166337643" sldId="303"/>
            <ac:spMk id="1390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4"/>
        </pc:sldMkLst>
      </pc:sldChg>
      <pc:sldChg chg="addSp delSp modSp add mod modAnim">
        <pc:chgData name="Isuru Dinusha Sathkumara Sathkumara Pathirannahalage" userId="539cfdde-a115-4483-a3e7-72ec179b10ce" providerId="ADAL" clId="{5948FC2E-6C25-4C25-A777-3E8801E89768}" dt="2023-05-18T21:45:00.651" v="518" actId="1076"/>
        <pc:sldMkLst>
          <pc:docMk/>
          <pc:sldMk cId="816487533" sldId="304"/>
        </pc:sldMkLst>
        <pc:spChg chg="add del">
          <ac:chgData name="Isuru Dinusha Sathkumara Sathkumara Pathirannahalage" userId="539cfdde-a115-4483-a3e7-72ec179b10ce" providerId="ADAL" clId="{5948FC2E-6C25-4C25-A777-3E8801E89768}" dt="2023-05-18T21:32:23.175" v="381" actId="22"/>
          <ac:spMkLst>
            <pc:docMk/>
            <pc:sldMk cId="816487533" sldId="304"/>
            <ac:spMk id="3" creationId="{72D1FE01-9120-7F67-FA6F-27C36CBB1C00}"/>
          </ac:spMkLst>
        </pc:spChg>
        <pc:spChg chg="add del">
          <ac:chgData name="Isuru Dinusha Sathkumara Sathkumara Pathirannahalage" userId="539cfdde-a115-4483-a3e7-72ec179b10ce" providerId="ADAL" clId="{5948FC2E-6C25-4C25-A777-3E8801E89768}" dt="2023-05-18T21:32:26.027" v="383" actId="22"/>
          <ac:spMkLst>
            <pc:docMk/>
            <pc:sldMk cId="816487533" sldId="304"/>
            <ac:spMk id="5" creationId="{654AFAD8-2987-6E55-135E-E5C075AE040B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31:45.562" v="372"/>
          <ac:spMkLst>
            <pc:docMk/>
            <pc:sldMk cId="816487533" sldId="304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45:00.651" v="518" actId="1076"/>
          <ac:spMkLst>
            <pc:docMk/>
            <pc:sldMk cId="816487533" sldId="304"/>
            <ac:spMk id="1382" creationId="{00000000-0000-0000-0000-000000000000}"/>
          </ac:spMkLst>
        </pc:spChg>
      </pc:sldChg>
      <pc:sldChg chg="addSp delSp modSp add del mod delAnim modAnim">
        <pc:chgData name="Isuru Dinusha Sathkumara Sathkumara Pathirannahalage" userId="539cfdde-a115-4483-a3e7-72ec179b10ce" providerId="ADAL" clId="{5948FC2E-6C25-4C25-A777-3E8801E89768}" dt="2023-05-18T21:26:11.991" v="366" actId="47"/>
        <pc:sldMkLst>
          <pc:docMk/>
          <pc:sldMk cId="923692136" sldId="304"/>
        </pc:sldMkLst>
        <pc:spChg chg="add del mod">
          <ac:chgData name="Isuru Dinusha Sathkumara Sathkumara Pathirannahalage" userId="539cfdde-a115-4483-a3e7-72ec179b10ce" providerId="ADAL" clId="{5948FC2E-6C25-4C25-A777-3E8801E89768}" dt="2023-05-18T21:08:49.152" v="346" actId="478"/>
          <ac:spMkLst>
            <pc:docMk/>
            <pc:sldMk cId="923692136" sldId="304"/>
            <ac:spMk id="3" creationId="{3C05F335-791B-02E2-DD22-CA8E7A601927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08:47.830" v="345" actId="478"/>
          <ac:spMkLst>
            <pc:docMk/>
            <pc:sldMk cId="923692136" sldId="304"/>
            <ac:spMk id="1389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11:03.842" v="365" actId="1076"/>
          <ac:spMkLst>
            <pc:docMk/>
            <pc:sldMk cId="923692136" sldId="304"/>
            <ac:spMk id="1390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5"/>
        </pc:sldMkLst>
      </pc:sldChg>
      <pc:sldChg chg="modSp add mod modAnim">
        <pc:chgData name="Isuru Dinusha Sathkumara Sathkumara Pathirannahalage" userId="539cfdde-a115-4483-a3e7-72ec179b10ce" providerId="ADAL" clId="{5948FC2E-6C25-4C25-A777-3E8801E89768}" dt="2023-05-18T21:44:57.738" v="517" actId="1076"/>
        <pc:sldMkLst>
          <pc:docMk/>
          <pc:sldMk cId="2911200958" sldId="305"/>
        </pc:sldMkLst>
        <pc:spChg chg="mod">
          <ac:chgData name="Isuru Dinusha Sathkumara Sathkumara Pathirannahalage" userId="539cfdde-a115-4483-a3e7-72ec179b10ce" providerId="ADAL" clId="{5948FC2E-6C25-4C25-A777-3E8801E89768}" dt="2023-05-18T21:32:48.941" v="388"/>
          <ac:spMkLst>
            <pc:docMk/>
            <pc:sldMk cId="2911200958" sldId="305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44:57.738" v="517" actId="1076"/>
          <ac:spMkLst>
            <pc:docMk/>
            <pc:sldMk cId="2911200958" sldId="305"/>
            <ac:spMk id="1382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6"/>
        </pc:sldMkLst>
      </pc:sldChg>
      <pc:sldChg chg="modSp add mod modAnim">
        <pc:chgData name="Isuru Dinusha Sathkumara Sathkumara Pathirannahalage" userId="539cfdde-a115-4483-a3e7-72ec179b10ce" providerId="ADAL" clId="{5948FC2E-6C25-4C25-A777-3E8801E89768}" dt="2023-05-18T21:44:53.466" v="516" actId="1076"/>
        <pc:sldMkLst>
          <pc:docMk/>
          <pc:sldMk cId="452306875" sldId="306"/>
        </pc:sldMkLst>
        <pc:spChg chg="mod">
          <ac:chgData name="Isuru Dinusha Sathkumara Sathkumara Pathirannahalage" userId="539cfdde-a115-4483-a3e7-72ec179b10ce" providerId="ADAL" clId="{5948FC2E-6C25-4C25-A777-3E8801E89768}" dt="2023-05-18T21:34:35.695" v="409"/>
          <ac:spMkLst>
            <pc:docMk/>
            <pc:sldMk cId="452306875" sldId="306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44:53.466" v="516" actId="1076"/>
          <ac:spMkLst>
            <pc:docMk/>
            <pc:sldMk cId="452306875" sldId="306"/>
            <ac:spMk id="1382" creationId="{00000000-0000-0000-0000-000000000000}"/>
          </ac:spMkLst>
        </pc:spChg>
      </pc:sldChg>
      <pc:sldChg chg="modSp add del mod modAnim">
        <pc:chgData name="Isuru Dinusha Sathkumara Sathkumara Pathirannahalage" userId="539cfdde-a115-4483-a3e7-72ec179b10ce" providerId="ADAL" clId="{5948FC2E-6C25-4C25-A777-3E8801E89768}" dt="2023-05-18T21:34:26.212" v="406" actId="47"/>
        <pc:sldMkLst>
          <pc:docMk/>
          <pc:sldMk cId="1247361706" sldId="306"/>
        </pc:sldMkLst>
        <pc:spChg chg="mod">
          <ac:chgData name="Isuru Dinusha Sathkumara Sathkumara Pathirannahalage" userId="539cfdde-a115-4483-a3e7-72ec179b10ce" providerId="ADAL" clId="{5948FC2E-6C25-4C25-A777-3E8801E89768}" dt="2023-05-18T21:34:13.757" v="404" actId="1076"/>
          <ac:spMkLst>
            <pc:docMk/>
            <pc:sldMk cId="1247361706" sldId="306"/>
            <ac:spMk id="2" creationId="{B780C4A6-9879-9016-C45A-BDAE0FDD6FD3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33:41.461" v="397"/>
          <ac:spMkLst>
            <pc:docMk/>
            <pc:sldMk cId="1247361706" sldId="306"/>
            <ac:spMk id="1389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34:14.180" v="405" actId="1076"/>
          <ac:spMkLst>
            <pc:docMk/>
            <pc:sldMk cId="1247361706" sldId="306"/>
            <ac:spMk id="1390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7"/>
        </pc:sldMkLst>
      </pc:sldChg>
      <pc:sldChg chg="modSp add modAnim">
        <pc:chgData name="Isuru Dinusha Sathkumara Sathkumara Pathirannahalage" userId="539cfdde-a115-4483-a3e7-72ec179b10ce" providerId="ADAL" clId="{5948FC2E-6C25-4C25-A777-3E8801E89768}" dt="2023-05-18T21:46:02.387" v="521"/>
        <pc:sldMkLst>
          <pc:docMk/>
          <pc:sldMk cId="606725102" sldId="307"/>
        </pc:sldMkLst>
        <pc:spChg chg="mod">
          <ac:chgData name="Isuru Dinusha Sathkumara Sathkumara Pathirannahalage" userId="539cfdde-a115-4483-a3e7-72ec179b10ce" providerId="ADAL" clId="{5948FC2E-6C25-4C25-A777-3E8801E89768}" dt="2023-05-18T21:39:17.200" v="454"/>
          <ac:spMkLst>
            <pc:docMk/>
            <pc:sldMk cId="606725102" sldId="307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41:46.090" v="496" actId="20577"/>
          <ac:spMkLst>
            <pc:docMk/>
            <pc:sldMk cId="606725102" sldId="307"/>
            <ac:spMk id="1382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8"/>
        </pc:sldMkLst>
      </pc:sldChg>
      <pc:sldChg chg="modSp add mod modAnim">
        <pc:chgData name="Isuru Dinusha Sathkumara Sathkumara Pathirannahalage" userId="539cfdde-a115-4483-a3e7-72ec179b10ce" providerId="ADAL" clId="{5948FC2E-6C25-4C25-A777-3E8801E89768}" dt="2023-05-18T21:43:08.488" v="512" actId="33524"/>
        <pc:sldMkLst>
          <pc:docMk/>
          <pc:sldMk cId="890718710" sldId="308"/>
        </pc:sldMkLst>
        <pc:spChg chg="mod">
          <ac:chgData name="Isuru Dinusha Sathkumara Sathkumara Pathirannahalage" userId="539cfdde-a115-4483-a3e7-72ec179b10ce" providerId="ADAL" clId="{5948FC2E-6C25-4C25-A777-3E8801E89768}" dt="2023-05-18T21:42:43.193" v="506" actId="1076"/>
          <ac:spMkLst>
            <pc:docMk/>
            <pc:sldMk cId="890718710" sldId="308"/>
            <ac:spMk id="1380" creationId="{00000000-0000-0000-0000-000000000000}"/>
          </ac:spMkLst>
        </pc:spChg>
        <pc:spChg chg="mod">
          <ac:chgData name="Isuru Dinusha Sathkumara Sathkumara Pathirannahalage" userId="539cfdde-a115-4483-a3e7-72ec179b10ce" providerId="ADAL" clId="{5948FC2E-6C25-4C25-A777-3E8801E89768}" dt="2023-05-18T21:43:08.488" v="512" actId="33524"/>
          <ac:spMkLst>
            <pc:docMk/>
            <pc:sldMk cId="890718710" sldId="308"/>
            <ac:spMk id="1382" creationId="{00000000-0000-0000-0000-000000000000}"/>
          </ac:spMkLst>
        </pc:s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09"/>
        </pc:sldMkLst>
      </pc:sldChg>
      <pc:sldChg chg="add del">
        <pc:chgData name="Isuru Dinusha Sathkumara Sathkumara Pathirannahalage" userId="539cfdde-a115-4483-a3e7-72ec179b10ce" providerId="ADAL" clId="{5948FC2E-6C25-4C25-A777-3E8801E89768}" dt="2023-05-18T21:42:18.306" v="500"/>
        <pc:sldMkLst>
          <pc:docMk/>
          <pc:sldMk cId="4091567563" sldId="30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4"/>
        </pc:sldMkLst>
      </pc:sldChg>
      <pc:sldChg chg="addSp delSp modSp add del mod delAnim">
        <pc:chgData name="Isuru Dinusha Sathkumara Sathkumara Pathirannahalage" userId="539cfdde-a115-4483-a3e7-72ec179b10ce" providerId="ADAL" clId="{5948FC2E-6C25-4C25-A777-3E8801E89768}" dt="2023-05-18T21:47:43.546" v="540" actId="166"/>
        <pc:sldMkLst>
          <pc:docMk/>
          <pc:sldMk cId="0" sldId="315"/>
        </pc:sldMkLst>
        <pc:spChg chg="add del mod">
          <ac:chgData name="Isuru Dinusha Sathkumara Sathkumara Pathirannahalage" userId="539cfdde-a115-4483-a3e7-72ec179b10ce" providerId="ADAL" clId="{5948FC2E-6C25-4C25-A777-3E8801E89768}" dt="2023-05-18T21:47:00.585" v="527" actId="478"/>
          <ac:spMkLst>
            <pc:docMk/>
            <pc:sldMk cId="0" sldId="315"/>
            <ac:spMk id="3" creationId="{EE683406-C6B7-11FF-79FE-1C3705DE9C77}"/>
          </ac:spMkLst>
        </pc:spChg>
        <pc:spChg chg="add mod">
          <ac:chgData name="Isuru Dinusha Sathkumara Sathkumara Pathirannahalage" userId="539cfdde-a115-4483-a3e7-72ec179b10ce" providerId="ADAL" clId="{5948FC2E-6C25-4C25-A777-3E8801E89768}" dt="2023-05-18T21:47:14.906" v="530" actId="208"/>
          <ac:spMkLst>
            <pc:docMk/>
            <pc:sldMk cId="0" sldId="315"/>
            <ac:spMk id="4" creationId="{ED4A8449-6414-D544-761A-D8EAD04196C8}"/>
          </ac:spMkLst>
        </pc:spChg>
        <pc:spChg chg="mod ord">
          <ac:chgData name="Isuru Dinusha Sathkumara Sathkumara Pathirannahalage" userId="539cfdde-a115-4483-a3e7-72ec179b10ce" providerId="ADAL" clId="{5948FC2E-6C25-4C25-A777-3E8801E89768}" dt="2023-05-18T21:47:43.546" v="540" actId="166"/>
          <ac:spMkLst>
            <pc:docMk/>
            <pc:sldMk cId="0" sldId="315"/>
            <ac:spMk id="2275" creationId="{00000000-0000-0000-0000-000000000000}"/>
          </ac:spMkLst>
        </pc:spChg>
        <pc:spChg chg="del">
          <ac:chgData name="Isuru Dinusha Sathkumara Sathkumara Pathirannahalage" userId="539cfdde-a115-4483-a3e7-72ec179b10ce" providerId="ADAL" clId="{5948FC2E-6C25-4C25-A777-3E8801E89768}" dt="2023-05-18T21:46:59.578" v="526" actId="478"/>
          <ac:spMkLst>
            <pc:docMk/>
            <pc:sldMk cId="0" sldId="315"/>
            <ac:spMk id="2276" creationId="{00000000-0000-0000-0000-000000000000}"/>
          </ac:spMkLst>
        </pc:spChg>
        <pc:grpChg chg="del">
          <ac:chgData name="Isuru Dinusha Sathkumara Sathkumara Pathirannahalage" userId="539cfdde-a115-4483-a3e7-72ec179b10ce" providerId="ADAL" clId="{5948FC2E-6C25-4C25-A777-3E8801E89768}" dt="2023-05-18T21:46:57.203" v="525" actId="478"/>
          <ac:grpSpMkLst>
            <pc:docMk/>
            <pc:sldMk cId="0" sldId="315"/>
            <ac:grpSpMk id="2277" creationId="{00000000-0000-0000-0000-000000000000}"/>
          </ac:grpSpMkLst>
        </pc:grpChg>
        <pc:grpChg chg="del">
          <ac:chgData name="Isuru Dinusha Sathkumara Sathkumara Pathirannahalage" userId="539cfdde-a115-4483-a3e7-72ec179b10ce" providerId="ADAL" clId="{5948FC2E-6C25-4C25-A777-3E8801E89768}" dt="2023-05-18T21:46:55.033" v="523" actId="478"/>
          <ac:grpSpMkLst>
            <pc:docMk/>
            <pc:sldMk cId="0" sldId="315"/>
            <ac:grpSpMk id="2282" creationId="{00000000-0000-0000-0000-000000000000}"/>
          </ac:grpSpMkLst>
        </pc:grpChg>
        <pc:grpChg chg="del">
          <ac:chgData name="Isuru Dinusha Sathkumara Sathkumara Pathirannahalage" userId="539cfdde-a115-4483-a3e7-72ec179b10ce" providerId="ADAL" clId="{5948FC2E-6C25-4C25-A777-3E8801E89768}" dt="2023-05-18T21:46:56.070" v="524" actId="478"/>
          <ac:grpSpMkLst>
            <pc:docMk/>
            <pc:sldMk cId="0" sldId="315"/>
            <ac:grpSpMk id="2285" creationId="{00000000-0000-0000-0000-000000000000}"/>
          </ac:grpSpMkLst>
        </pc:grpChg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1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2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7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8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39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0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1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2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3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4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5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6"/>
        </pc:sldMkLst>
      </pc:sldChg>
      <pc:sldChg chg="del">
        <pc:chgData name="Isuru Dinusha Sathkumara Sathkumara Pathirannahalage" userId="539cfdde-a115-4483-a3e7-72ec179b10ce" providerId="ADAL" clId="{5948FC2E-6C25-4C25-A777-3E8801E89768}" dt="2023-05-17T21:44:08.272" v="0" actId="47"/>
        <pc:sldMkLst>
          <pc:docMk/>
          <pc:sldMk cId="0" sldId="347"/>
        </pc:sldMkLst>
      </pc:sldChg>
      <pc:sldMasterChg chg="delSldLayout">
        <pc:chgData name="Isuru Dinusha Sathkumara Sathkumara Pathirannahalage" userId="539cfdde-a115-4483-a3e7-72ec179b10ce" providerId="ADAL" clId="{5948FC2E-6C25-4C25-A777-3E8801E89768}" dt="2023-05-17T22:13:02.240" v="327" actId="47"/>
        <pc:sldMasterMkLst>
          <pc:docMk/>
          <pc:sldMasterMk cId="0" sldId="2147483718"/>
        </pc:sldMasterMkLst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4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5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8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6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8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7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8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8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8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69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0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3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4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5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7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8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8"/>
            <pc:sldLayoutMk cId="0" sldId="2147483709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2:05:32.117" v="257" actId="47"/>
          <pc:sldLayoutMkLst>
            <pc:docMk/>
            <pc:sldMasterMk cId="0" sldId="2147483718"/>
            <pc:sldLayoutMk cId="4288638526" sldId="2147483721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2:07:46.151" v="287" actId="47"/>
          <pc:sldLayoutMkLst>
            <pc:docMk/>
            <pc:sldMasterMk cId="0" sldId="2147483718"/>
            <pc:sldLayoutMk cId="197803890" sldId="2147483722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2:13:02.240" v="327" actId="47"/>
          <pc:sldLayoutMkLst>
            <pc:docMk/>
            <pc:sldMasterMk cId="0" sldId="2147483718"/>
            <pc:sldLayoutMk cId="2257471645" sldId="2147483722"/>
          </pc:sldLayoutMkLst>
        </pc:sldLayoutChg>
      </pc:sldMasterChg>
      <pc:sldMasterChg chg="del delSldLayout">
        <pc:chgData name="Isuru Dinusha Sathkumara Sathkumara Pathirannahalage" userId="539cfdde-a115-4483-a3e7-72ec179b10ce" providerId="ADAL" clId="{5948FC2E-6C25-4C25-A777-3E8801E89768}" dt="2023-05-17T21:44:08.272" v="0" actId="47"/>
        <pc:sldMasterMkLst>
          <pc:docMk/>
          <pc:sldMasterMk cId="0" sldId="2147483719"/>
        </pc:sldMasterMkLst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19"/>
            <pc:sldLayoutMk cId="0" sldId="2147483715"/>
          </pc:sldLayoutMkLst>
        </pc:sldLayoutChg>
      </pc:sldMasterChg>
      <pc:sldMasterChg chg="del delSldLayout">
        <pc:chgData name="Isuru Dinusha Sathkumara Sathkumara Pathirannahalage" userId="539cfdde-a115-4483-a3e7-72ec179b10ce" providerId="ADAL" clId="{5948FC2E-6C25-4C25-A777-3E8801E89768}" dt="2023-05-17T21:44:08.272" v="0" actId="47"/>
        <pc:sldMasterMkLst>
          <pc:docMk/>
          <pc:sldMasterMk cId="0" sldId="2147483720"/>
        </pc:sldMasterMkLst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20"/>
            <pc:sldLayoutMk cId="0" sldId="2147483716"/>
          </pc:sldLayoutMkLst>
        </pc:sldLayoutChg>
        <pc:sldLayoutChg chg="del">
          <pc:chgData name="Isuru Dinusha Sathkumara Sathkumara Pathirannahalage" userId="539cfdde-a115-4483-a3e7-72ec179b10ce" providerId="ADAL" clId="{5948FC2E-6C25-4C25-A777-3E8801E89768}" dt="2023-05-17T21:44:08.272" v="0" actId="47"/>
          <pc:sldLayoutMkLst>
            <pc:docMk/>
            <pc:sldMasterMk cId="0" sldId="2147483720"/>
            <pc:sldLayoutMk cId="0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1db22f08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1db22f08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79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0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1e87cec6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1e87cec6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4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1e87cec6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1e87cec6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3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98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02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5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 rot="5400000" flipH="1">
            <a:off x="6143644" y="2143144"/>
            <a:ext cx="5143337" cy="85737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98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0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764" name="Google Shape;764;p52"/>
          <p:cNvSpPr/>
          <p:nvPr/>
        </p:nvSpPr>
        <p:spPr>
          <a:xfrm rot="10800000" flipH="1">
            <a:off x="-394184" y="-4756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2"/>
          <p:cNvSpPr/>
          <p:nvPr/>
        </p:nvSpPr>
        <p:spPr>
          <a:xfrm rot="9944222" flipH="1">
            <a:off x="-1196964" y="-40583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1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scode.dev/github/isurudinusha/Cooking-Blo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Cooking Blog</a:t>
            </a:r>
            <a:endParaRPr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600" y="2890991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Made with Node.JS</a:t>
            </a:r>
            <a:endParaRPr sz="2000" dirty="0"/>
          </a:p>
        </p:txBody>
      </p:sp>
      <p:sp>
        <p:nvSpPr>
          <p:cNvPr id="4" name="Google Shape;1035;p74">
            <a:extLst>
              <a:ext uri="{FF2B5EF4-FFF2-40B4-BE49-F238E27FC236}">
                <a16:creationId xmlns:a16="http://schemas.microsoft.com/office/drawing/2014/main" id="{32130CA8-6705-F6C1-5E79-CB94BAFBE60D}"/>
              </a:ext>
            </a:extLst>
          </p:cNvPr>
          <p:cNvSpPr txBox="1">
            <a:spLocks/>
          </p:cNvSpPr>
          <p:nvPr/>
        </p:nvSpPr>
        <p:spPr>
          <a:xfrm>
            <a:off x="5591911" y="4488682"/>
            <a:ext cx="4048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dirty="0"/>
              <a:t>URL: https://isurucookingblog.uk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03"/>
          <p:cNvSpPr txBox="1"/>
          <p:nvPr/>
        </p:nvSpPr>
        <p:spPr>
          <a:xfrm>
            <a:off x="1422400" y="2067036"/>
            <a:ext cx="5723466" cy="21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 flash messages to provide feedback to users (e.g., success messages, error messages).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Handle and display any errors that occur during the development process.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9" name="Google Shape;1469;p103"/>
          <p:cNvSpPr txBox="1">
            <a:spLocks noGrp="1"/>
          </p:cNvSpPr>
          <p:nvPr>
            <p:ph type="subTitle" idx="4294967295"/>
          </p:nvPr>
        </p:nvSpPr>
        <p:spPr>
          <a:xfrm>
            <a:off x="1320800" y="338092"/>
            <a:ext cx="5723466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Flash Messages and 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" grpId="0"/>
      <p:bldP spid="146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Deployment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1104465" y="1378549"/>
            <a:ext cx="6935070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Deploy the website to a hosting platform or server.</a:t>
            </a:r>
          </a:p>
          <a:p>
            <a:pPr algn="l"/>
            <a:r>
              <a:rPr lang="en-US" sz="2400" dirty="0"/>
              <a:t>Google Free Could </a:t>
            </a:r>
          </a:p>
          <a:p>
            <a:pPr algn="l"/>
            <a:r>
              <a:rPr lang="en-US" sz="2400" dirty="0"/>
              <a:t>Nginx</a:t>
            </a:r>
          </a:p>
          <a:p>
            <a:pPr algn="l"/>
            <a:r>
              <a:rPr lang="en-US" sz="2400" dirty="0"/>
              <a:t>Configure any necessary environment variables for production. </a:t>
            </a:r>
          </a:p>
        </p:txBody>
      </p:sp>
    </p:spTree>
    <p:extLst>
      <p:ext uri="{BB962C8B-B14F-4D97-AF65-F5344CB8AC3E}">
        <p14:creationId xmlns:p14="http://schemas.microsoft.com/office/powerpoint/2010/main" val="6067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015066" y="634209"/>
            <a:ext cx="5113867" cy="53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Testing and Refinement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1036730" y="1581749"/>
            <a:ext cx="7070537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Test the website's functionality and user experience.</a:t>
            </a:r>
          </a:p>
          <a:p>
            <a:pPr algn="l"/>
            <a:r>
              <a:rPr lang="en-US" sz="2400" dirty="0"/>
              <a:t>Refine and optimize the code, as necessary.</a:t>
            </a:r>
          </a:p>
          <a:p>
            <a:pPr algn="l"/>
            <a:r>
              <a:rPr lang="en-US" sz="2400" dirty="0"/>
              <a:t>Fix any bugs or issues encountered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8907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33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A8449-6414-D544-761A-D8EAD04196C8}"/>
              </a:ext>
            </a:extLst>
          </p:cNvPr>
          <p:cNvSpPr/>
          <p:nvPr/>
        </p:nvSpPr>
        <p:spPr>
          <a:xfrm>
            <a:off x="2777067" y="3138311"/>
            <a:ext cx="355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5" name="Google Shape;2275;p133"/>
          <p:cNvSpPr txBox="1">
            <a:spLocks noGrp="1"/>
          </p:cNvSpPr>
          <p:nvPr>
            <p:ph type="subTitle" idx="1"/>
          </p:nvPr>
        </p:nvSpPr>
        <p:spPr>
          <a:xfrm>
            <a:off x="3021617" y="2200430"/>
            <a:ext cx="3066900" cy="1536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 you have any questions?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Technologies Used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210797" y="1581749"/>
            <a:ext cx="8560670" cy="319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dirty="0"/>
              <a:t>Node.js</a:t>
            </a:r>
            <a:r>
              <a:rPr lang="en-US" sz="2400" dirty="0"/>
              <a:t>: A JavaScript runtime environment for server-side development.</a:t>
            </a:r>
          </a:p>
          <a:p>
            <a:pPr algn="l"/>
            <a:r>
              <a:rPr lang="en-US" sz="2400" b="1" dirty="0"/>
              <a:t>MongoDB</a:t>
            </a:r>
            <a:r>
              <a:rPr lang="en-US" sz="2400" dirty="0"/>
              <a:t>: A NoSQL database for storing recipe data.</a:t>
            </a:r>
          </a:p>
          <a:p>
            <a:pPr algn="l"/>
            <a:r>
              <a:rPr lang="en-US" sz="2400" b="1" dirty="0"/>
              <a:t>Express</a:t>
            </a:r>
            <a:r>
              <a:rPr lang="en-US" sz="2400" dirty="0"/>
              <a:t>: A web application framework for Node.js.</a:t>
            </a:r>
          </a:p>
          <a:p>
            <a:pPr algn="l"/>
            <a:r>
              <a:rPr lang="en-US" sz="2400" b="1" dirty="0"/>
              <a:t>Bootstrap</a:t>
            </a:r>
            <a:r>
              <a:rPr lang="en-US" sz="2400" dirty="0"/>
              <a:t>: A front-end framework for creating responsive web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Josefin Sans"/>
                <a:ea typeface="Josefin Sans"/>
                <a:cs typeface="Josefin Sans"/>
                <a:sym typeface="Josefin Sans"/>
              </a:rPr>
              <a:t>NPM Packages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90" name="Google Shape;1390;p99"/>
          <p:cNvSpPr txBox="1">
            <a:spLocks noGrp="1"/>
          </p:cNvSpPr>
          <p:nvPr>
            <p:ph type="subTitle" idx="1"/>
          </p:nvPr>
        </p:nvSpPr>
        <p:spPr>
          <a:xfrm>
            <a:off x="540000" y="1456267"/>
            <a:ext cx="8064000" cy="3443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connect-flash</a:t>
            </a:r>
            <a:r>
              <a:rPr lang="en-US" sz="2000" dirty="0"/>
              <a:t>: Middleware for displaying flash messages.</a:t>
            </a:r>
          </a:p>
          <a:p>
            <a:r>
              <a:rPr lang="en-US" sz="2000" b="1" dirty="0"/>
              <a:t>cookie-parser</a:t>
            </a:r>
            <a:r>
              <a:rPr lang="en-US" sz="2000" dirty="0"/>
              <a:t>: Middleware for parsing cookies.</a:t>
            </a:r>
          </a:p>
          <a:p>
            <a:r>
              <a:rPr lang="en-US" sz="2000" b="1" dirty="0" err="1"/>
              <a:t>dotenv</a:t>
            </a:r>
            <a:r>
              <a:rPr lang="en-US" sz="2000" dirty="0"/>
              <a:t>: Package for loading environment variables.</a:t>
            </a:r>
          </a:p>
          <a:p>
            <a:r>
              <a:rPr lang="en-US" sz="2000" b="1" dirty="0" err="1"/>
              <a:t>ejs</a:t>
            </a:r>
            <a:r>
              <a:rPr lang="en-US" sz="2000" dirty="0"/>
              <a:t>: Templating engine for generating HTML markup.</a:t>
            </a:r>
          </a:p>
          <a:p>
            <a:r>
              <a:rPr lang="en-US" sz="2000" b="1" dirty="0"/>
              <a:t>express-</a:t>
            </a:r>
            <a:r>
              <a:rPr lang="en-US" sz="2000" b="1" dirty="0" err="1"/>
              <a:t>ejs</a:t>
            </a:r>
            <a:r>
              <a:rPr lang="en-US" sz="2000" b="1" dirty="0"/>
              <a:t>-layouts</a:t>
            </a:r>
            <a:r>
              <a:rPr lang="en-US" sz="2000" dirty="0"/>
              <a:t>: Layout support for EJS templates.</a:t>
            </a:r>
          </a:p>
          <a:p>
            <a:r>
              <a:rPr lang="en-US" sz="2000" b="1" dirty="0"/>
              <a:t>express-</a:t>
            </a:r>
            <a:r>
              <a:rPr lang="en-US" sz="2000" b="1" dirty="0" err="1"/>
              <a:t>fileupload</a:t>
            </a:r>
            <a:r>
              <a:rPr lang="en-US" sz="2000" dirty="0"/>
              <a:t>: Middleware for handling file uploads.</a:t>
            </a:r>
          </a:p>
          <a:p>
            <a:r>
              <a:rPr lang="en-US" sz="2000" b="1" dirty="0"/>
              <a:t>express-session</a:t>
            </a:r>
            <a:r>
              <a:rPr lang="en-US" sz="2000" dirty="0"/>
              <a:t>: Middleware for managing user sessions.</a:t>
            </a:r>
          </a:p>
          <a:p>
            <a:r>
              <a:rPr lang="en-US" sz="2000" b="1" dirty="0"/>
              <a:t>mongoose</a:t>
            </a:r>
            <a:r>
              <a:rPr lang="en-US" sz="2000" dirty="0"/>
              <a:t>: MongoDB object modeling for Node.js.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Pages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1362263" y="1500696"/>
            <a:ext cx="8831603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Home</a:t>
            </a:r>
          </a:p>
          <a:p>
            <a:pPr algn="l"/>
            <a:r>
              <a:rPr lang="en-US" sz="2400" dirty="0"/>
              <a:t>Explore Latest Recipes</a:t>
            </a:r>
          </a:p>
          <a:p>
            <a:pPr algn="l"/>
            <a:r>
              <a:rPr lang="en-US" sz="2400" dirty="0"/>
              <a:t>Random Recipe</a:t>
            </a:r>
          </a:p>
          <a:p>
            <a:pPr algn="l"/>
            <a:r>
              <a:rPr lang="en-US" sz="2400" dirty="0"/>
              <a:t>Submit Recipe</a:t>
            </a:r>
          </a:p>
          <a:p>
            <a:pPr algn="l"/>
            <a:r>
              <a:rPr lang="en-US" sz="2400" dirty="0"/>
              <a:t>About</a:t>
            </a:r>
          </a:p>
          <a:p>
            <a:pPr algn="l"/>
            <a:r>
              <a:rPr lang="en-US" sz="240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2210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553156" y="2114549"/>
            <a:ext cx="8037688" cy="914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/>
              <a:t>Development </a:t>
            </a:r>
            <a:br>
              <a:rPr lang="en-US" sz="4800" dirty="0"/>
            </a:br>
            <a:r>
              <a:rPr lang="en-US" sz="4800" dirty="0"/>
              <a:t>Process</a:t>
            </a:r>
            <a:endParaRPr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Josefin Sans"/>
                <a:ea typeface="Josefin Sans"/>
                <a:cs typeface="Josefin Sans"/>
                <a:sym typeface="Josefin Sans"/>
              </a:rPr>
              <a:t>Project Setup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90" name="Google Shape;1390;p99"/>
          <p:cNvSpPr txBox="1">
            <a:spLocks noGrp="1"/>
          </p:cNvSpPr>
          <p:nvPr>
            <p:ph type="subTitle" idx="1"/>
          </p:nvPr>
        </p:nvSpPr>
        <p:spPr>
          <a:xfrm>
            <a:off x="731912" y="1700389"/>
            <a:ext cx="8064000" cy="3443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Set up a new Node.js project.</a:t>
            </a:r>
          </a:p>
          <a:p>
            <a:r>
              <a:rPr lang="en-US" sz="2000" dirty="0"/>
              <a:t>Install required NPM packages: express, express-session, mongoose, etc.</a:t>
            </a:r>
          </a:p>
          <a:p>
            <a:r>
              <a:rPr lang="en-US" sz="2000" dirty="0"/>
              <a:t>Create a server file (app.js) and set up basic server configuration.</a:t>
            </a:r>
          </a:p>
          <a:p>
            <a:r>
              <a:rPr lang="en-US" sz="2000" dirty="0"/>
              <a:t>Connect to the MongoDB database using mongoose.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0C4A6-9879-9016-C45A-BDAE0FDD6FD3}"/>
              </a:ext>
            </a:extLst>
          </p:cNvPr>
          <p:cNvSpPr txBox="1"/>
          <p:nvPr/>
        </p:nvSpPr>
        <p:spPr>
          <a:xfrm>
            <a:off x="3756357" y="4023000"/>
            <a:ext cx="576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https://vscode.dev/github/isurudinusha/Cooking-Blog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Routing and Views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1104465" y="1830104"/>
            <a:ext cx="6935070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Create routes for different pages: home, explore, random, submit, about, contact.</a:t>
            </a:r>
          </a:p>
          <a:p>
            <a:pPr algn="l"/>
            <a:r>
              <a:rPr lang="en-US" sz="2400" dirty="0"/>
              <a:t>Define the necessary views (EJS templates) for each page.</a:t>
            </a:r>
          </a:p>
          <a:p>
            <a:pPr algn="l"/>
            <a:r>
              <a:rPr lang="en-US" sz="2400" dirty="0"/>
              <a:t>Implement basic routing logic in the server file to render the correct views.</a:t>
            </a:r>
          </a:p>
        </p:txBody>
      </p:sp>
    </p:spTree>
    <p:extLst>
      <p:ext uri="{BB962C8B-B14F-4D97-AF65-F5344CB8AC3E}">
        <p14:creationId xmlns:p14="http://schemas.microsoft.com/office/powerpoint/2010/main" val="8164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Database Models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1036731" y="1760341"/>
            <a:ext cx="7070537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Define the data schema for recipes using mongoose.</a:t>
            </a:r>
          </a:p>
          <a:p>
            <a:pPr algn="l"/>
            <a:r>
              <a:rPr lang="en-US" sz="2400" dirty="0"/>
              <a:t>Create a model for the recipe schema to interact with the database.</a:t>
            </a:r>
          </a:p>
          <a:p>
            <a:pPr algn="l"/>
            <a:r>
              <a:rPr lang="en-US" sz="2400" dirty="0"/>
              <a:t>Implement functions to perform CRUD operations on recipes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9112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551289" y="363275"/>
            <a:ext cx="3746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Styling and Layout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956797" y="2044594"/>
            <a:ext cx="6935070" cy="356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/>
              <a:t>Use Bootstrap to create a responsive and visually appealing design.</a:t>
            </a:r>
          </a:p>
          <a:p>
            <a:pPr algn="l"/>
            <a:r>
              <a:rPr lang="en-US" sz="2400" dirty="0"/>
              <a:t>Apply CSS styles to customize the look and feel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4523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" grpId="0"/>
      <p:bldP spid="1382" grpId="0" build="p"/>
    </p:bld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Josefin Sans</vt:lpstr>
      <vt:lpstr>Arial</vt:lpstr>
      <vt:lpstr>Open Sans</vt:lpstr>
      <vt:lpstr>Aquatic and Physical Therapy Center XL by Slidesgo</vt:lpstr>
      <vt:lpstr>Cooking Blog</vt:lpstr>
      <vt:lpstr>Technologies Used</vt:lpstr>
      <vt:lpstr>NPM Packages</vt:lpstr>
      <vt:lpstr>Pages</vt:lpstr>
      <vt:lpstr>Development  Process</vt:lpstr>
      <vt:lpstr>Project Setup</vt:lpstr>
      <vt:lpstr>Routing and Views</vt:lpstr>
      <vt:lpstr>Database Models</vt:lpstr>
      <vt:lpstr>Styling and Layout</vt:lpstr>
      <vt:lpstr>PowerPoint Presentation</vt:lpstr>
      <vt:lpstr>Deployment</vt:lpstr>
      <vt:lpstr>Testing and Refinement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Blog</dc:title>
  <cp:lastModifiedBy>Isuru Dinusha Sathkumara Sathkumara Pathirannahalage</cp:lastModifiedBy>
  <cp:revision>1</cp:revision>
  <dcterms:modified xsi:type="dcterms:W3CDTF">2023-05-18T21:47:44Z</dcterms:modified>
</cp:coreProperties>
</file>