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8"/>
  </p:notesMasterIdLst>
  <p:sldIdLst>
    <p:sldId id="393" r:id="rId2"/>
    <p:sldId id="482" r:id="rId3"/>
    <p:sldId id="480" r:id="rId4"/>
    <p:sldId id="447" r:id="rId5"/>
    <p:sldId id="485" r:id="rId6"/>
    <p:sldId id="446" r:id="rId7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EDEDED"/>
    <a:srgbClr val="F77B21"/>
    <a:srgbClr val="0A3F69"/>
    <a:srgbClr val="F5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2C5C-DB1B-1155-8B88-41507E1AD8CC}" v="6" dt="2024-09-19T12:28:21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4" autoAdjust="0"/>
    <p:restoredTop sz="94702" autoAdjust="0"/>
  </p:normalViewPr>
  <p:slideViewPr>
    <p:cSldViewPr>
      <p:cViewPr varScale="1">
        <p:scale>
          <a:sx n="62" d="100"/>
          <a:sy n="62" d="100"/>
        </p:scale>
        <p:origin x="1152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</a:defRPr>
            </a:lvl1pPr>
          </a:lstStyle>
          <a:p>
            <a:fld id="{8AADD754-F49E-4351-AAFE-19D83F43501C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</a:defRPr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ea typeface="思源黑体 CN Medium" panose="020B0600000000000000" pitchFamily="34" charset="-122"/>
              </a:rPr>
              <a:t>1</a:t>
            </a:fld>
            <a:endParaRPr lang="zh-CN" altLang="en-US" dirty="0"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31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ea typeface="思源黑体 CN Medium" panose="020B0600000000000000" pitchFamily="34" charset="-122"/>
              </a:rPr>
              <a:t>2</a:t>
            </a:fld>
            <a:endParaRPr lang="zh-CN" altLang="en-US" dirty="0"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27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ea typeface="思源黑体 CN Medium" panose="020B0600000000000000" pitchFamily="34" charset="-122"/>
              </a:rPr>
              <a:t>3</a:t>
            </a:fld>
            <a:endParaRPr lang="zh-CN" altLang="en-US" dirty="0"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78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ea typeface="思源黑体 CN Medium" panose="020B0600000000000000" pitchFamily="34" charset="-122"/>
              </a:rPr>
              <a:pPr/>
              <a:t>4</a:t>
            </a:fld>
            <a:endParaRPr lang="zh-CN" altLang="en-US" dirty="0"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02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ea typeface="思源黑体 CN Medium" panose="020B0600000000000000" pitchFamily="34" charset="-122"/>
              </a:rPr>
              <a:t>5</a:t>
            </a:fld>
            <a:endParaRPr lang="zh-CN" altLang="en-US" dirty="0"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70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ea typeface="思源黑体 CN Medium" panose="020B0600000000000000" pitchFamily="34" charset="-122"/>
            </a:endParaRPr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  <a:pPr/>
              <a:t>6</a:t>
            </a:fld>
            <a:endParaRPr lang="zh-CN" altLang="en-US" dirty="0"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75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0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56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0CEB1B6A-AEF1-4ACD-BD61-958570690F55}" type="datetimeFigureOut">
              <a:rPr lang="zh-CN" altLang="en-US" smtClean="0"/>
              <a:pPr/>
              <a:t>2024/9/19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BB6CB991-6BD3-42F2-8A94-1903E94254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5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5" r:id="rId3"/>
    <p:sldLayoutId id="2147483676" r:id="rId4"/>
    <p:sldLayoutId id="2147483689" r:id="rId5"/>
    <p:sldLayoutId id="2147483690" r:id="rId6"/>
    <p:sldLayoutId id="2147483691" r:id="rId7"/>
    <p:sldLayoutId id="2147483692" r:id="rId8"/>
    <p:sldLayoutId id="2147483687" r:id="rId9"/>
    <p:sldLayoutId id="2147483694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7">
            <a:extLst>
              <a:ext uri="{FF2B5EF4-FFF2-40B4-BE49-F238E27FC236}">
                <a16:creationId xmlns:a16="http://schemas.microsoft.com/office/drawing/2014/main" id="{E95372A0-B73E-4EBE-B99C-0E8B04BDDE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8922" y="1450796"/>
            <a:ext cx="726200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>
              <a:defRPr/>
            </a:pPr>
            <a:r>
              <a:rPr lang="en-US" altLang="zh-CN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/>
                <a:cs typeface="+mn-ea"/>
                <a:sym typeface="+mn-lt"/>
              </a:rPr>
              <a:t>Aplikasi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/>
                <a:cs typeface="+mn-ea"/>
                <a:sym typeface="+mn-lt"/>
              </a:rPr>
              <a:t> Media Pendidikan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 rot="5400000" flipH="1">
            <a:off x="263163" y="-368007"/>
            <a:ext cx="2954487" cy="3480812"/>
            <a:chOff x="7391401" y="3019512"/>
            <a:chExt cx="1810416" cy="213293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503AD1C-317D-4628-A739-3F168D5BCC93}"/>
                </a:ext>
              </a:extLst>
            </p:cNvPr>
            <p:cNvGrpSpPr/>
            <p:nvPr/>
          </p:nvGrpSpPr>
          <p:grpSpPr>
            <a:xfrm rot="12640889" flipH="1">
              <a:off x="8261369" y="3019512"/>
              <a:ext cx="940448" cy="1630040"/>
              <a:chOff x="2827338" y="1438275"/>
              <a:chExt cx="1422400" cy="2465388"/>
            </a:xfrm>
          </p:grpSpPr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94B8F4F-5A6E-4081-9CD1-BD56CCE5F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38" y="2670175"/>
                <a:ext cx="1422400" cy="1233488"/>
              </a:xfrm>
              <a:custGeom>
                <a:avLst/>
                <a:gdLst>
                  <a:gd name="T0" fmla="*/ 448 w 896"/>
                  <a:gd name="T1" fmla="*/ 777 h 777"/>
                  <a:gd name="T2" fmla="*/ 0 w 896"/>
                  <a:gd name="T3" fmla="*/ 0 h 777"/>
                  <a:gd name="T4" fmla="*/ 896 w 896"/>
                  <a:gd name="T5" fmla="*/ 0 h 777"/>
                  <a:gd name="T6" fmla="*/ 448 w 896"/>
                  <a:gd name="T7" fmla="*/ 777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6" h="777">
                    <a:moveTo>
                      <a:pt x="448" y="777"/>
                    </a:moveTo>
                    <a:lnTo>
                      <a:pt x="0" y="0"/>
                    </a:lnTo>
                    <a:lnTo>
                      <a:pt x="896" y="0"/>
                    </a:lnTo>
                    <a:lnTo>
                      <a:pt x="448" y="7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4A6F7554-37B7-4A15-B781-8F2AD7171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38" y="1438275"/>
                <a:ext cx="1422400" cy="1231900"/>
              </a:xfrm>
              <a:custGeom>
                <a:avLst/>
                <a:gdLst>
                  <a:gd name="T0" fmla="*/ 448 w 896"/>
                  <a:gd name="T1" fmla="*/ 0 h 776"/>
                  <a:gd name="T2" fmla="*/ 896 w 896"/>
                  <a:gd name="T3" fmla="*/ 776 h 776"/>
                  <a:gd name="T4" fmla="*/ 0 w 896"/>
                  <a:gd name="T5" fmla="*/ 776 h 776"/>
                  <a:gd name="T6" fmla="*/ 448 w 896"/>
                  <a:gd name="T7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6" h="776">
                    <a:moveTo>
                      <a:pt x="448" y="0"/>
                    </a:moveTo>
                    <a:lnTo>
                      <a:pt x="896" y="776"/>
                    </a:lnTo>
                    <a:lnTo>
                      <a:pt x="0" y="776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9" name="任意多边形 28">
              <a:extLst>
                <a:ext uri="{FF2B5EF4-FFF2-40B4-BE49-F238E27FC236}">
                  <a16:creationId xmlns:a16="http://schemas.microsoft.com/office/drawing/2014/main" id="{CBF2D3E5-8DC1-4EED-A360-A181B9803AAE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753151" y="3761591"/>
              <a:ext cx="1029101" cy="1752601"/>
            </a:xfrm>
            <a:custGeom>
              <a:avLst/>
              <a:gdLst>
                <a:gd name="connsiteX0" fmla="*/ 0 w 1311956"/>
                <a:gd name="connsiteY0" fmla="*/ 2272885 h 2272885"/>
                <a:gd name="connsiteX1" fmla="*/ 1311956 w 1311956"/>
                <a:gd name="connsiteY1" fmla="*/ 2272885 h 2272885"/>
                <a:gd name="connsiteX2" fmla="*/ 1311956 w 1311956"/>
                <a:gd name="connsiteY2" fmla="*/ 0 h 227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1956" h="2272885">
                  <a:moveTo>
                    <a:pt x="0" y="2272885"/>
                  </a:moveTo>
                  <a:lnTo>
                    <a:pt x="1311956" y="2272885"/>
                  </a:lnTo>
                  <a:lnTo>
                    <a:pt x="13119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5400000">
            <a:off x="3561239" y="-452527"/>
            <a:ext cx="2033155" cy="9112829"/>
            <a:chOff x="4330848" y="0"/>
            <a:chExt cx="4813152" cy="5147623"/>
          </a:xfrm>
        </p:grpSpPr>
        <p:sp>
          <p:nvSpPr>
            <p:cNvPr id="24" name="任意多边形: 形状 34">
              <a:extLst>
                <a:ext uri="{FF2B5EF4-FFF2-40B4-BE49-F238E27FC236}">
                  <a16:creationId xmlns:a16="http://schemas.microsoft.com/office/drawing/2014/main" id="{6C20BDCC-342A-4C22-A4A6-8407AC3436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84750" y="0"/>
              <a:ext cx="4159250" cy="5147623"/>
            </a:xfrm>
            <a:custGeom>
              <a:avLst/>
              <a:gdLst>
                <a:gd name="connsiteX0" fmla="*/ 0 w 4159250"/>
                <a:gd name="connsiteY0" fmla="*/ 0 h 5147623"/>
                <a:gd name="connsiteX1" fmla="*/ 4159250 w 4159250"/>
                <a:gd name="connsiteY1" fmla="*/ 0 h 5147623"/>
                <a:gd name="connsiteX2" fmla="*/ 1188978 w 4159250"/>
                <a:gd name="connsiteY2" fmla="*/ 5147623 h 5147623"/>
                <a:gd name="connsiteX3" fmla="*/ 0 w 4159250"/>
                <a:gd name="connsiteY3" fmla="*/ 5147623 h 514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9250" h="5147623">
                  <a:moveTo>
                    <a:pt x="0" y="0"/>
                  </a:moveTo>
                  <a:lnTo>
                    <a:pt x="4159250" y="0"/>
                  </a:lnTo>
                  <a:lnTo>
                    <a:pt x="1188978" y="5147623"/>
                  </a:lnTo>
                  <a:lnTo>
                    <a:pt x="0" y="5147623"/>
                  </a:lnTo>
                  <a:close/>
                </a:path>
              </a:pathLst>
            </a:custGeom>
            <a:blipFill dpi="0" rotWithShape="0">
              <a:blip r:embed="rId3"/>
              <a:srcRect/>
              <a:stretch>
                <a:fillRect l="-1000" t="-217000" r="-2000" b="-2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98E41F8C-1C50-4BAE-87AF-CC1356372B63}"/>
                </a:ext>
              </a:extLst>
            </p:cNvPr>
            <p:cNvSpPr/>
            <p:nvPr/>
          </p:nvSpPr>
          <p:spPr>
            <a:xfrm flipH="1">
              <a:off x="4648200" y="4123"/>
              <a:ext cx="3488068" cy="5143500"/>
            </a:xfrm>
            <a:prstGeom prst="parallelogram">
              <a:avLst>
                <a:gd name="adj" fmla="val 845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任意多边形 35">
              <a:extLst>
                <a:ext uri="{FF2B5EF4-FFF2-40B4-BE49-F238E27FC236}">
                  <a16:creationId xmlns:a16="http://schemas.microsoft.com/office/drawing/2014/main" id="{98E41F8C-1C50-4BAE-87AF-CC1356372B63}"/>
                </a:ext>
              </a:extLst>
            </p:cNvPr>
            <p:cNvSpPr/>
            <p:nvPr/>
          </p:nvSpPr>
          <p:spPr>
            <a:xfrm flipH="1">
              <a:off x="4330848" y="1"/>
              <a:ext cx="2905380" cy="4127463"/>
            </a:xfrm>
            <a:custGeom>
              <a:avLst/>
              <a:gdLst>
                <a:gd name="connsiteX0" fmla="*/ 2367066 w 2905380"/>
                <a:gd name="connsiteY0" fmla="*/ 0 h 4127463"/>
                <a:gd name="connsiteX1" fmla="*/ 2905380 w 2905380"/>
                <a:gd name="connsiteY1" fmla="*/ 0 h 4127463"/>
                <a:gd name="connsiteX2" fmla="*/ 538314 w 2905380"/>
                <a:gd name="connsiteY2" fmla="*/ 4127463 h 4127463"/>
                <a:gd name="connsiteX3" fmla="*/ 0 w 2905380"/>
                <a:gd name="connsiteY3" fmla="*/ 4127463 h 412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380" h="4127463">
                  <a:moveTo>
                    <a:pt x="2367066" y="0"/>
                  </a:moveTo>
                  <a:lnTo>
                    <a:pt x="2905380" y="0"/>
                  </a:lnTo>
                  <a:lnTo>
                    <a:pt x="538314" y="4127463"/>
                  </a:lnTo>
                  <a:lnTo>
                    <a:pt x="0" y="41274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70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6200000">
            <a:off x="6479527" y="-308826"/>
            <a:ext cx="2457459" cy="2895241"/>
            <a:chOff x="7391401" y="3019512"/>
            <a:chExt cx="1810416" cy="213293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503AD1C-317D-4628-A739-3F168D5BCC93}"/>
                </a:ext>
              </a:extLst>
            </p:cNvPr>
            <p:cNvGrpSpPr/>
            <p:nvPr/>
          </p:nvGrpSpPr>
          <p:grpSpPr>
            <a:xfrm rot="12640889" flipH="1">
              <a:off x="8261369" y="3019512"/>
              <a:ext cx="940448" cy="1630040"/>
              <a:chOff x="2827338" y="1438275"/>
              <a:chExt cx="1422400" cy="2465388"/>
            </a:xfrm>
          </p:grpSpPr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94B8F4F-5A6E-4081-9CD1-BD56CCE5F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38" y="2670175"/>
                <a:ext cx="1422400" cy="1233488"/>
              </a:xfrm>
              <a:custGeom>
                <a:avLst/>
                <a:gdLst>
                  <a:gd name="T0" fmla="*/ 448 w 896"/>
                  <a:gd name="T1" fmla="*/ 777 h 777"/>
                  <a:gd name="T2" fmla="*/ 0 w 896"/>
                  <a:gd name="T3" fmla="*/ 0 h 777"/>
                  <a:gd name="T4" fmla="*/ 896 w 896"/>
                  <a:gd name="T5" fmla="*/ 0 h 777"/>
                  <a:gd name="T6" fmla="*/ 448 w 896"/>
                  <a:gd name="T7" fmla="*/ 777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6" h="777">
                    <a:moveTo>
                      <a:pt x="448" y="777"/>
                    </a:moveTo>
                    <a:lnTo>
                      <a:pt x="0" y="0"/>
                    </a:lnTo>
                    <a:lnTo>
                      <a:pt x="896" y="0"/>
                    </a:lnTo>
                    <a:lnTo>
                      <a:pt x="448" y="77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4A6F7554-37B7-4A15-B781-8F2AD7171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38" y="1438275"/>
                <a:ext cx="1422400" cy="1231900"/>
              </a:xfrm>
              <a:custGeom>
                <a:avLst/>
                <a:gdLst>
                  <a:gd name="T0" fmla="*/ 448 w 896"/>
                  <a:gd name="T1" fmla="*/ 0 h 776"/>
                  <a:gd name="T2" fmla="*/ 896 w 896"/>
                  <a:gd name="T3" fmla="*/ 776 h 776"/>
                  <a:gd name="T4" fmla="*/ 0 w 896"/>
                  <a:gd name="T5" fmla="*/ 776 h 776"/>
                  <a:gd name="T6" fmla="*/ 448 w 896"/>
                  <a:gd name="T7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6" h="776">
                    <a:moveTo>
                      <a:pt x="448" y="0"/>
                    </a:moveTo>
                    <a:lnTo>
                      <a:pt x="896" y="776"/>
                    </a:lnTo>
                    <a:lnTo>
                      <a:pt x="0" y="776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9" name="任意多边形 28">
              <a:extLst>
                <a:ext uri="{FF2B5EF4-FFF2-40B4-BE49-F238E27FC236}">
                  <a16:creationId xmlns:a16="http://schemas.microsoft.com/office/drawing/2014/main" id="{CBF2D3E5-8DC1-4EED-A360-A181B9803AAE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753151" y="3761591"/>
              <a:ext cx="1029101" cy="1752601"/>
            </a:xfrm>
            <a:custGeom>
              <a:avLst/>
              <a:gdLst>
                <a:gd name="connsiteX0" fmla="*/ 0 w 1311956"/>
                <a:gd name="connsiteY0" fmla="*/ 2272885 h 2272885"/>
                <a:gd name="connsiteX1" fmla="*/ 1311956 w 1311956"/>
                <a:gd name="connsiteY1" fmla="*/ 2272885 h 2272885"/>
                <a:gd name="connsiteX2" fmla="*/ 1311956 w 1311956"/>
                <a:gd name="connsiteY2" fmla="*/ 0 h 227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1956" h="2272885">
                  <a:moveTo>
                    <a:pt x="0" y="2272885"/>
                  </a:moveTo>
                  <a:lnTo>
                    <a:pt x="1311956" y="2272885"/>
                  </a:lnTo>
                  <a:lnTo>
                    <a:pt x="131195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H="1">
            <a:off x="3514725" y="-485776"/>
            <a:ext cx="2114551" cy="9144002"/>
            <a:chOff x="4330848" y="0"/>
            <a:chExt cx="4813152" cy="5147623"/>
          </a:xfrm>
        </p:grpSpPr>
        <p:sp>
          <p:nvSpPr>
            <p:cNvPr id="24" name="任意多边形: 形状 34">
              <a:extLst>
                <a:ext uri="{FF2B5EF4-FFF2-40B4-BE49-F238E27FC236}">
                  <a16:creationId xmlns:a16="http://schemas.microsoft.com/office/drawing/2014/main" id="{6C20BDCC-342A-4C22-A4A6-8407AC3436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84750" y="0"/>
              <a:ext cx="4159250" cy="5147623"/>
            </a:xfrm>
            <a:custGeom>
              <a:avLst/>
              <a:gdLst>
                <a:gd name="connsiteX0" fmla="*/ 0 w 4159250"/>
                <a:gd name="connsiteY0" fmla="*/ 0 h 5147623"/>
                <a:gd name="connsiteX1" fmla="*/ 4159250 w 4159250"/>
                <a:gd name="connsiteY1" fmla="*/ 0 h 5147623"/>
                <a:gd name="connsiteX2" fmla="*/ 1188978 w 4159250"/>
                <a:gd name="connsiteY2" fmla="*/ 5147623 h 5147623"/>
                <a:gd name="connsiteX3" fmla="*/ 0 w 4159250"/>
                <a:gd name="connsiteY3" fmla="*/ 5147623 h 514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9250" h="5147623">
                  <a:moveTo>
                    <a:pt x="0" y="0"/>
                  </a:moveTo>
                  <a:lnTo>
                    <a:pt x="4159250" y="0"/>
                  </a:lnTo>
                  <a:lnTo>
                    <a:pt x="1188978" y="5147623"/>
                  </a:lnTo>
                  <a:lnTo>
                    <a:pt x="0" y="51476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98E41F8C-1C50-4BAE-87AF-CC1356372B63}"/>
                </a:ext>
              </a:extLst>
            </p:cNvPr>
            <p:cNvSpPr/>
            <p:nvPr/>
          </p:nvSpPr>
          <p:spPr>
            <a:xfrm flipH="1">
              <a:off x="4648200" y="4123"/>
              <a:ext cx="3488068" cy="5143500"/>
            </a:xfrm>
            <a:prstGeom prst="parallelogram">
              <a:avLst>
                <a:gd name="adj" fmla="val 845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任意多边形 35">
              <a:extLst>
                <a:ext uri="{FF2B5EF4-FFF2-40B4-BE49-F238E27FC236}">
                  <a16:creationId xmlns:a16="http://schemas.microsoft.com/office/drawing/2014/main" id="{98E41F8C-1C50-4BAE-87AF-CC1356372B63}"/>
                </a:ext>
              </a:extLst>
            </p:cNvPr>
            <p:cNvSpPr/>
            <p:nvPr/>
          </p:nvSpPr>
          <p:spPr>
            <a:xfrm flipH="1">
              <a:off x="4330848" y="1"/>
              <a:ext cx="2905380" cy="4127463"/>
            </a:xfrm>
            <a:custGeom>
              <a:avLst/>
              <a:gdLst>
                <a:gd name="connsiteX0" fmla="*/ 2367066 w 2905380"/>
                <a:gd name="connsiteY0" fmla="*/ 0 h 4127463"/>
                <a:gd name="connsiteX1" fmla="*/ 2905380 w 2905380"/>
                <a:gd name="connsiteY1" fmla="*/ 0 h 4127463"/>
                <a:gd name="connsiteX2" fmla="*/ 538314 w 2905380"/>
                <a:gd name="connsiteY2" fmla="*/ 4127463 h 4127463"/>
                <a:gd name="connsiteX3" fmla="*/ 0 w 2905380"/>
                <a:gd name="connsiteY3" fmla="*/ 4127463 h 412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380" h="4127463">
                  <a:moveTo>
                    <a:pt x="2367066" y="0"/>
                  </a:moveTo>
                  <a:lnTo>
                    <a:pt x="2905380" y="0"/>
                  </a:lnTo>
                  <a:lnTo>
                    <a:pt x="538314" y="4127463"/>
                  </a:lnTo>
                  <a:lnTo>
                    <a:pt x="0" y="4127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ED3B8463-DE7E-5589-AD00-AA671AEF0E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12162" y="1178033"/>
            <a:ext cx="537671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Satu </a:t>
            </a:r>
            <a:r>
              <a:rPr lang="en-MY" sz="3200" b="1" dirty="0" err="1">
                <a:solidFill>
                  <a:schemeClr val="accent3"/>
                </a:solidFill>
                <a:latin typeface="Montserrat" pitchFamily="2" charset="77"/>
              </a:rPr>
              <a:t>atur</a:t>
            </a: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en-MY" sz="3200" b="1" dirty="0" err="1">
                <a:solidFill>
                  <a:schemeClr val="accent3"/>
                </a:solidFill>
                <a:latin typeface="Montserrat" pitchFamily="2" charset="77"/>
              </a:rPr>
              <a:t>cara</a:t>
            </a: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en-MY" sz="3200" b="1" dirty="0" err="1">
                <a:solidFill>
                  <a:schemeClr val="accent3"/>
                </a:solidFill>
                <a:latin typeface="Montserrat" pitchFamily="2" charset="77"/>
              </a:rPr>
              <a:t>atau</a:t>
            </a: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 program </a:t>
            </a:r>
            <a:r>
              <a:rPr lang="en-MY" sz="3200" b="1" dirty="0" err="1">
                <a:solidFill>
                  <a:schemeClr val="accent3"/>
                </a:solidFill>
                <a:latin typeface="Montserrat" pitchFamily="2" charset="77"/>
              </a:rPr>
              <a:t>komputer</a:t>
            </a: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 yang </a:t>
            </a:r>
            <a:r>
              <a:rPr lang="en-MY" sz="3200" b="1" dirty="0" err="1">
                <a:solidFill>
                  <a:schemeClr val="accent3"/>
                </a:solidFill>
                <a:latin typeface="Montserrat" pitchFamily="2" charset="77"/>
              </a:rPr>
              <a:t>direka</a:t>
            </a: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en-MY" sz="3200" b="1" dirty="0" err="1">
                <a:solidFill>
                  <a:schemeClr val="accent3"/>
                </a:solidFill>
                <a:latin typeface="Montserrat" pitchFamily="2" charset="77"/>
              </a:rPr>
              <a:t>khusus</a:t>
            </a: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en-MY" sz="3200" b="1" dirty="0" err="1">
                <a:solidFill>
                  <a:schemeClr val="accent3"/>
                </a:solidFill>
                <a:latin typeface="Montserrat" pitchFamily="2" charset="77"/>
              </a:rPr>
              <a:t>untuk</a:t>
            </a: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en-MY" sz="3200" b="1" dirty="0" err="1">
                <a:solidFill>
                  <a:schemeClr val="accent3"/>
                </a:solidFill>
                <a:latin typeface="Montserrat" pitchFamily="2" charset="77"/>
              </a:rPr>
              <a:t>kegunaan</a:t>
            </a: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en-MY" sz="3200" b="1" dirty="0" err="1">
                <a:solidFill>
                  <a:schemeClr val="accent3"/>
                </a:solidFill>
                <a:latin typeface="Montserrat" pitchFamily="2" charset="77"/>
              </a:rPr>
              <a:t>tertentu</a:t>
            </a:r>
            <a:r>
              <a:rPr lang="en-MY" sz="3200" b="1" dirty="0">
                <a:solidFill>
                  <a:schemeClr val="accent3"/>
                </a:solidFill>
                <a:latin typeface="Montserrat" pitchFamily="2" charset="77"/>
              </a:rPr>
              <a:t>.</a:t>
            </a:r>
            <a:endParaRPr lang="zh-CN" altLang="en-US" sz="2800" b="1" dirty="0">
              <a:solidFill>
                <a:schemeClr val="accent3"/>
              </a:solidFill>
              <a:latin typeface="Montserrat" pitchFamily="2" charset="77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30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6200000">
            <a:off x="6479527" y="-308826"/>
            <a:ext cx="2457459" cy="2895241"/>
            <a:chOff x="7391401" y="3019512"/>
            <a:chExt cx="1810416" cy="213293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503AD1C-317D-4628-A739-3F168D5BCC93}"/>
                </a:ext>
              </a:extLst>
            </p:cNvPr>
            <p:cNvGrpSpPr/>
            <p:nvPr/>
          </p:nvGrpSpPr>
          <p:grpSpPr>
            <a:xfrm rot="12640889" flipH="1">
              <a:off x="8261369" y="3019512"/>
              <a:ext cx="940448" cy="1630040"/>
              <a:chOff x="2827338" y="1438275"/>
              <a:chExt cx="1422400" cy="2465388"/>
            </a:xfrm>
          </p:grpSpPr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94B8F4F-5A6E-4081-9CD1-BD56CCE5F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38" y="2670175"/>
                <a:ext cx="1422400" cy="1233488"/>
              </a:xfrm>
              <a:custGeom>
                <a:avLst/>
                <a:gdLst>
                  <a:gd name="T0" fmla="*/ 448 w 896"/>
                  <a:gd name="T1" fmla="*/ 777 h 777"/>
                  <a:gd name="T2" fmla="*/ 0 w 896"/>
                  <a:gd name="T3" fmla="*/ 0 h 777"/>
                  <a:gd name="T4" fmla="*/ 896 w 896"/>
                  <a:gd name="T5" fmla="*/ 0 h 777"/>
                  <a:gd name="T6" fmla="*/ 448 w 896"/>
                  <a:gd name="T7" fmla="*/ 777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6" h="777">
                    <a:moveTo>
                      <a:pt x="448" y="777"/>
                    </a:moveTo>
                    <a:lnTo>
                      <a:pt x="0" y="0"/>
                    </a:lnTo>
                    <a:lnTo>
                      <a:pt x="896" y="0"/>
                    </a:lnTo>
                    <a:lnTo>
                      <a:pt x="448" y="77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4A6F7554-37B7-4A15-B781-8F2AD7171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38" y="1438275"/>
                <a:ext cx="1422400" cy="1231900"/>
              </a:xfrm>
              <a:custGeom>
                <a:avLst/>
                <a:gdLst>
                  <a:gd name="T0" fmla="*/ 448 w 896"/>
                  <a:gd name="T1" fmla="*/ 0 h 776"/>
                  <a:gd name="T2" fmla="*/ 896 w 896"/>
                  <a:gd name="T3" fmla="*/ 776 h 776"/>
                  <a:gd name="T4" fmla="*/ 0 w 896"/>
                  <a:gd name="T5" fmla="*/ 776 h 776"/>
                  <a:gd name="T6" fmla="*/ 448 w 896"/>
                  <a:gd name="T7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6" h="776">
                    <a:moveTo>
                      <a:pt x="448" y="0"/>
                    </a:moveTo>
                    <a:lnTo>
                      <a:pt x="896" y="776"/>
                    </a:lnTo>
                    <a:lnTo>
                      <a:pt x="0" y="776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9" name="任意多边形 28">
              <a:extLst>
                <a:ext uri="{FF2B5EF4-FFF2-40B4-BE49-F238E27FC236}">
                  <a16:creationId xmlns:a16="http://schemas.microsoft.com/office/drawing/2014/main" id="{CBF2D3E5-8DC1-4EED-A360-A181B9803AAE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753151" y="3761591"/>
              <a:ext cx="1029101" cy="1752601"/>
            </a:xfrm>
            <a:custGeom>
              <a:avLst/>
              <a:gdLst>
                <a:gd name="connsiteX0" fmla="*/ 0 w 1311956"/>
                <a:gd name="connsiteY0" fmla="*/ 2272885 h 2272885"/>
                <a:gd name="connsiteX1" fmla="*/ 1311956 w 1311956"/>
                <a:gd name="connsiteY1" fmla="*/ 2272885 h 2272885"/>
                <a:gd name="connsiteX2" fmla="*/ 1311956 w 1311956"/>
                <a:gd name="connsiteY2" fmla="*/ 0 h 227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1956" h="2272885">
                  <a:moveTo>
                    <a:pt x="0" y="2272885"/>
                  </a:moveTo>
                  <a:lnTo>
                    <a:pt x="1311956" y="2272885"/>
                  </a:lnTo>
                  <a:lnTo>
                    <a:pt x="131195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H="1">
            <a:off x="3514725" y="-485776"/>
            <a:ext cx="2114551" cy="9144002"/>
            <a:chOff x="4330848" y="0"/>
            <a:chExt cx="4813152" cy="5147623"/>
          </a:xfrm>
        </p:grpSpPr>
        <p:sp>
          <p:nvSpPr>
            <p:cNvPr id="24" name="任意多边形: 形状 34">
              <a:extLst>
                <a:ext uri="{FF2B5EF4-FFF2-40B4-BE49-F238E27FC236}">
                  <a16:creationId xmlns:a16="http://schemas.microsoft.com/office/drawing/2014/main" id="{6C20BDCC-342A-4C22-A4A6-8407AC3436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84750" y="0"/>
              <a:ext cx="4159250" cy="5147623"/>
            </a:xfrm>
            <a:custGeom>
              <a:avLst/>
              <a:gdLst>
                <a:gd name="connsiteX0" fmla="*/ 0 w 4159250"/>
                <a:gd name="connsiteY0" fmla="*/ 0 h 5147623"/>
                <a:gd name="connsiteX1" fmla="*/ 4159250 w 4159250"/>
                <a:gd name="connsiteY1" fmla="*/ 0 h 5147623"/>
                <a:gd name="connsiteX2" fmla="*/ 1188978 w 4159250"/>
                <a:gd name="connsiteY2" fmla="*/ 5147623 h 5147623"/>
                <a:gd name="connsiteX3" fmla="*/ 0 w 4159250"/>
                <a:gd name="connsiteY3" fmla="*/ 5147623 h 514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9250" h="5147623">
                  <a:moveTo>
                    <a:pt x="0" y="0"/>
                  </a:moveTo>
                  <a:lnTo>
                    <a:pt x="4159250" y="0"/>
                  </a:lnTo>
                  <a:lnTo>
                    <a:pt x="1188978" y="5147623"/>
                  </a:lnTo>
                  <a:lnTo>
                    <a:pt x="0" y="51476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98E41F8C-1C50-4BAE-87AF-CC1356372B63}"/>
                </a:ext>
              </a:extLst>
            </p:cNvPr>
            <p:cNvSpPr/>
            <p:nvPr/>
          </p:nvSpPr>
          <p:spPr>
            <a:xfrm flipH="1">
              <a:off x="4648200" y="4123"/>
              <a:ext cx="3488068" cy="5143500"/>
            </a:xfrm>
            <a:prstGeom prst="parallelogram">
              <a:avLst>
                <a:gd name="adj" fmla="val 845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任意多边形 35">
              <a:extLst>
                <a:ext uri="{FF2B5EF4-FFF2-40B4-BE49-F238E27FC236}">
                  <a16:creationId xmlns:a16="http://schemas.microsoft.com/office/drawing/2014/main" id="{98E41F8C-1C50-4BAE-87AF-CC1356372B63}"/>
                </a:ext>
              </a:extLst>
            </p:cNvPr>
            <p:cNvSpPr/>
            <p:nvPr/>
          </p:nvSpPr>
          <p:spPr>
            <a:xfrm flipH="1">
              <a:off x="4330848" y="1"/>
              <a:ext cx="2905380" cy="4127463"/>
            </a:xfrm>
            <a:custGeom>
              <a:avLst/>
              <a:gdLst>
                <a:gd name="connsiteX0" fmla="*/ 2367066 w 2905380"/>
                <a:gd name="connsiteY0" fmla="*/ 0 h 4127463"/>
                <a:gd name="connsiteX1" fmla="*/ 2905380 w 2905380"/>
                <a:gd name="connsiteY1" fmla="*/ 0 h 4127463"/>
                <a:gd name="connsiteX2" fmla="*/ 538314 w 2905380"/>
                <a:gd name="connsiteY2" fmla="*/ 4127463 h 4127463"/>
                <a:gd name="connsiteX3" fmla="*/ 0 w 2905380"/>
                <a:gd name="connsiteY3" fmla="*/ 4127463 h 412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380" h="4127463">
                  <a:moveTo>
                    <a:pt x="2367066" y="0"/>
                  </a:moveTo>
                  <a:lnTo>
                    <a:pt x="2905380" y="0"/>
                  </a:lnTo>
                  <a:lnTo>
                    <a:pt x="538314" y="4127463"/>
                  </a:lnTo>
                  <a:lnTo>
                    <a:pt x="0" y="4127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0" name="TextBox 7">
            <a:extLst>
              <a:ext uri="{FF2B5EF4-FFF2-40B4-BE49-F238E27FC236}">
                <a16:creationId xmlns:a16="http://schemas.microsoft.com/office/drawing/2014/main" id="{E95372A0-B73E-4EBE-B99C-0E8B04BDDE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33948" y="1231432"/>
            <a:ext cx="39186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2023</a:t>
            </a:r>
            <a:endParaRPr lang="zh-CN" altLang="en-US" sz="2400" b="1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FC52413-165F-415E-8C0E-FC0E6097FA9C}"/>
              </a:ext>
            </a:extLst>
          </p:cNvPr>
          <p:cNvGrpSpPr/>
          <p:nvPr/>
        </p:nvGrpSpPr>
        <p:grpSpPr>
          <a:xfrm>
            <a:off x="1515248" y="1339041"/>
            <a:ext cx="3380770" cy="590223"/>
            <a:chOff x="1426472" y="2384357"/>
            <a:chExt cx="3380770" cy="59022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06A1DB1-E037-487D-BD1F-467C768A82F2}"/>
                </a:ext>
              </a:extLst>
            </p:cNvPr>
            <p:cNvGrpSpPr/>
            <p:nvPr/>
          </p:nvGrpSpPr>
          <p:grpSpPr>
            <a:xfrm>
              <a:off x="1426472" y="2384357"/>
              <a:ext cx="590223" cy="590223"/>
              <a:chOff x="968221" y="2213008"/>
              <a:chExt cx="590223" cy="590223"/>
            </a:xfrm>
          </p:grpSpPr>
          <p:sp>
            <p:nvSpPr>
              <p:cNvPr id="33" name="Oval 29">
                <a:extLst>
                  <a:ext uri="{FF2B5EF4-FFF2-40B4-BE49-F238E27FC236}">
                    <a16:creationId xmlns:a16="http://schemas.microsoft.com/office/drawing/2014/main" id="{8592A057-3844-474B-B435-0D83D0BFD9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8221" y="2213008"/>
                <a:ext cx="590223" cy="590223"/>
              </a:xfrm>
              <a:prstGeom prst="ellipse">
                <a:avLst/>
              </a:prstGeom>
              <a:solidFill>
                <a:schemeClr val="accent1"/>
              </a:solidFill>
              <a:ln w="120650">
                <a:solidFill>
                  <a:schemeClr val="bg1">
                    <a:lumMod val="85000"/>
                  </a:schemeClr>
                </a:soli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TextBox 11"/>
              <p:cNvSpPr txBox="1"/>
              <p:nvPr/>
            </p:nvSpPr>
            <p:spPr>
              <a:xfrm>
                <a:off x="1017351" y="2271726"/>
                <a:ext cx="491962" cy="53091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ea"/>
                    <a:sym typeface="+mn-lt"/>
                  </a:rPr>
                  <a:t>01</a:t>
                </a:r>
              </a:p>
            </p:txBody>
          </p:sp>
        </p:grpSp>
        <p:sp>
          <p:nvSpPr>
            <p:cNvPr id="30" name="TextBox 13"/>
            <p:cNvSpPr txBox="1"/>
            <p:nvPr/>
          </p:nvSpPr>
          <p:spPr>
            <a:xfrm>
              <a:off x="1835312" y="2593402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Perancangan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5D63E96-EC80-4852-A238-E38A4422A4DB}"/>
              </a:ext>
            </a:extLst>
          </p:cNvPr>
          <p:cNvGrpSpPr/>
          <p:nvPr/>
        </p:nvGrpSpPr>
        <p:grpSpPr>
          <a:xfrm>
            <a:off x="1515248" y="2239990"/>
            <a:ext cx="3380770" cy="590223"/>
            <a:chOff x="5100959" y="2384357"/>
            <a:chExt cx="3380770" cy="590223"/>
          </a:xfrm>
        </p:grpSpPr>
        <p:sp>
          <p:nvSpPr>
            <p:cNvPr id="40" name="Oval 29">
              <a:extLst>
                <a:ext uri="{FF2B5EF4-FFF2-40B4-BE49-F238E27FC236}">
                  <a16:creationId xmlns:a16="http://schemas.microsoft.com/office/drawing/2014/main" id="{5ACD035C-2A0B-4D2C-956E-6371BE52E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0959" y="2384357"/>
              <a:ext cx="590223" cy="590223"/>
            </a:xfrm>
            <a:prstGeom prst="ellipse">
              <a:avLst/>
            </a:prstGeom>
            <a:solidFill>
              <a:schemeClr val="accent1"/>
            </a:solidFill>
            <a:ln w="120650">
              <a:solidFill>
                <a:schemeClr val="bg1">
                  <a:lumMod val="85000"/>
                </a:schemeClr>
              </a:soli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1" name="TextBox 16"/>
            <p:cNvSpPr txBox="1"/>
            <p:nvPr/>
          </p:nvSpPr>
          <p:spPr>
            <a:xfrm>
              <a:off x="5114199" y="2443075"/>
              <a:ext cx="538850" cy="53091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3" name="TextBox 18"/>
            <p:cNvSpPr txBox="1"/>
            <p:nvPr/>
          </p:nvSpPr>
          <p:spPr>
            <a:xfrm>
              <a:off x="5509798" y="2579497"/>
              <a:ext cx="2971931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Penghasilan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074A7C0-D1C0-4970-8414-DF4EA95A130C}"/>
              </a:ext>
            </a:extLst>
          </p:cNvPr>
          <p:cNvGrpSpPr/>
          <p:nvPr/>
        </p:nvGrpSpPr>
        <p:grpSpPr>
          <a:xfrm>
            <a:off x="4258448" y="1346912"/>
            <a:ext cx="3363828" cy="590223"/>
            <a:chOff x="1426472" y="3684817"/>
            <a:chExt cx="3363828" cy="59022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6337C99-ED07-4344-A102-4DDBBE66771D}"/>
                </a:ext>
              </a:extLst>
            </p:cNvPr>
            <p:cNvGrpSpPr/>
            <p:nvPr/>
          </p:nvGrpSpPr>
          <p:grpSpPr>
            <a:xfrm>
              <a:off x="1426472" y="3684817"/>
              <a:ext cx="590223" cy="590223"/>
              <a:chOff x="968221" y="3513468"/>
              <a:chExt cx="590223" cy="590223"/>
            </a:xfrm>
          </p:grpSpPr>
          <p:sp>
            <p:nvSpPr>
              <p:cNvPr id="52" name="Oval 29">
                <a:extLst>
                  <a:ext uri="{FF2B5EF4-FFF2-40B4-BE49-F238E27FC236}">
                    <a16:creationId xmlns:a16="http://schemas.microsoft.com/office/drawing/2014/main" id="{70C9C50C-7AB2-4EE8-9693-4E45D2120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8221" y="3513468"/>
                <a:ext cx="590223" cy="590223"/>
              </a:xfrm>
              <a:prstGeom prst="ellipse">
                <a:avLst/>
              </a:prstGeom>
              <a:solidFill>
                <a:schemeClr val="accent1"/>
              </a:solidFill>
              <a:ln w="120650">
                <a:solidFill>
                  <a:schemeClr val="bg1">
                    <a:lumMod val="85000"/>
                  </a:schemeClr>
                </a:soli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TextBox 21"/>
              <p:cNvSpPr txBox="1"/>
              <p:nvPr/>
            </p:nvSpPr>
            <p:spPr>
              <a:xfrm>
                <a:off x="988497" y="3551061"/>
                <a:ext cx="549670" cy="53091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ea"/>
                    <a:sym typeface="+mn-lt"/>
                  </a:rPr>
                  <a:t>03</a:t>
                </a:r>
                <a:endParaRPr lang="en-US" altLang="zh-CN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8" name="TextBox 23"/>
            <p:cNvSpPr txBox="1"/>
            <p:nvPr/>
          </p:nvSpPr>
          <p:spPr>
            <a:xfrm>
              <a:off x="1818370" y="3891368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Product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87E175E-5F72-4F11-A005-A04687F9D57B}"/>
              </a:ext>
            </a:extLst>
          </p:cNvPr>
          <p:cNvGrpSpPr/>
          <p:nvPr/>
        </p:nvGrpSpPr>
        <p:grpSpPr>
          <a:xfrm>
            <a:off x="4258448" y="2247860"/>
            <a:ext cx="3349107" cy="590223"/>
            <a:chOff x="5100959" y="3684817"/>
            <a:chExt cx="3349107" cy="590223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6CA3FC3-64A4-40A3-8ED3-45189E8806B2}"/>
                </a:ext>
              </a:extLst>
            </p:cNvPr>
            <p:cNvGrpSpPr/>
            <p:nvPr/>
          </p:nvGrpSpPr>
          <p:grpSpPr>
            <a:xfrm>
              <a:off x="5100959" y="3684817"/>
              <a:ext cx="590223" cy="590223"/>
              <a:chOff x="4842096" y="3513468"/>
              <a:chExt cx="590223" cy="590223"/>
            </a:xfrm>
          </p:grpSpPr>
          <p:sp>
            <p:nvSpPr>
              <p:cNvPr id="59" name="Oval 29">
                <a:extLst>
                  <a:ext uri="{FF2B5EF4-FFF2-40B4-BE49-F238E27FC236}">
                    <a16:creationId xmlns:a16="http://schemas.microsoft.com/office/drawing/2014/main" id="{EA36BB95-88D5-4229-96FE-A4FDCA35C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2096" y="3513468"/>
                <a:ext cx="590223" cy="590223"/>
              </a:xfrm>
              <a:prstGeom prst="ellipse">
                <a:avLst/>
              </a:prstGeom>
              <a:solidFill>
                <a:schemeClr val="accent1"/>
              </a:solidFill>
              <a:ln w="120650">
                <a:solidFill>
                  <a:schemeClr val="bg1">
                    <a:lumMod val="85000"/>
                  </a:schemeClr>
                </a:soli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TextBox 26"/>
              <p:cNvSpPr txBox="1"/>
              <p:nvPr/>
            </p:nvSpPr>
            <p:spPr>
              <a:xfrm>
                <a:off x="4855937" y="3551061"/>
                <a:ext cx="537647" cy="53091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ea"/>
                    <a:sym typeface="+mn-lt"/>
                  </a:rPr>
                  <a:t>04</a:t>
                </a:r>
                <a:endParaRPr lang="en-US" altLang="zh-CN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57" name="TextBox 28"/>
            <p:cNvSpPr txBox="1"/>
            <p:nvPr/>
          </p:nvSpPr>
          <p:spPr>
            <a:xfrm>
              <a:off x="5478135" y="3776655"/>
              <a:ext cx="2971931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 algn="just"/>
              <a:r>
                <a:rPr lang="en-US" altLang="zh-CN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Future Plan</a:t>
              </a:r>
              <a:endParaRPr lang="zh-CN" alt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TextBox 28">
            <a:extLst>
              <a:ext uri="{FF2B5EF4-FFF2-40B4-BE49-F238E27FC236}">
                <a16:creationId xmlns:a16="http://schemas.microsoft.com/office/drawing/2014/main" id="{054827AC-45D3-8624-BB0B-ADFED2D226B8}"/>
              </a:ext>
            </a:extLst>
          </p:cNvPr>
          <p:cNvSpPr txBox="1"/>
          <p:nvPr/>
        </p:nvSpPr>
        <p:spPr>
          <a:xfrm>
            <a:off x="4635623" y="2563640"/>
            <a:ext cx="2971931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85000" lnSpcReduction="20000"/>
          </a:bodyPr>
          <a:lstStyle/>
          <a:p>
            <a:pPr algn="just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What Next!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17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sosceles Triangle 91"/>
          <p:cNvSpPr/>
          <p:nvPr/>
        </p:nvSpPr>
        <p:spPr>
          <a:xfrm rot="3600000" flipH="1">
            <a:off x="5709809" y="1379847"/>
            <a:ext cx="347215" cy="29926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/>
            <a:endParaRPr lang="en-US" sz="1799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Donut 92"/>
          <p:cNvSpPr/>
          <p:nvPr/>
        </p:nvSpPr>
        <p:spPr>
          <a:xfrm flipH="1">
            <a:off x="5094906" y="865956"/>
            <a:ext cx="1026794" cy="1026989"/>
          </a:xfrm>
          <a:prstGeom prst="donut">
            <a:avLst>
              <a:gd name="adj" fmla="val 19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/>
            <a:endParaRPr lang="en-US" sz="1799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Group 93"/>
          <p:cNvGrpSpPr/>
          <p:nvPr/>
        </p:nvGrpSpPr>
        <p:grpSpPr>
          <a:xfrm flipH="1">
            <a:off x="5667043" y="1141551"/>
            <a:ext cx="1253037" cy="317672"/>
            <a:chOff x="1793077" y="1463668"/>
            <a:chExt cx="1371600" cy="347664"/>
          </a:xfrm>
          <a:solidFill>
            <a:schemeClr val="accent2"/>
          </a:solidFill>
        </p:grpSpPr>
        <p:sp>
          <p:nvSpPr>
            <p:cNvPr id="95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9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6" name="Text Placeholder 3"/>
            <p:cNvSpPr txBox="1">
              <a:spLocks/>
            </p:cNvSpPr>
            <p:nvPr/>
          </p:nvSpPr>
          <p:spPr>
            <a:xfrm>
              <a:off x="1852548" y="1512643"/>
              <a:ext cx="280748" cy="286169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186">
                <a:spcBef>
                  <a:spcPct val="20000"/>
                </a:spcBef>
                <a:defRPr/>
              </a:pPr>
              <a:r>
                <a:rPr lang="ar-SY" sz="1699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r>
                <a:rPr lang="en-US" sz="1699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</a:p>
          </p:txBody>
        </p:sp>
      </p:grpSp>
      <p:sp>
        <p:nvSpPr>
          <p:cNvPr id="99" name="Isosceles Triangle 98"/>
          <p:cNvSpPr/>
          <p:nvPr/>
        </p:nvSpPr>
        <p:spPr>
          <a:xfrm rot="3600000" flipH="1">
            <a:off x="5747902" y="2771353"/>
            <a:ext cx="347215" cy="29926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/>
            <a:endParaRPr lang="en-US" sz="1799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Donut 99"/>
          <p:cNvSpPr/>
          <p:nvPr/>
        </p:nvSpPr>
        <p:spPr>
          <a:xfrm flipH="1">
            <a:off x="5132998" y="2257462"/>
            <a:ext cx="1026794" cy="1026989"/>
          </a:xfrm>
          <a:prstGeom prst="donut">
            <a:avLst>
              <a:gd name="adj" fmla="val 190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/>
            <a:endParaRPr lang="en-US" sz="1799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" name="Group 100"/>
          <p:cNvGrpSpPr/>
          <p:nvPr/>
        </p:nvGrpSpPr>
        <p:grpSpPr>
          <a:xfrm flipH="1">
            <a:off x="5705138" y="2535967"/>
            <a:ext cx="1253037" cy="317672"/>
            <a:chOff x="1793075" y="1466851"/>
            <a:chExt cx="1371600" cy="347664"/>
          </a:xfrm>
          <a:solidFill>
            <a:schemeClr val="accent3"/>
          </a:solidFill>
        </p:grpSpPr>
        <p:sp>
          <p:nvSpPr>
            <p:cNvPr id="102" name="Round Same Side Corner Rectangle 101"/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9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852547" y="1506090"/>
              <a:ext cx="280748" cy="286169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186">
                <a:spcBef>
                  <a:spcPct val="20000"/>
                </a:spcBef>
                <a:defRPr/>
              </a:pPr>
              <a:r>
                <a:rPr lang="ar-SY" sz="1699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r>
                <a:rPr lang="en-US" sz="1699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</a:p>
          </p:txBody>
        </p:sp>
      </p:grpSp>
      <p:cxnSp>
        <p:nvCxnSpPr>
          <p:cNvPr id="111" name="Straight Connector 110"/>
          <p:cNvCxnSpPr/>
          <p:nvPr/>
        </p:nvCxnSpPr>
        <p:spPr>
          <a:xfrm rot="10800000" flipV="1">
            <a:off x="4157823" y="1580757"/>
            <a:ext cx="990412" cy="51349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4157823" y="2897553"/>
            <a:ext cx="990412" cy="51349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157823" y="2132352"/>
            <a:ext cx="990412" cy="51349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Isosceles Triangle 121"/>
          <p:cNvSpPr/>
          <p:nvPr/>
        </p:nvSpPr>
        <p:spPr>
          <a:xfrm rot="18000000">
            <a:off x="3226178" y="2094651"/>
            <a:ext cx="347215" cy="29926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/>
            <a:endParaRPr lang="en-US" sz="1799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Donut 122"/>
          <p:cNvSpPr/>
          <p:nvPr/>
        </p:nvSpPr>
        <p:spPr>
          <a:xfrm>
            <a:off x="3161505" y="1580759"/>
            <a:ext cx="1026794" cy="1026989"/>
          </a:xfrm>
          <a:prstGeom prst="donut">
            <a:avLst>
              <a:gd name="adj" fmla="val 190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/>
            <a:endParaRPr lang="en-US" sz="1799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" name="Group 79"/>
          <p:cNvGrpSpPr/>
          <p:nvPr/>
        </p:nvGrpSpPr>
        <p:grpSpPr>
          <a:xfrm>
            <a:off x="2363126" y="1859263"/>
            <a:ext cx="1253037" cy="317672"/>
            <a:chOff x="1793079" y="1466851"/>
            <a:chExt cx="1371600" cy="347664"/>
          </a:xfrm>
          <a:solidFill>
            <a:schemeClr val="accent1"/>
          </a:solidFill>
        </p:grpSpPr>
        <p:sp>
          <p:nvSpPr>
            <p:cNvPr id="125" name="Round Same Side Corner Rectangle 124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9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6" name="Text Placeholder 3"/>
            <p:cNvSpPr txBox="1">
              <a:spLocks/>
            </p:cNvSpPr>
            <p:nvPr/>
          </p:nvSpPr>
          <p:spPr>
            <a:xfrm>
              <a:off x="1874191" y="1506090"/>
              <a:ext cx="280748" cy="286169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186">
                <a:spcBef>
                  <a:spcPct val="20000"/>
                </a:spcBef>
                <a:defRPr/>
              </a:pPr>
              <a:r>
                <a:rPr lang="ar-SY" sz="1699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r>
                <a:rPr lang="en-US" sz="1699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</a:p>
          </p:txBody>
        </p:sp>
      </p:grpSp>
      <p:sp>
        <p:nvSpPr>
          <p:cNvPr id="129" name="Isosceles Triangle 128"/>
          <p:cNvSpPr/>
          <p:nvPr/>
        </p:nvSpPr>
        <p:spPr>
          <a:xfrm rot="18000000">
            <a:off x="3226178" y="3524254"/>
            <a:ext cx="347215" cy="29926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/>
            <a:endParaRPr lang="en-US" sz="1799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Donut 129"/>
          <p:cNvSpPr/>
          <p:nvPr/>
        </p:nvSpPr>
        <p:spPr>
          <a:xfrm>
            <a:off x="3161505" y="3010364"/>
            <a:ext cx="1026794" cy="1026989"/>
          </a:xfrm>
          <a:prstGeom prst="donut">
            <a:avLst>
              <a:gd name="adj" fmla="val 19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/>
            <a:endParaRPr lang="en-US" sz="1799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" name="Group 86"/>
          <p:cNvGrpSpPr/>
          <p:nvPr/>
        </p:nvGrpSpPr>
        <p:grpSpPr>
          <a:xfrm>
            <a:off x="2363126" y="3288869"/>
            <a:ext cx="1253037" cy="317672"/>
            <a:chOff x="1793079" y="1466851"/>
            <a:chExt cx="1371600" cy="347664"/>
          </a:xfrm>
          <a:solidFill>
            <a:schemeClr val="accent4"/>
          </a:solidFill>
        </p:grpSpPr>
        <p:sp>
          <p:nvSpPr>
            <p:cNvPr id="132" name="Round Same Side Corner Rectangle 131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99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3" name="Text Placeholder 3"/>
            <p:cNvSpPr txBox="1">
              <a:spLocks/>
            </p:cNvSpPr>
            <p:nvPr/>
          </p:nvSpPr>
          <p:spPr>
            <a:xfrm>
              <a:off x="1874191" y="1506090"/>
              <a:ext cx="280748" cy="286169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186">
                <a:spcBef>
                  <a:spcPct val="20000"/>
                </a:spcBef>
                <a:defRPr/>
              </a:pPr>
              <a:r>
                <a:rPr lang="ar-SY" sz="1699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r>
                <a:rPr lang="en-US" sz="1699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</a:p>
          </p:txBody>
        </p:sp>
      </p:grpSp>
      <p:sp>
        <p:nvSpPr>
          <p:cNvPr id="45" name="TextBox 23"/>
          <p:cNvSpPr txBox="1"/>
          <p:nvPr/>
        </p:nvSpPr>
        <p:spPr>
          <a:xfrm>
            <a:off x="446656" y="3383845"/>
            <a:ext cx="1640240" cy="413243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Pengenalan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 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Asas</a:t>
            </a:r>
            <a:b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</a:b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Julai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 2023</a:t>
            </a:r>
            <a:endParaRPr lang="en-GB" altLang="zh-CN" sz="8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46" name="TextBox 24"/>
          <p:cNvSpPr txBox="1"/>
          <p:nvPr/>
        </p:nvSpPr>
        <p:spPr>
          <a:xfrm>
            <a:off x="1357680" y="3096627"/>
            <a:ext cx="729214" cy="250313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algn="r"/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Blender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473743" y="2208586"/>
            <a:ext cx="1640240" cy="413243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Pengenalan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 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Asas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Mac 2023</a:t>
            </a:r>
            <a:endParaRPr lang="en-GB" altLang="zh-CN" sz="6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565909" y="1921369"/>
            <a:ext cx="548076" cy="250313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algn="r"/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Unity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7019131" y="1364569"/>
            <a:ext cx="1640240" cy="413243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Pembangunan</a:t>
            </a:r>
            <a:b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</a:b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Mei / Jun 2023</a:t>
            </a:r>
            <a:endParaRPr lang="en-GB" altLang="zh-CN" sz="8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7019131" y="1077351"/>
            <a:ext cx="548075" cy="250313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Unity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7019131" y="2834462"/>
            <a:ext cx="1640240" cy="413243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Pembangunan</a:t>
            </a:r>
            <a:b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</a:b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Ogos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 2023</a:t>
            </a:r>
            <a:endParaRPr lang="en-GB" altLang="zh-CN" sz="8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7019131" y="2547245"/>
            <a:ext cx="729214" cy="250313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Blender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5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9" grpId="0" animBg="1"/>
      <p:bldP spid="100" grpId="0" animBg="1"/>
      <p:bldP spid="122" grpId="0" animBg="1"/>
      <p:bldP spid="123" grpId="0" animBg="1"/>
      <p:bldP spid="129" grpId="0" animBg="1"/>
      <p:bldP spid="130" grpId="0" animBg="1"/>
      <p:bldP spid="45" grpId="0"/>
      <p:bldP spid="46" grpId="0"/>
      <p:bldP spid="47" grpId="0"/>
      <p:bldP spid="48" grpId="0"/>
      <p:bldP spid="51" grpId="0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5400000" flipH="1">
            <a:off x="263163" y="-368007"/>
            <a:ext cx="2954487" cy="3480812"/>
            <a:chOff x="7391401" y="3019512"/>
            <a:chExt cx="1810416" cy="213293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503AD1C-317D-4628-A739-3F168D5BCC93}"/>
                </a:ext>
              </a:extLst>
            </p:cNvPr>
            <p:cNvGrpSpPr/>
            <p:nvPr/>
          </p:nvGrpSpPr>
          <p:grpSpPr>
            <a:xfrm rot="12640889" flipH="1">
              <a:off x="8261369" y="3019512"/>
              <a:ext cx="940448" cy="1630040"/>
              <a:chOff x="2827338" y="1438275"/>
              <a:chExt cx="1422400" cy="2465388"/>
            </a:xfrm>
          </p:grpSpPr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94B8F4F-5A6E-4081-9CD1-BD56CCE5F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38" y="2670175"/>
                <a:ext cx="1422400" cy="1233488"/>
              </a:xfrm>
              <a:custGeom>
                <a:avLst/>
                <a:gdLst>
                  <a:gd name="T0" fmla="*/ 448 w 896"/>
                  <a:gd name="T1" fmla="*/ 777 h 777"/>
                  <a:gd name="T2" fmla="*/ 0 w 896"/>
                  <a:gd name="T3" fmla="*/ 0 h 777"/>
                  <a:gd name="T4" fmla="*/ 896 w 896"/>
                  <a:gd name="T5" fmla="*/ 0 h 777"/>
                  <a:gd name="T6" fmla="*/ 448 w 896"/>
                  <a:gd name="T7" fmla="*/ 777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6" h="777">
                    <a:moveTo>
                      <a:pt x="448" y="777"/>
                    </a:moveTo>
                    <a:lnTo>
                      <a:pt x="0" y="0"/>
                    </a:lnTo>
                    <a:lnTo>
                      <a:pt x="896" y="0"/>
                    </a:lnTo>
                    <a:lnTo>
                      <a:pt x="448" y="7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4A6F7554-37B7-4A15-B781-8F2AD7171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38" y="1438275"/>
                <a:ext cx="1422400" cy="1231900"/>
              </a:xfrm>
              <a:custGeom>
                <a:avLst/>
                <a:gdLst>
                  <a:gd name="T0" fmla="*/ 448 w 896"/>
                  <a:gd name="T1" fmla="*/ 0 h 776"/>
                  <a:gd name="T2" fmla="*/ 896 w 896"/>
                  <a:gd name="T3" fmla="*/ 776 h 776"/>
                  <a:gd name="T4" fmla="*/ 0 w 896"/>
                  <a:gd name="T5" fmla="*/ 776 h 776"/>
                  <a:gd name="T6" fmla="*/ 448 w 896"/>
                  <a:gd name="T7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6" h="776">
                    <a:moveTo>
                      <a:pt x="448" y="0"/>
                    </a:moveTo>
                    <a:lnTo>
                      <a:pt x="896" y="776"/>
                    </a:lnTo>
                    <a:lnTo>
                      <a:pt x="0" y="776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9" name="任意多边形 28">
              <a:extLst>
                <a:ext uri="{FF2B5EF4-FFF2-40B4-BE49-F238E27FC236}">
                  <a16:creationId xmlns:a16="http://schemas.microsoft.com/office/drawing/2014/main" id="{CBF2D3E5-8DC1-4EED-A360-A181B9803AAE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753151" y="3761591"/>
              <a:ext cx="1029101" cy="1752601"/>
            </a:xfrm>
            <a:custGeom>
              <a:avLst/>
              <a:gdLst>
                <a:gd name="connsiteX0" fmla="*/ 0 w 1311956"/>
                <a:gd name="connsiteY0" fmla="*/ 2272885 h 2272885"/>
                <a:gd name="connsiteX1" fmla="*/ 1311956 w 1311956"/>
                <a:gd name="connsiteY1" fmla="*/ 2272885 h 2272885"/>
                <a:gd name="connsiteX2" fmla="*/ 1311956 w 1311956"/>
                <a:gd name="connsiteY2" fmla="*/ 0 h 227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1956" h="2272885">
                  <a:moveTo>
                    <a:pt x="0" y="2272885"/>
                  </a:moveTo>
                  <a:lnTo>
                    <a:pt x="1311956" y="2272885"/>
                  </a:lnTo>
                  <a:lnTo>
                    <a:pt x="13119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5400000">
            <a:off x="3552826" y="-447674"/>
            <a:ext cx="2038350" cy="9144002"/>
            <a:chOff x="4330848" y="0"/>
            <a:chExt cx="4813152" cy="5147623"/>
          </a:xfrm>
        </p:grpSpPr>
        <p:sp>
          <p:nvSpPr>
            <p:cNvPr id="24" name="任意多边形: 形状 34">
              <a:extLst>
                <a:ext uri="{FF2B5EF4-FFF2-40B4-BE49-F238E27FC236}">
                  <a16:creationId xmlns:a16="http://schemas.microsoft.com/office/drawing/2014/main" id="{6C20BDCC-342A-4C22-A4A6-8407AC3436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84750" y="0"/>
              <a:ext cx="4159250" cy="5147623"/>
            </a:xfrm>
            <a:custGeom>
              <a:avLst/>
              <a:gdLst>
                <a:gd name="connsiteX0" fmla="*/ 0 w 4159250"/>
                <a:gd name="connsiteY0" fmla="*/ 0 h 5147623"/>
                <a:gd name="connsiteX1" fmla="*/ 4159250 w 4159250"/>
                <a:gd name="connsiteY1" fmla="*/ 0 h 5147623"/>
                <a:gd name="connsiteX2" fmla="*/ 1188978 w 4159250"/>
                <a:gd name="connsiteY2" fmla="*/ 5147623 h 5147623"/>
                <a:gd name="connsiteX3" fmla="*/ 0 w 4159250"/>
                <a:gd name="connsiteY3" fmla="*/ 5147623 h 514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9250" h="5147623">
                  <a:moveTo>
                    <a:pt x="0" y="0"/>
                  </a:moveTo>
                  <a:lnTo>
                    <a:pt x="4159250" y="0"/>
                  </a:lnTo>
                  <a:lnTo>
                    <a:pt x="1188978" y="5147623"/>
                  </a:lnTo>
                  <a:lnTo>
                    <a:pt x="0" y="5147623"/>
                  </a:lnTo>
                  <a:close/>
                </a:path>
              </a:pathLst>
            </a:custGeom>
            <a:blipFill dpi="0" rotWithShape="0">
              <a:blip r:embed="rId3"/>
              <a:srcRect/>
              <a:stretch>
                <a:fillRect l="-1000" t="-217000" r="-2000" b="-2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98E41F8C-1C50-4BAE-87AF-CC1356372B63}"/>
                </a:ext>
              </a:extLst>
            </p:cNvPr>
            <p:cNvSpPr/>
            <p:nvPr/>
          </p:nvSpPr>
          <p:spPr>
            <a:xfrm flipH="1">
              <a:off x="4648200" y="4123"/>
              <a:ext cx="3488068" cy="5143500"/>
            </a:xfrm>
            <a:prstGeom prst="parallelogram">
              <a:avLst>
                <a:gd name="adj" fmla="val 845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任意多边形 35">
              <a:extLst>
                <a:ext uri="{FF2B5EF4-FFF2-40B4-BE49-F238E27FC236}">
                  <a16:creationId xmlns:a16="http://schemas.microsoft.com/office/drawing/2014/main" id="{98E41F8C-1C50-4BAE-87AF-CC1356372B63}"/>
                </a:ext>
              </a:extLst>
            </p:cNvPr>
            <p:cNvSpPr/>
            <p:nvPr/>
          </p:nvSpPr>
          <p:spPr>
            <a:xfrm flipH="1">
              <a:off x="4330848" y="1"/>
              <a:ext cx="2905380" cy="4127463"/>
            </a:xfrm>
            <a:custGeom>
              <a:avLst/>
              <a:gdLst>
                <a:gd name="connsiteX0" fmla="*/ 2367066 w 2905380"/>
                <a:gd name="connsiteY0" fmla="*/ 0 h 4127463"/>
                <a:gd name="connsiteX1" fmla="*/ 2905380 w 2905380"/>
                <a:gd name="connsiteY1" fmla="*/ 0 h 4127463"/>
                <a:gd name="connsiteX2" fmla="*/ 538314 w 2905380"/>
                <a:gd name="connsiteY2" fmla="*/ 4127463 h 4127463"/>
                <a:gd name="connsiteX3" fmla="*/ 0 w 2905380"/>
                <a:gd name="connsiteY3" fmla="*/ 4127463 h 412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380" h="4127463">
                  <a:moveTo>
                    <a:pt x="2367066" y="0"/>
                  </a:moveTo>
                  <a:lnTo>
                    <a:pt x="2905380" y="0"/>
                  </a:lnTo>
                  <a:lnTo>
                    <a:pt x="538314" y="4127463"/>
                  </a:lnTo>
                  <a:lnTo>
                    <a:pt x="0" y="41274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4" name="TextBox 7">
            <a:extLst>
              <a:ext uri="{FF2B5EF4-FFF2-40B4-BE49-F238E27FC236}">
                <a16:creationId xmlns:a16="http://schemas.microsoft.com/office/drawing/2014/main" id="{52A9B51C-95E6-42CD-BA3E-6F5332DBEB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0999" y="1568027"/>
            <a:ext cx="72620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Terima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 Kasih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7C8EAEA0-4F08-4537-845D-76A5B08D719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23917" y="2706529"/>
            <a:ext cx="42961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Connecting The Dots!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33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9"/>
          <p:cNvSpPr/>
          <p:nvPr/>
        </p:nvSpPr>
        <p:spPr>
          <a:xfrm>
            <a:off x="5504522" y="3055278"/>
            <a:ext cx="507999" cy="507999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Oval 71"/>
          <p:cNvSpPr/>
          <p:nvPr/>
        </p:nvSpPr>
        <p:spPr>
          <a:xfrm>
            <a:off x="3412333" y="3271739"/>
            <a:ext cx="507999" cy="50799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4" name="Straight Connector 80"/>
          <p:cNvCxnSpPr>
            <a:cxnSpLocks/>
          </p:cNvCxnSpPr>
          <p:nvPr/>
        </p:nvCxnSpPr>
        <p:spPr>
          <a:xfrm flipH="1" flipV="1">
            <a:off x="4346514" y="1629552"/>
            <a:ext cx="36390" cy="177398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82"/>
          <p:cNvCxnSpPr>
            <a:cxnSpLocks/>
          </p:cNvCxnSpPr>
          <p:nvPr/>
        </p:nvCxnSpPr>
        <p:spPr>
          <a:xfrm flipV="1">
            <a:off x="5326038" y="2115890"/>
            <a:ext cx="178484" cy="103876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6"/>
          <p:cNvCxnSpPr>
            <a:cxnSpLocks/>
            <a:stCxn id="9" idx="6"/>
          </p:cNvCxnSpPr>
          <p:nvPr/>
        </p:nvCxnSpPr>
        <p:spPr>
          <a:xfrm>
            <a:off x="3538519" y="2400891"/>
            <a:ext cx="216531" cy="0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88"/>
          <p:cNvCxnSpPr>
            <a:cxnSpLocks/>
          </p:cNvCxnSpPr>
          <p:nvPr/>
        </p:nvCxnSpPr>
        <p:spPr>
          <a:xfrm flipH="1" flipV="1">
            <a:off x="5279374" y="3102090"/>
            <a:ext cx="192679" cy="79000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0"/>
          <p:cNvCxnSpPr>
            <a:stCxn id="12" idx="7"/>
          </p:cNvCxnSpPr>
          <p:nvPr/>
        </p:nvCxnSpPr>
        <p:spPr>
          <a:xfrm flipV="1">
            <a:off x="3845936" y="3199875"/>
            <a:ext cx="146070" cy="14625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71"/>
          <p:cNvSpPr>
            <a:spLocks noEditPoints="1"/>
          </p:cNvSpPr>
          <p:nvPr/>
        </p:nvSpPr>
        <p:spPr bwMode="auto">
          <a:xfrm>
            <a:off x="5354791" y="3408476"/>
            <a:ext cx="234524" cy="234523"/>
          </a:xfrm>
          <a:custGeom>
            <a:avLst/>
            <a:gdLst/>
            <a:ahLst/>
            <a:cxnLst>
              <a:cxn ang="0">
                <a:pos x="228" y="58"/>
              </a:cxn>
              <a:cxn ang="0">
                <a:pos x="224" y="16"/>
              </a:cxn>
              <a:cxn ang="0">
                <a:pos x="214" y="2"/>
              </a:cxn>
              <a:cxn ang="0">
                <a:pos x="48" y="0"/>
              </a:cxn>
              <a:cxn ang="0">
                <a:pos x="34" y="10"/>
              </a:cxn>
              <a:cxn ang="0">
                <a:pos x="32" y="54"/>
              </a:cxn>
              <a:cxn ang="0">
                <a:pos x="4" y="90"/>
              </a:cxn>
              <a:cxn ang="0">
                <a:pos x="0" y="112"/>
              </a:cxn>
              <a:cxn ang="0">
                <a:pos x="8" y="128"/>
              </a:cxn>
              <a:cxn ang="0">
                <a:pos x="24" y="240"/>
              </a:cxn>
              <a:cxn ang="0">
                <a:pos x="28" y="252"/>
              </a:cxn>
              <a:cxn ang="0">
                <a:pos x="216" y="256"/>
              </a:cxn>
              <a:cxn ang="0">
                <a:pos x="228" y="252"/>
              </a:cxn>
              <a:cxn ang="0">
                <a:pos x="232" y="136"/>
              </a:cxn>
              <a:cxn ang="0">
                <a:pos x="248" y="128"/>
              </a:cxn>
              <a:cxn ang="0">
                <a:pos x="256" y="104"/>
              </a:cxn>
              <a:cxn ang="0">
                <a:pos x="252" y="90"/>
              </a:cxn>
              <a:cxn ang="0">
                <a:pos x="48" y="48"/>
              </a:cxn>
              <a:cxn ang="0">
                <a:pos x="82" y="120"/>
              </a:cxn>
              <a:cxn ang="0">
                <a:pos x="98" y="64"/>
              </a:cxn>
              <a:cxn ang="0">
                <a:pos x="124" y="64"/>
              </a:cxn>
              <a:cxn ang="0">
                <a:pos x="106" y="64"/>
              </a:cxn>
              <a:cxn ang="0">
                <a:pos x="166" y="120"/>
              </a:cxn>
              <a:cxn ang="0">
                <a:pos x="158" y="64"/>
              </a:cxn>
              <a:cxn ang="0">
                <a:pos x="174" y="120"/>
              </a:cxn>
              <a:cxn ang="0">
                <a:pos x="16" y="104"/>
              </a:cxn>
              <a:cxn ang="0">
                <a:pos x="42" y="68"/>
              </a:cxn>
              <a:cxn ang="0">
                <a:pos x="48" y="64"/>
              </a:cxn>
              <a:cxn ang="0">
                <a:pos x="24" y="120"/>
              </a:cxn>
              <a:cxn ang="0">
                <a:pos x="18" y="118"/>
              </a:cxn>
              <a:cxn ang="0">
                <a:pos x="160" y="240"/>
              </a:cxn>
              <a:cxn ang="0">
                <a:pos x="160" y="160"/>
              </a:cxn>
              <a:cxn ang="0">
                <a:pos x="168" y="240"/>
              </a:cxn>
              <a:cxn ang="0">
                <a:pos x="168" y="156"/>
              </a:cxn>
              <a:cxn ang="0">
                <a:pos x="160" y="152"/>
              </a:cxn>
              <a:cxn ang="0">
                <a:pos x="96" y="152"/>
              </a:cxn>
              <a:cxn ang="0">
                <a:pos x="92" y="160"/>
              </a:cxn>
              <a:cxn ang="0">
                <a:pos x="40" y="136"/>
              </a:cxn>
              <a:cxn ang="0">
                <a:pos x="240" y="112"/>
              </a:cxn>
              <a:cxn ang="0">
                <a:pos x="238" y="118"/>
              </a:cxn>
              <a:cxn ang="0">
                <a:pos x="218" y="120"/>
              </a:cxn>
              <a:cxn ang="0">
                <a:pos x="208" y="64"/>
              </a:cxn>
              <a:cxn ang="0">
                <a:pos x="238" y="100"/>
              </a:cxn>
              <a:cxn ang="0">
                <a:pos x="240" y="112"/>
              </a:cxn>
            </a:cxnLst>
            <a:rect l="0" t="0" r="r" b="b"/>
            <a:pathLst>
              <a:path w="256" h="256">
                <a:moveTo>
                  <a:pt x="252" y="90"/>
                </a:moveTo>
                <a:lnTo>
                  <a:pt x="228" y="58"/>
                </a:lnTo>
                <a:lnTo>
                  <a:pt x="228" y="58"/>
                </a:lnTo>
                <a:lnTo>
                  <a:pt x="224" y="54"/>
                </a:lnTo>
                <a:lnTo>
                  <a:pt x="224" y="16"/>
                </a:lnTo>
                <a:lnTo>
                  <a:pt x="224" y="16"/>
                </a:lnTo>
                <a:lnTo>
                  <a:pt x="222" y="10"/>
                </a:lnTo>
                <a:lnTo>
                  <a:pt x="220" y="4"/>
                </a:lnTo>
                <a:lnTo>
                  <a:pt x="214" y="2"/>
                </a:lnTo>
                <a:lnTo>
                  <a:pt x="208" y="0"/>
                </a:lnTo>
                <a:lnTo>
                  <a:pt x="48" y="0"/>
                </a:lnTo>
                <a:lnTo>
                  <a:pt x="48" y="0"/>
                </a:lnTo>
                <a:lnTo>
                  <a:pt x="42" y="2"/>
                </a:lnTo>
                <a:lnTo>
                  <a:pt x="36" y="4"/>
                </a:lnTo>
                <a:lnTo>
                  <a:pt x="34" y="10"/>
                </a:lnTo>
                <a:lnTo>
                  <a:pt x="32" y="16"/>
                </a:lnTo>
                <a:lnTo>
                  <a:pt x="32" y="54"/>
                </a:lnTo>
                <a:lnTo>
                  <a:pt x="32" y="54"/>
                </a:lnTo>
                <a:lnTo>
                  <a:pt x="28" y="58"/>
                </a:lnTo>
                <a:lnTo>
                  <a:pt x="4" y="90"/>
                </a:lnTo>
                <a:lnTo>
                  <a:pt x="4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240"/>
                </a:lnTo>
                <a:lnTo>
                  <a:pt x="24" y="240"/>
                </a:lnTo>
                <a:lnTo>
                  <a:pt x="26" y="246"/>
                </a:lnTo>
                <a:lnTo>
                  <a:pt x="28" y="252"/>
                </a:lnTo>
                <a:lnTo>
                  <a:pt x="34" y="254"/>
                </a:lnTo>
                <a:lnTo>
                  <a:pt x="40" y="256"/>
                </a:lnTo>
                <a:lnTo>
                  <a:pt x="216" y="256"/>
                </a:lnTo>
                <a:lnTo>
                  <a:pt x="216" y="256"/>
                </a:lnTo>
                <a:lnTo>
                  <a:pt x="222" y="254"/>
                </a:lnTo>
                <a:lnTo>
                  <a:pt x="228" y="252"/>
                </a:lnTo>
                <a:lnTo>
                  <a:pt x="230" y="246"/>
                </a:lnTo>
                <a:lnTo>
                  <a:pt x="232" y="240"/>
                </a:lnTo>
                <a:lnTo>
                  <a:pt x="232" y="136"/>
                </a:lnTo>
                <a:lnTo>
                  <a:pt x="232" y="136"/>
                </a:lnTo>
                <a:lnTo>
                  <a:pt x="242" y="134"/>
                </a:lnTo>
                <a:lnTo>
                  <a:pt x="248" y="128"/>
                </a:lnTo>
                <a:lnTo>
                  <a:pt x="254" y="122"/>
                </a:lnTo>
                <a:lnTo>
                  <a:pt x="256" y="112"/>
                </a:lnTo>
                <a:lnTo>
                  <a:pt x="256" y="104"/>
                </a:lnTo>
                <a:lnTo>
                  <a:pt x="256" y="104"/>
                </a:lnTo>
                <a:lnTo>
                  <a:pt x="254" y="96"/>
                </a:lnTo>
                <a:lnTo>
                  <a:pt x="252" y="90"/>
                </a:lnTo>
                <a:close/>
                <a:moveTo>
                  <a:pt x="208" y="16"/>
                </a:moveTo>
                <a:lnTo>
                  <a:pt x="208" y="48"/>
                </a:lnTo>
                <a:lnTo>
                  <a:pt x="48" y="48"/>
                </a:lnTo>
                <a:lnTo>
                  <a:pt x="48" y="16"/>
                </a:lnTo>
                <a:lnTo>
                  <a:pt x="208" y="16"/>
                </a:lnTo>
                <a:close/>
                <a:moveTo>
                  <a:pt x="82" y="120"/>
                </a:moveTo>
                <a:lnTo>
                  <a:pt x="48" y="120"/>
                </a:lnTo>
                <a:lnTo>
                  <a:pt x="80" y="64"/>
                </a:lnTo>
                <a:lnTo>
                  <a:pt x="98" y="64"/>
                </a:lnTo>
                <a:lnTo>
                  <a:pt x="82" y="120"/>
                </a:lnTo>
                <a:close/>
                <a:moveTo>
                  <a:pt x="106" y="64"/>
                </a:moveTo>
                <a:lnTo>
                  <a:pt x="124" y="64"/>
                </a:lnTo>
                <a:lnTo>
                  <a:pt x="124" y="120"/>
                </a:lnTo>
                <a:lnTo>
                  <a:pt x="90" y="120"/>
                </a:lnTo>
                <a:lnTo>
                  <a:pt x="106" y="64"/>
                </a:lnTo>
                <a:close/>
                <a:moveTo>
                  <a:pt x="132" y="64"/>
                </a:moveTo>
                <a:lnTo>
                  <a:pt x="150" y="64"/>
                </a:lnTo>
                <a:lnTo>
                  <a:pt x="166" y="120"/>
                </a:lnTo>
                <a:lnTo>
                  <a:pt x="132" y="120"/>
                </a:lnTo>
                <a:lnTo>
                  <a:pt x="132" y="64"/>
                </a:lnTo>
                <a:close/>
                <a:moveTo>
                  <a:pt x="158" y="64"/>
                </a:moveTo>
                <a:lnTo>
                  <a:pt x="176" y="64"/>
                </a:lnTo>
                <a:lnTo>
                  <a:pt x="208" y="120"/>
                </a:lnTo>
                <a:lnTo>
                  <a:pt x="174" y="120"/>
                </a:lnTo>
                <a:lnTo>
                  <a:pt x="158" y="64"/>
                </a:lnTo>
                <a:close/>
                <a:moveTo>
                  <a:pt x="16" y="112"/>
                </a:moveTo>
                <a:lnTo>
                  <a:pt x="16" y="104"/>
                </a:lnTo>
                <a:lnTo>
                  <a:pt x="16" y="104"/>
                </a:lnTo>
                <a:lnTo>
                  <a:pt x="18" y="100"/>
                </a:lnTo>
                <a:lnTo>
                  <a:pt x="42" y="68"/>
                </a:lnTo>
                <a:lnTo>
                  <a:pt x="42" y="68"/>
                </a:lnTo>
                <a:lnTo>
                  <a:pt x="44" y="64"/>
                </a:lnTo>
                <a:lnTo>
                  <a:pt x="48" y="64"/>
                </a:lnTo>
                <a:lnTo>
                  <a:pt x="70" y="64"/>
                </a:lnTo>
                <a:lnTo>
                  <a:pt x="38" y="120"/>
                </a:lnTo>
                <a:lnTo>
                  <a:pt x="24" y="120"/>
                </a:ln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close/>
                <a:moveTo>
                  <a:pt x="160" y="240"/>
                </a:moveTo>
                <a:lnTo>
                  <a:pt x="100" y="240"/>
                </a:lnTo>
                <a:lnTo>
                  <a:pt x="100" y="160"/>
                </a:lnTo>
                <a:lnTo>
                  <a:pt x="160" y="160"/>
                </a:lnTo>
                <a:lnTo>
                  <a:pt x="160" y="240"/>
                </a:lnTo>
                <a:close/>
                <a:moveTo>
                  <a:pt x="216" y="240"/>
                </a:moveTo>
                <a:lnTo>
                  <a:pt x="168" y="240"/>
                </a:lnTo>
                <a:lnTo>
                  <a:pt x="168" y="160"/>
                </a:lnTo>
                <a:lnTo>
                  <a:pt x="168" y="160"/>
                </a:lnTo>
                <a:lnTo>
                  <a:pt x="168" y="156"/>
                </a:lnTo>
                <a:lnTo>
                  <a:pt x="166" y="154"/>
                </a:lnTo>
                <a:lnTo>
                  <a:pt x="164" y="152"/>
                </a:lnTo>
                <a:lnTo>
                  <a:pt x="160" y="152"/>
                </a:lnTo>
                <a:lnTo>
                  <a:pt x="100" y="152"/>
                </a:lnTo>
                <a:lnTo>
                  <a:pt x="100" y="152"/>
                </a:lnTo>
                <a:lnTo>
                  <a:pt x="96" y="152"/>
                </a:lnTo>
                <a:lnTo>
                  <a:pt x="94" y="154"/>
                </a:lnTo>
                <a:lnTo>
                  <a:pt x="92" y="156"/>
                </a:lnTo>
                <a:lnTo>
                  <a:pt x="92" y="160"/>
                </a:lnTo>
                <a:lnTo>
                  <a:pt x="92" y="240"/>
                </a:lnTo>
                <a:lnTo>
                  <a:pt x="40" y="240"/>
                </a:lnTo>
                <a:lnTo>
                  <a:pt x="40" y="136"/>
                </a:lnTo>
                <a:lnTo>
                  <a:pt x="216" y="136"/>
                </a:lnTo>
                <a:lnTo>
                  <a:pt x="216" y="240"/>
                </a:lnTo>
                <a:close/>
                <a:moveTo>
                  <a:pt x="240" y="112"/>
                </a:moveTo>
                <a:lnTo>
                  <a:pt x="240" y="112"/>
                </a:lnTo>
                <a:lnTo>
                  <a:pt x="240" y="116"/>
                </a:lnTo>
                <a:lnTo>
                  <a:pt x="238" y="118"/>
                </a:lnTo>
                <a:lnTo>
                  <a:pt x="236" y="120"/>
                </a:lnTo>
                <a:lnTo>
                  <a:pt x="232" y="120"/>
                </a:lnTo>
                <a:lnTo>
                  <a:pt x="218" y="120"/>
                </a:lnTo>
                <a:lnTo>
                  <a:pt x="186" y="64"/>
                </a:lnTo>
                <a:lnTo>
                  <a:pt x="208" y="64"/>
                </a:lnTo>
                <a:lnTo>
                  <a:pt x="208" y="64"/>
                </a:lnTo>
                <a:lnTo>
                  <a:pt x="212" y="64"/>
                </a:lnTo>
                <a:lnTo>
                  <a:pt x="214" y="68"/>
                </a:lnTo>
                <a:lnTo>
                  <a:pt x="238" y="100"/>
                </a:lnTo>
                <a:lnTo>
                  <a:pt x="238" y="100"/>
                </a:lnTo>
                <a:lnTo>
                  <a:pt x="240" y="104"/>
                </a:lnTo>
                <a:lnTo>
                  <a:pt x="24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27" tIns="45714" rIns="91427" bIns="45714" numCol="1" anchor="t" anchorCtr="0" compatLnSpc="1"/>
          <a:lstStyle/>
          <a:p>
            <a:endParaRPr lang="ar-SA" sz="16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FD9058F-C9E5-5887-1533-A06C148552A2}"/>
              </a:ext>
            </a:extLst>
          </p:cNvPr>
          <p:cNvGrpSpPr/>
          <p:nvPr/>
        </p:nvGrpSpPr>
        <p:grpSpPr>
          <a:xfrm>
            <a:off x="5504522" y="1699776"/>
            <a:ext cx="507999" cy="507999"/>
            <a:chOff x="5504522" y="1699776"/>
            <a:chExt cx="507999" cy="507999"/>
          </a:xfrm>
        </p:grpSpPr>
        <p:sp>
          <p:nvSpPr>
            <p:cNvPr id="11" name="Oval 68"/>
            <p:cNvSpPr/>
            <p:nvPr/>
          </p:nvSpPr>
          <p:spPr>
            <a:xfrm>
              <a:off x="5504522" y="1699776"/>
              <a:ext cx="507999" cy="507999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6" rIns="68570" bIns="34286"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5644358" y="1840179"/>
              <a:ext cx="227195" cy="227192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36" y="36"/>
                </a:cxn>
                <a:cxn ang="0">
                  <a:pos x="2" y="100"/>
                </a:cxn>
                <a:cxn ang="0">
                  <a:pos x="0" y="136"/>
                </a:cxn>
                <a:cxn ang="0">
                  <a:pos x="22" y="194"/>
                </a:cxn>
                <a:cxn ang="0">
                  <a:pos x="88" y="242"/>
                </a:cxn>
                <a:cxn ang="0">
                  <a:pos x="124" y="248"/>
                </a:cxn>
                <a:cxn ang="0">
                  <a:pos x="172" y="238"/>
                </a:cxn>
                <a:cxn ang="0">
                  <a:pos x="238" y="172"/>
                </a:cxn>
                <a:cxn ang="0">
                  <a:pos x="248" y="124"/>
                </a:cxn>
                <a:cxn ang="0">
                  <a:pos x="242" y="88"/>
                </a:cxn>
                <a:cxn ang="0">
                  <a:pos x="194" y="22"/>
                </a:cxn>
                <a:cxn ang="0">
                  <a:pos x="136" y="0"/>
                </a:cxn>
                <a:cxn ang="0">
                  <a:pos x="184" y="120"/>
                </a:cxn>
                <a:cxn ang="0">
                  <a:pos x="190" y="62"/>
                </a:cxn>
                <a:cxn ang="0">
                  <a:pos x="224" y="84"/>
                </a:cxn>
                <a:cxn ang="0">
                  <a:pos x="120" y="232"/>
                </a:cxn>
                <a:cxn ang="0">
                  <a:pos x="86" y="190"/>
                </a:cxn>
                <a:cxn ang="0">
                  <a:pos x="120" y="232"/>
                </a:cxn>
                <a:cxn ang="0">
                  <a:pos x="140" y="26"/>
                </a:cxn>
                <a:cxn ang="0">
                  <a:pos x="164" y="66"/>
                </a:cxn>
                <a:cxn ang="0">
                  <a:pos x="128" y="16"/>
                </a:cxn>
                <a:cxn ang="0">
                  <a:pos x="158" y="22"/>
                </a:cxn>
                <a:cxn ang="0">
                  <a:pos x="200" y="46"/>
                </a:cxn>
                <a:cxn ang="0">
                  <a:pos x="166" y="50"/>
                </a:cxn>
                <a:cxn ang="0">
                  <a:pos x="120" y="16"/>
                </a:cxn>
                <a:cxn ang="0">
                  <a:pos x="84" y="66"/>
                </a:cxn>
                <a:cxn ang="0">
                  <a:pos x="108" y="26"/>
                </a:cxn>
                <a:cxn ang="0">
                  <a:pos x="76" y="62"/>
                </a:cxn>
                <a:cxn ang="0">
                  <a:pos x="48" y="46"/>
                </a:cxn>
                <a:cxn ang="0">
                  <a:pos x="106" y="18"/>
                </a:cxn>
                <a:cxn ang="0">
                  <a:pos x="82" y="50"/>
                </a:cxn>
                <a:cxn ang="0">
                  <a:pos x="100" y="78"/>
                </a:cxn>
                <a:cxn ang="0">
                  <a:pos x="72" y="120"/>
                </a:cxn>
                <a:cxn ang="0">
                  <a:pos x="120" y="176"/>
                </a:cxn>
                <a:cxn ang="0">
                  <a:pos x="84" y="182"/>
                </a:cxn>
                <a:cxn ang="0">
                  <a:pos x="72" y="128"/>
                </a:cxn>
                <a:cxn ang="0">
                  <a:pos x="92" y="226"/>
                </a:cxn>
                <a:cxn ang="0">
                  <a:pos x="54" y="206"/>
                </a:cxn>
                <a:cxn ang="0">
                  <a:pos x="92" y="212"/>
                </a:cxn>
                <a:cxn ang="0">
                  <a:pos x="128" y="184"/>
                </a:cxn>
                <a:cxn ang="0">
                  <a:pos x="154" y="202"/>
                </a:cxn>
                <a:cxn ang="0">
                  <a:pos x="128" y="232"/>
                </a:cxn>
                <a:cxn ang="0">
                  <a:pos x="194" y="206"/>
                </a:cxn>
                <a:cxn ang="0">
                  <a:pos x="156" y="226"/>
                </a:cxn>
                <a:cxn ang="0">
                  <a:pos x="168" y="192"/>
                </a:cxn>
                <a:cxn ang="0">
                  <a:pos x="128" y="176"/>
                </a:cxn>
                <a:cxn ang="0">
                  <a:pos x="174" y="142"/>
                </a:cxn>
                <a:cxn ang="0">
                  <a:pos x="128" y="120"/>
                </a:cxn>
                <a:cxn ang="0">
                  <a:pos x="168" y="72"/>
                </a:cxn>
                <a:cxn ang="0">
                  <a:pos x="128" y="120"/>
                </a:cxn>
                <a:cxn ang="0">
                  <a:pos x="74" y="70"/>
                </a:cxn>
                <a:cxn ang="0">
                  <a:pos x="16" y="120"/>
                </a:cxn>
                <a:cxn ang="0">
                  <a:pos x="32" y="66"/>
                </a:cxn>
                <a:cxn ang="0">
                  <a:pos x="64" y="128"/>
                </a:cxn>
                <a:cxn ang="0">
                  <a:pos x="76" y="186"/>
                </a:cxn>
                <a:cxn ang="0">
                  <a:pos x="48" y="200"/>
                </a:cxn>
                <a:cxn ang="0">
                  <a:pos x="16" y="128"/>
                </a:cxn>
                <a:cxn ang="0">
                  <a:pos x="172" y="186"/>
                </a:cxn>
                <a:cxn ang="0">
                  <a:pos x="182" y="144"/>
                </a:cxn>
                <a:cxn ang="0">
                  <a:pos x="230" y="148"/>
                </a:cxn>
              </a:cxnLst>
              <a:rect l="0" t="0" r="r" b="b"/>
              <a:pathLst>
                <a:path w="248" h="248">
                  <a:moveTo>
                    <a:pt x="124" y="0"/>
                  </a:moveTo>
                  <a:lnTo>
                    <a:pt x="124" y="0"/>
                  </a:lnTo>
                  <a:lnTo>
                    <a:pt x="112" y="0"/>
                  </a:lnTo>
                  <a:lnTo>
                    <a:pt x="100" y="2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54" y="22"/>
                  </a:lnTo>
                  <a:lnTo>
                    <a:pt x="36" y="36"/>
                  </a:lnTo>
                  <a:lnTo>
                    <a:pt x="22" y="54"/>
                  </a:lnTo>
                  <a:lnTo>
                    <a:pt x="10" y="76"/>
                  </a:lnTo>
                  <a:lnTo>
                    <a:pt x="6" y="88"/>
                  </a:lnTo>
                  <a:lnTo>
                    <a:pt x="2" y="100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6" y="160"/>
                  </a:lnTo>
                  <a:lnTo>
                    <a:pt x="10" y="172"/>
                  </a:lnTo>
                  <a:lnTo>
                    <a:pt x="22" y="194"/>
                  </a:lnTo>
                  <a:lnTo>
                    <a:pt x="36" y="212"/>
                  </a:lnTo>
                  <a:lnTo>
                    <a:pt x="54" y="226"/>
                  </a:lnTo>
                  <a:lnTo>
                    <a:pt x="76" y="238"/>
                  </a:lnTo>
                  <a:lnTo>
                    <a:pt x="88" y="242"/>
                  </a:lnTo>
                  <a:lnTo>
                    <a:pt x="100" y="246"/>
                  </a:lnTo>
                  <a:lnTo>
                    <a:pt x="112" y="248"/>
                  </a:lnTo>
                  <a:lnTo>
                    <a:pt x="124" y="248"/>
                  </a:lnTo>
                  <a:lnTo>
                    <a:pt x="124" y="248"/>
                  </a:lnTo>
                  <a:lnTo>
                    <a:pt x="136" y="248"/>
                  </a:lnTo>
                  <a:lnTo>
                    <a:pt x="148" y="246"/>
                  </a:lnTo>
                  <a:lnTo>
                    <a:pt x="160" y="242"/>
                  </a:lnTo>
                  <a:lnTo>
                    <a:pt x="172" y="238"/>
                  </a:lnTo>
                  <a:lnTo>
                    <a:pt x="194" y="226"/>
                  </a:lnTo>
                  <a:lnTo>
                    <a:pt x="212" y="212"/>
                  </a:lnTo>
                  <a:lnTo>
                    <a:pt x="226" y="194"/>
                  </a:lnTo>
                  <a:lnTo>
                    <a:pt x="238" y="172"/>
                  </a:lnTo>
                  <a:lnTo>
                    <a:pt x="242" y="160"/>
                  </a:lnTo>
                  <a:lnTo>
                    <a:pt x="246" y="148"/>
                  </a:lnTo>
                  <a:lnTo>
                    <a:pt x="248" y="136"/>
                  </a:lnTo>
                  <a:lnTo>
                    <a:pt x="248" y="124"/>
                  </a:lnTo>
                  <a:lnTo>
                    <a:pt x="248" y="124"/>
                  </a:lnTo>
                  <a:lnTo>
                    <a:pt x="248" y="112"/>
                  </a:lnTo>
                  <a:lnTo>
                    <a:pt x="246" y="100"/>
                  </a:lnTo>
                  <a:lnTo>
                    <a:pt x="242" y="88"/>
                  </a:lnTo>
                  <a:lnTo>
                    <a:pt x="238" y="76"/>
                  </a:lnTo>
                  <a:lnTo>
                    <a:pt x="226" y="54"/>
                  </a:lnTo>
                  <a:lnTo>
                    <a:pt x="212" y="36"/>
                  </a:lnTo>
                  <a:lnTo>
                    <a:pt x="194" y="22"/>
                  </a:lnTo>
                  <a:lnTo>
                    <a:pt x="172" y="10"/>
                  </a:lnTo>
                  <a:lnTo>
                    <a:pt x="160" y="6"/>
                  </a:lnTo>
                  <a:lnTo>
                    <a:pt x="148" y="2"/>
                  </a:lnTo>
                  <a:lnTo>
                    <a:pt x="136" y="0"/>
                  </a:lnTo>
                  <a:lnTo>
                    <a:pt x="124" y="0"/>
                  </a:lnTo>
                  <a:close/>
                  <a:moveTo>
                    <a:pt x="232" y="120"/>
                  </a:moveTo>
                  <a:lnTo>
                    <a:pt x="184" y="120"/>
                  </a:lnTo>
                  <a:lnTo>
                    <a:pt x="184" y="120"/>
                  </a:lnTo>
                  <a:lnTo>
                    <a:pt x="182" y="94"/>
                  </a:lnTo>
                  <a:lnTo>
                    <a:pt x="174" y="70"/>
                  </a:lnTo>
                  <a:lnTo>
                    <a:pt x="174" y="70"/>
                  </a:lnTo>
                  <a:lnTo>
                    <a:pt x="190" y="62"/>
                  </a:lnTo>
                  <a:lnTo>
                    <a:pt x="204" y="52"/>
                  </a:lnTo>
                  <a:lnTo>
                    <a:pt x="204" y="52"/>
                  </a:lnTo>
                  <a:lnTo>
                    <a:pt x="216" y="66"/>
                  </a:lnTo>
                  <a:lnTo>
                    <a:pt x="224" y="84"/>
                  </a:lnTo>
                  <a:lnTo>
                    <a:pt x="230" y="102"/>
                  </a:lnTo>
                  <a:lnTo>
                    <a:pt x="232" y="120"/>
                  </a:lnTo>
                  <a:close/>
                  <a:moveTo>
                    <a:pt x="120" y="232"/>
                  </a:moveTo>
                  <a:lnTo>
                    <a:pt x="120" y="232"/>
                  </a:lnTo>
                  <a:lnTo>
                    <a:pt x="110" y="222"/>
                  </a:lnTo>
                  <a:lnTo>
                    <a:pt x="102" y="212"/>
                  </a:lnTo>
                  <a:lnTo>
                    <a:pt x="94" y="202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104" y="186"/>
                  </a:lnTo>
                  <a:lnTo>
                    <a:pt x="120" y="184"/>
                  </a:lnTo>
                  <a:lnTo>
                    <a:pt x="120" y="232"/>
                  </a:lnTo>
                  <a:lnTo>
                    <a:pt x="120" y="232"/>
                  </a:lnTo>
                  <a:close/>
                  <a:moveTo>
                    <a:pt x="128" y="16"/>
                  </a:moveTo>
                  <a:lnTo>
                    <a:pt x="128" y="16"/>
                  </a:lnTo>
                  <a:lnTo>
                    <a:pt x="140" y="26"/>
                  </a:lnTo>
                  <a:lnTo>
                    <a:pt x="148" y="38"/>
                  </a:lnTo>
                  <a:lnTo>
                    <a:pt x="158" y="52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46" y="70"/>
                  </a:lnTo>
                  <a:lnTo>
                    <a:pt x="128" y="72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28" y="16"/>
                  </a:lnTo>
                  <a:close/>
                  <a:moveTo>
                    <a:pt x="142" y="18"/>
                  </a:moveTo>
                  <a:lnTo>
                    <a:pt x="142" y="18"/>
                  </a:lnTo>
                  <a:lnTo>
                    <a:pt x="158" y="22"/>
                  </a:lnTo>
                  <a:lnTo>
                    <a:pt x="172" y="28"/>
                  </a:lnTo>
                  <a:lnTo>
                    <a:pt x="186" y="3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186" y="56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66" y="50"/>
                  </a:lnTo>
                  <a:lnTo>
                    <a:pt x="158" y="38"/>
                  </a:lnTo>
                  <a:lnTo>
                    <a:pt x="150" y="28"/>
                  </a:lnTo>
                  <a:lnTo>
                    <a:pt x="142" y="18"/>
                  </a:lnTo>
                  <a:close/>
                  <a:moveTo>
                    <a:pt x="120" y="16"/>
                  </a:moveTo>
                  <a:lnTo>
                    <a:pt x="120" y="72"/>
                  </a:lnTo>
                  <a:lnTo>
                    <a:pt x="120" y="72"/>
                  </a:lnTo>
                  <a:lnTo>
                    <a:pt x="102" y="70"/>
                  </a:lnTo>
                  <a:lnTo>
                    <a:pt x="84" y="66"/>
                  </a:lnTo>
                  <a:lnTo>
                    <a:pt x="84" y="66"/>
                  </a:lnTo>
                  <a:lnTo>
                    <a:pt x="90" y="52"/>
                  </a:lnTo>
                  <a:lnTo>
                    <a:pt x="100" y="38"/>
                  </a:lnTo>
                  <a:lnTo>
                    <a:pt x="108" y="26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6"/>
                  </a:lnTo>
                  <a:close/>
                  <a:moveTo>
                    <a:pt x="76" y="62"/>
                  </a:moveTo>
                  <a:lnTo>
                    <a:pt x="76" y="62"/>
                  </a:lnTo>
                  <a:lnTo>
                    <a:pt x="62" y="56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62" y="36"/>
                  </a:lnTo>
                  <a:lnTo>
                    <a:pt x="76" y="28"/>
                  </a:lnTo>
                  <a:lnTo>
                    <a:pt x="90" y="2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98" y="28"/>
                  </a:lnTo>
                  <a:lnTo>
                    <a:pt x="90" y="38"/>
                  </a:lnTo>
                  <a:lnTo>
                    <a:pt x="82" y="50"/>
                  </a:lnTo>
                  <a:lnTo>
                    <a:pt x="76" y="62"/>
                  </a:lnTo>
                  <a:close/>
                  <a:moveTo>
                    <a:pt x="80" y="72"/>
                  </a:moveTo>
                  <a:lnTo>
                    <a:pt x="80" y="72"/>
                  </a:lnTo>
                  <a:lnTo>
                    <a:pt x="100" y="78"/>
                  </a:lnTo>
                  <a:lnTo>
                    <a:pt x="120" y="80"/>
                  </a:lnTo>
                  <a:lnTo>
                    <a:pt x="120" y="120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96"/>
                  </a:lnTo>
                  <a:lnTo>
                    <a:pt x="80" y="72"/>
                  </a:lnTo>
                  <a:close/>
                  <a:moveTo>
                    <a:pt x="120" y="128"/>
                  </a:moveTo>
                  <a:lnTo>
                    <a:pt x="120" y="176"/>
                  </a:lnTo>
                  <a:lnTo>
                    <a:pt x="120" y="176"/>
                  </a:lnTo>
                  <a:lnTo>
                    <a:pt x="102" y="178"/>
                  </a:lnTo>
                  <a:lnTo>
                    <a:pt x="84" y="182"/>
                  </a:lnTo>
                  <a:lnTo>
                    <a:pt x="84" y="182"/>
                  </a:lnTo>
                  <a:lnTo>
                    <a:pt x="80" y="170"/>
                  </a:lnTo>
                  <a:lnTo>
                    <a:pt x="76" y="156"/>
                  </a:lnTo>
                  <a:lnTo>
                    <a:pt x="74" y="142"/>
                  </a:lnTo>
                  <a:lnTo>
                    <a:pt x="72" y="128"/>
                  </a:lnTo>
                  <a:lnTo>
                    <a:pt x="120" y="128"/>
                  </a:lnTo>
                  <a:close/>
                  <a:moveTo>
                    <a:pt x="106" y="230"/>
                  </a:moveTo>
                  <a:lnTo>
                    <a:pt x="106" y="230"/>
                  </a:lnTo>
                  <a:lnTo>
                    <a:pt x="92" y="226"/>
                  </a:lnTo>
                  <a:lnTo>
                    <a:pt x="78" y="222"/>
                  </a:lnTo>
                  <a:lnTo>
                    <a:pt x="66" y="214"/>
                  </a:lnTo>
                  <a:lnTo>
                    <a:pt x="54" y="206"/>
                  </a:lnTo>
                  <a:lnTo>
                    <a:pt x="54" y="206"/>
                  </a:lnTo>
                  <a:lnTo>
                    <a:pt x="66" y="198"/>
                  </a:lnTo>
                  <a:lnTo>
                    <a:pt x="80" y="192"/>
                  </a:lnTo>
                  <a:lnTo>
                    <a:pt x="80" y="192"/>
                  </a:lnTo>
                  <a:lnTo>
                    <a:pt x="92" y="212"/>
                  </a:lnTo>
                  <a:lnTo>
                    <a:pt x="106" y="230"/>
                  </a:lnTo>
                  <a:close/>
                  <a:moveTo>
                    <a:pt x="128" y="232"/>
                  </a:moveTo>
                  <a:lnTo>
                    <a:pt x="128" y="184"/>
                  </a:lnTo>
                  <a:lnTo>
                    <a:pt x="128" y="184"/>
                  </a:lnTo>
                  <a:lnTo>
                    <a:pt x="144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54" y="202"/>
                  </a:lnTo>
                  <a:lnTo>
                    <a:pt x="146" y="212"/>
                  </a:lnTo>
                  <a:lnTo>
                    <a:pt x="138" y="222"/>
                  </a:lnTo>
                  <a:lnTo>
                    <a:pt x="128" y="232"/>
                  </a:lnTo>
                  <a:lnTo>
                    <a:pt x="128" y="232"/>
                  </a:lnTo>
                  <a:close/>
                  <a:moveTo>
                    <a:pt x="168" y="192"/>
                  </a:moveTo>
                  <a:lnTo>
                    <a:pt x="168" y="192"/>
                  </a:lnTo>
                  <a:lnTo>
                    <a:pt x="182" y="198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82" y="214"/>
                  </a:lnTo>
                  <a:lnTo>
                    <a:pt x="170" y="222"/>
                  </a:lnTo>
                  <a:lnTo>
                    <a:pt x="156" y="226"/>
                  </a:lnTo>
                  <a:lnTo>
                    <a:pt x="142" y="230"/>
                  </a:lnTo>
                  <a:lnTo>
                    <a:pt x="142" y="230"/>
                  </a:lnTo>
                  <a:lnTo>
                    <a:pt x="156" y="212"/>
                  </a:lnTo>
                  <a:lnTo>
                    <a:pt x="168" y="192"/>
                  </a:lnTo>
                  <a:close/>
                  <a:moveTo>
                    <a:pt x="164" y="182"/>
                  </a:moveTo>
                  <a:lnTo>
                    <a:pt x="164" y="182"/>
                  </a:lnTo>
                  <a:lnTo>
                    <a:pt x="146" y="178"/>
                  </a:lnTo>
                  <a:lnTo>
                    <a:pt x="128" y="176"/>
                  </a:lnTo>
                  <a:lnTo>
                    <a:pt x="128" y="128"/>
                  </a:lnTo>
                  <a:lnTo>
                    <a:pt x="176" y="128"/>
                  </a:lnTo>
                  <a:lnTo>
                    <a:pt x="176" y="128"/>
                  </a:lnTo>
                  <a:lnTo>
                    <a:pt x="174" y="142"/>
                  </a:lnTo>
                  <a:lnTo>
                    <a:pt x="172" y="156"/>
                  </a:lnTo>
                  <a:lnTo>
                    <a:pt x="168" y="170"/>
                  </a:lnTo>
                  <a:lnTo>
                    <a:pt x="164" y="182"/>
                  </a:lnTo>
                  <a:close/>
                  <a:moveTo>
                    <a:pt x="128" y="120"/>
                  </a:moveTo>
                  <a:lnTo>
                    <a:pt x="128" y="80"/>
                  </a:lnTo>
                  <a:lnTo>
                    <a:pt x="128" y="80"/>
                  </a:lnTo>
                  <a:lnTo>
                    <a:pt x="148" y="78"/>
                  </a:lnTo>
                  <a:lnTo>
                    <a:pt x="168" y="72"/>
                  </a:lnTo>
                  <a:lnTo>
                    <a:pt x="168" y="72"/>
                  </a:lnTo>
                  <a:lnTo>
                    <a:pt x="174" y="96"/>
                  </a:lnTo>
                  <a:lnTo>
                    <a:pt x="176" y="120"/>
                  </a:lnTo>
                  <a:lnTo>
                    <a:pt x="128" y="120"/>
                  </a:lnTo>
                  <a:close/>
                  <a:moveTo>
                    <a:pt x="44" y="52"/>
                  </a:moveTo>
                  <a:lnTo>
                    <a:pt x="44" y="52"/>
                  </a:lnTo>
                  <a:lnTo>
                    <a:pt x="58" y="62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66" y="94"/>
                  </a:lnTo>
                  <a:lnTo>
                    <a:pt x="64" y="120"/>
                  </a:lnTo>
                  <a:lnTo>
                    <a:pt x="16" y="120"/>
                  </a:lnTo>
                  <a:lnTo>
                    <a:pt x="16" y="120"/>
                  </a:lnTo>
                  <a:lnTo>
                    <a:pt x="18" y="102"/>
                  </a:lnTo>
                  <a:lnTo>
                    <a:pt x="24" y="84"/>
                  </a:lnTo>
                  <a:lnTo>
                    <a:pt x="32" y="66"/>
                  </a:lnTo>
                  <a:lnTo>
                    <a:pt x="44" y="52"/>
                  </a:lnTo>
                  <a:close/>
                  <a:moveTo>
                    <a:pt x="16" y="128"/>
                  </a:moveTo>
                  <a:lnTo>
                    <a:pt x="64" y="128"/>
                  </a:lnTo>
                  <a:lnTo>
                    <a:pt x="64" y="128"/>
                  </a:lnTo>
                  <a:lnTo>
                    <a:pt x="66" y="144"/>
                  </a:lnTo>
                  <a:lnTo>
                    <a:pt x="68" y="158"/>
                  </a:lnTo>
                  <a:lnTo>
                    <a:pt x="72" y="172"/>
                  </a:lnTo>
                  <a:lnTo>
                    <a:pt x="76" y="186"/>
                  </a:lnTo>
                  <a:lnTo>
                    <a:pt x="76" y="186"/>
                  </a:lnTo>
                  <a:lnTo>
                    <a:pt x="62" y="192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36" y="186"/>
                  </a:lnTo>
                  <a:lnTo>
                    <a:pt x="26" y="168"/>
                  </a:lnTo>
                  <a:lnTo>
                    <a:pt x="18" y="148"/>
                  </a:lnTo>
                  <a:lnTo>
                    <a:pt x="16" y="128"/>
                  </a:lnTo>
                  <a:close/>
                  <a:moveTo>
                    <a:pt x="200" y="200"/>
                  </a:moveTo>
                  <a:lnTo>
                    <a:pt x="200" y="200"/>
                  </a:lnTo>
                  <a:lnTo>
                    <a:pt x="186" y="192"/>
                  </a:lnTo>
                  <a:lnTo>
                    <a:pt x="172" y="186"/>
                  </a:lnTo>
                  <a:lnTo>
                    <a:pt x="172" y="186"/>
                  </a:lnTo>
                  <a:lnTo>
                    <a:pt x="176" y="172"/>
                  </a:lnTo>
                  <a:lnTo>
                    <a:pt x="180" y="158"/>
                  </a:lnTo>
                  <a:lnTo>
                    <a:pt x="182" y="144"/>
                  </a:lnTo>
                  <a:lnTo>
                    <a:pt x="184" y="128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0" y="148"/>
                  </a:lnTo>
                  <a:lnTo>
                    <a:pt x="222" y="168"/>
                  </a:lnTo>
                  <a:lnTo>
                    <a:pt x="212" y="186"/>
                  </a:lnTo>
                  <a:lnTo>
                    <a:pt x="200" y="2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27" tIns="45714" rIns="91427" bIns="45714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" name="Group 250"/>
          <p:cNvGrpSpPr/>
          <p:nvPr/>
        </p:nvGrpSpPr>
        <p:grpSpPr>
          <a:xfrm>
            <a:off x="5641259" y="3212549"/>
            <a:ext cx="234524" cy="190550"/>
            <a:chOff x="5588000" y="3625850"/>
            <a:chExt cx="406400" cy="330200"/>
          </a:xfrm>
          <a:solidFill>
            <a:schemeClr val="bg1"/>
          </a:solidFill>
        </p:grpSpPr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5867400" y="3727450"/>
              <a:ext cx="76200" cy="101600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4" y="64"/>
                </a:cxn>
                <a:cxn ang="0">
                  <a:pos x="8" y="64"/>
                </a:cxn>
                <a:cxn ang="0">
                  <a:pos x="40" y="64"/>
                </a:cxn>
                <a:cxn ang="0">
                  <a:pos x="40" y="64"/>
                </a:cxn>
                <a:cxn ang="0">
                  <a:pos x="44" y="64"/>
                </a:cxn>
                <a:cxn ang="0">
                  <a:pos x="46" y="62"/>
                </a:cxn>
                <a:cxn ang="0">
                  <a:pos x="48" y="60"/>
                </a:cxn>
                <a:cxn ang="0">
                  <a:pos x="48" y="56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6" y="40"/>
                </a:cxn>
                <a:cxn ang="0">
                  <a:pos x="22" y="4"/>
                </a:cxn>
                <a:cxn ang="0">
                  <a:pos x="40" y="56"/>
                </a:cxn>
                <a:cxn ang="0">
                  <a:pos x="8" y="56"/>
                </a:cxn>
                <a:cxn ang="0">
                  <a:pos x="8" y="8"/>
                </a:cxn>
                <a:cxn ang="0">
                  <a:pos x="16" y="8"/>
                </a:cxn>
                <a:cxn ang="0">
                  <a:pos x="40" y="44"/>
                </a:cxn>
                <a:cxn ang="0">
                  <a:pos x="40" y="56"/>
                </a:cxn>
              </a:cxnLst>
              <a:rect l="0" t="0" r="r" b="b"/>
              <a:pathLst>
                <a:path w="48" h="64">
                  <a:moveTo>
                    <a:pt x="22" y="4"/>
                  </a:moveTo>
                  <a:lnTo>
                    <a:pt x="22" y="4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8" y="5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22" y="4"/>
                  </a:lnTo>
                  <a:close/>
                  <a:moveTo>
                    <a:pt x="4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40" y="4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5588000" y="3625850"/>
              <a:ext cx="406400" cy="330200"/>
            </a:xfrm>
            <a:custGeom>
              <a:avLst/>
              <a:gdLst/>
              <a:ahLst/>
              <a:cxnLst>
                <a:cxn ang="0">
                  <a:pos x="220" y="50"/>
                </a:cxn>
                <a:cxn ang="0">
                  <a:pos x="206" y="40"/>
                </a:cxn>
                <a:cxn ang="0">
                  <a:pos x="168" y="24"/>
                </a:cxn>
                <a:cxn ang="0">
                  <a:pos x="160" y="8"/>
                </a:cxn>
                <a:cxn ang="0">
                  <a:pos x="24" y="0"/>
                </a:cxn>
                <a:cxn ang="0">
                  <a:pos x="8" y="8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136"/>
                </a:cxn>
                <a:cxn ang="0">
                  <a:pos x="26" y="170"/>
                </a:cxn>
                <a:cxn ang="0">
                  <a:pos x="48" y="184"/>
                </a:cxn>
                <a:cxn ang="0">
                  <a:pos x="62" y="194"/>
                </a:cxn>
                <a:cxn ang="0">
                  <a:pos x="88" y="208"/>
                </a:cxn>
                <a:cxn ang="0">
                  <a:pos x="108" y="202"/>
                </a:cxn>
                <a:cxn ang="0">
                  <a:pos x="162" y="184"/>
                </a:cxn>
                <a:cxn ang="0">
                  <a:pos x="172" y="202"/>
                </a:cxn>
                <a:cxn ang="0">
                  <a:pos x="192" y="208"/>
                </a:cxn>
                <a:cxn ang="0">
                  <a:pos x="218" y="194"/>
                </a:cxn>
                <a:cxn ang="0">
                  <a:pos x="232" y="184"/>
                </a:cxn>
                <a:cxn ang="0">
                  <a:pos x="254" y="170"/>
                </a:cxn>
                <a:cxn ang="0">
                  <a:pos x="256" y="112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" y="24"/>
                </a:cxn>
                <a:cxn ang="0">
                  <a:pos x="18" y="18"/>
                </a:cxn>
                <a:cxn ang="0">
                  <a:pos x="144" y="16"/>
                </a:cxn>
                <a:cxn ang="0">
                  <a:pos x="150" y="18"/>
                </a:cxn>
                <a:cxn ang="0">
                  <a:pos x="152" y="40"/>
                </a:cxn>
                <a:cxn ang="0">
                  <a:pos x="152" y="112"/>
                </a:cxn>
                <a:cxn ang="0">
                  <a:pos x="148" y="120"/>
                </a:cxn>
                <a:cxn ang="0">
                  <a:pos x="88" y="192"/>
                </a:cxn>
                <a:cxn ang="0">
                  <a:pos x="76" y="188"/>
                </a:cxn>
                <a:cxn ang="0">
                  <a:pos x="72" y="176"/>
                </a:cxn>
                <a:cxn ang="0">
                  <a:pos x="82" y="162"/>
                </a:cxn>
                <a:cxn ang="0">
                  <a:pos x="94" y="162"/>
                </a:cxn>
                <a:cxn ang="0">
                  <a:pos x="104" y="176"/>
                </a:cxn>
                <a:cxn ang="0">
                  <a:pos x="100" y="188"/>
                </a:cxn>
                <a:cxn ang="0">
                  <a:pos x="192" y="192"/>
                </a:cxn>
                <a:cxn ang="0">
                  <a:pos x="180" y="188"/>
                </a:cxn>
                <a:cxn ang="0">
                  <a:pos x="176" y="176"/>
                </a:cxn>
                <a:cxn ang="0">
                  <a:pos x="186" y="162"/>
                </a:cxn>
                <a:cxn ang="0">
                  <a:pos x="198" y="162"/>
                </a:cxn>
                <a:cxn ang="0">
                  <a:pos x="208" y="176"/>
                </a:cxn>
                <a:cxn ang="0">
                  <a:pos x="204" y="188"/>
                </a:cxn>
                <a:cxn ang="0">
                  <a:pos x="240" y="160"/>
                </a:cxn>
                <a:cxn ang="0">
                  <a:pos x="238" y="166"/>
                </a:cxn>
                <a:cxn ang="0">
                  <a:pos x="222" y="168"/>
                </a:cxn>
                <a:cxn ang="0">
                  <a:pos x="212" y="150"/>
                </a:cxn>
                <a:cxn ang="0">
                  <a:pos x="192" y="144"/>
                </a:cxn>
                <a:cxn ang="0">
                  <a:pos x="166" y="158"/>
                </a:cxn>
                <a:cxn ang="0">
                  <a:pos x="118" y="168"/>
                </a:cxn>
                <a:cxn ang="0">
                  <a:pos x="98" y="146"/>
                </a:cxn>
                <a:cxn ang="0">
                  <a:pos x="78" y="146"/>
                </a:cxn>
                <a:cxn ang="0">
                  <a:pos x="58" y="168"/>
                </a:cxn>
                <a:cxn ang="0">
                  <a:pos x="44" y="168"/>
                </a:cxn>
                <a:cxn ang="0">
                  <a:pos x="40" y="160"/>
                </a:cxn>
                <a:cxn ang="0">
                  <a:pos x="144" y="136"/>
                </a:cxn>
                <a:cxn ang="0">
                  <a:pos x="166" y="122"/>
                </a:cxn>
                <a:cxn ang="0">
                  <a:pos x="200" y="56"/>
                </a:cxn>
                <a:cxn ang="0">
                  <a:pos x="206" y="60"/>
                </a:cxn>
                <a:cxn ang="0">
                  <a:pos x="240" y="112"/>
                </a:cxn>
              </a:cxnLst>
              <a:rect l="0" t="0" r="r" b="b"/>
              <a:pathLst>
                <a:path w="256" h="208">
                  <a:moveTo>
                    <a:pt x="252" y="98"/>
                  </a:moveTo>
                  <a:lnTo>
                    <a:pt x="220" y="50"/>
                  </a:lnTo>
                  <a:lnTo>
                    <a:pt x="220" y="50"/>
                  </a:lnTo>
                  <a:lnTo>
                    <a:pt x="216" y="46"/>
                  </a:lnTo>
                  <a:lnTo>
                    <a:pt x="212" y="42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68" y="40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6" y="170"/>
                  </a:lnTo>
                  <a:lnTo>
                    <a:pt x="32" y="176"/>
                  </a:lnTo>
                  <a:lnTo>
                    <a:pt x="38" y="182"/>
                  </a:lnTo>
                  <a:lnTo>
                    <a:pt x="4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62" y="194"/>
                  </a:lnTo>
                  <a:lnTo>
                    <a:pt x="68" y="202"/>
                  </a:lnTo>
                  <a:lnTo>
                    <a:pt x="78" y="206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8" y="206"/>
                  </a:lnTo>
                  <a:lnTo>
                    <a:pt x="108" y="202"/>
                  </a:lnTo>
                  <a:lnTo>
                    <a:pt x="114" y="194"/>
                  </a:lnTo>
                  <a:lnTo>
                    <a:pt x="118" y="184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6" y="194"/>
                  </a:lnTo>
                  <a:lnTo>
                    <a:pt x="172" y="202"/>
                  </a:lnTo>
                  <a:lnTo>
                    <a:pt x="182" y="206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202" y="206"/>
                  </a:lnTo>
                  <a:lnTo>
                    <a:pt x="212" y="202"/>
                  </a:lnTo>
                  <a:lnTo>
                    <a:pt x="218" y="194"/>
                  </a:lnTo>
                  <a:lnTo>
                    <a:pt x="222" y="184"/>
                  </a:lnTo>
                  <a:lnTo>
                    <a:pt x="232" y="184"/>
                  </a:lnTo>
                  <a:lnTo>
                    <a:pt x="232" y="184"/>
                  </a:lnTo>
                  <a:lnTo>
                    <a:pt x="242" y="182"/>
                  </a:lnTo>
                  <a:lnTo>
                    <a:pt x="248" y="176"/>
                  </a:lnTo>
                  <a:lnTo>
                    <a:pt x="254" y="170"/>
                  </a:lnTo>
                  <a:lnTo>
                    <a:pt x="256" y="160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6"/>
                  </a:lnTo>
                  <a:lnTo>
                    <a:pt x="252" y="98"/>
                  </a:lnTo>
                  <a:close/>
                  <a:moveTo>
                    <a:pt x="24" y="120"/>
                  </a:move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8" y="16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2" y="40"/>
                  </a:lnTo>
                  <a:lnTo>
                    <a:pt x="152" y="56"/>
                  </a:lnTo>
                  <a:lnTo>
                    <a:pt x="152" y="112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4" y="120"/>
                  </a:lnTo>
                  <a:lnTo>
                    <a:pt x="24" y="120"/>
                  </a:lnTo>
                  <a:close/>
                  <a:moveTo>
                    <a:pt x="88" y="192"/>
                  </a:moveTo>
                  <a:lnTo>
                    <a:pt x="88" y="192"/>
                  </a:lnTo>
                  <a:lnTo>
                    <a:pt x="82" y="190"/>
                  </a:lnTo>
                  <a:lnTo>
                    <a:pt x="76" y="188"/>
                  </a:lnTo>
                  <a:lnTo>
                    <a:pt x="74" y="182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4" y="170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94" y="162"/>
                  </a:lnTo>
                  <a:lnTo>
                    <a:pt x="100" y="164"/>
                  </a:lnTo>
                  <a:lnTo>
                    <a:pt x="102" y="170"/>
                  </a:lnTo>
                  <a:lnTo>
                    <a:pt x="104" y="176"/>
                  </a:lnTo>
                  <a:lnTo>
                    <a:pt x="104" y="176"/>
                  </a:lnTo>
                  <a:lnTo>
                    <a:pt x="102" y="182"/>
                  </a:lnTo>
                  <a:lnTo>
                    <a:pt x="100" y="188"/>
                  </a:lnTo>
                  <a:lnTo>
                    <a:pt x="94" y="190"/>
                  </a:lnTo>
                  <a:lnTo>
                    <a:pt x="88" y="192"/>
                  </a:lnTo>
                  <a:close/>
                  <a:moveTo>
                    <a:pt x="192" y="192"/>
                  </a:moveTo>
                  <a:lnTo>
                    <a:pt x="192" y="192"/>
                  </a:lnTo>
                  <a:lnTo>
                    <a:pt x="186" y="190"/>
                  </a:lnTo>
                  <a:lnTo>
                    <a:pt x="180" y="188"/>
                  </a:lnTo>
                  <a:lnTo>
                    <a:pt x="178" y="182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8" y="170"/>
                  </a:lnTo>
                  <a:lnTo>
                    <a:pt x="180" y="164"/>
                  </a:lnTo>
                  <a:lnTo>
                    <a:pt x="186" y="16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4"/>
                  </a:lnTo>
                  <a:lnTo>
                    <a:pt x="206" y="170"/>
                  </a:lnTo>
                  <a:lnTo>
                    <a:pt x="208" y="176"/>
                  </a:lnTo>
                  <a:lnTo>
                    <a:pt x="208" y="176"/>
                  </a:lnTo>
                  <a:lnTo>
                    <a:pt x="206" y="182"/>
                  </a:lnTo>
                  <a:lnTo>
                    <a:pt x="204" y="188"/>
                  </a:lnTo>
                  <a:lnTo>
                    <a:pt x="198" y="190"/>
                  </a:lnTo>
                  <a:lnTo>
                    <a:pt x="192" y="192"/>
                  </a:lnTo>
                  <a:close/>
                  <a:moveTo>
                    <a:pt x="240" y="160"/>
                  </a:moveTo>
                  <a:lnTo>
                    <a:pt x="240" y="160"/>
                  </a:lnTo>
                  <a:lnTo>
                    <a:pt x="240" y="164"/>
                  </a:lnTo>
                  <a:lnTo>
                    <a:pt x="238" y="166"/>
                  </a:lnTo>
                  <a:lnTo>
                    <a:pt x="236" y="168"/>
                  </a:lnTo>
                  <a:lnTo>
                    <a:pt x="23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18" y="158"/>
                  </a:lnTo>
                  <a:lnTo>
                    <a:pt x="212" y="150"/>
                  </a:lnTo>
                  <a:lnTo>
                    <a:pt x="202" y="146"/>
                  </a:lnTo>
                  <a:lnTo>
                    <a:pt x="192" y="144"/>
                  </a:lnTo>
                  <a:lnTo>
                    <a:pt x="192" y="144"/>
                  </a:lnTo>
                  <a:lnTo>
                    <a:pt x="182" y="146"/>
                  </a:lnTo>
                  <a:lnTo>
                    <a:pt x="172" y="150"/>
                  </a:lnTo>
                  <a:lnTo>
                    <a:pt x="166" y="158"/>
                  </a:lnTo>
                  <a:lnTo>
                    <a:pt x="162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4" y="158"/>
                  </a:lnTo>
                  <a:lnTo>
                    <a:pt x="108" y="150"/>
                  </a:lnTo>
                  <a:lnTo>
                    <a:pt x="98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78" y="146"/>
                  </a:lnTo>
                  <a:lnTo>
                    <a:pt x="68" y="150"/>
                  </a:lnTo>
                  <a:lnTo>
                    <a:pt x="62" y="158"/>
                  </a:lnTo>
                  <a:lnTo>
                    <a:pt x="5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4" y="168"/>
                  </a:lnTo>
                  <a:lnTo>
                    <a:pt x="42" y="166"/>
                  </a:lnTo>
                  <a:lnTo>
                    <a:pt x="40" y="164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54" y="134"/>
                  </a:lnTo>
                  <a:lnTo>
                    <a:pt x="160" y="128"/>
                  </a:lnTo>
                  <a:lnTo>
                    <a:pt x="166" y="122"/>
                  </a:lnTo>
                  <a:lnTo>
                    <a:pt x="168" y="112"/>
                  </a:lnTo>
                  <a:lnTo>
                    <a:pt x="168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204" y="56"/>
                  </a:lnTo>
                  <a:lnTo>
                    <a:pt x="206" y="60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40" y="112"/>
                  </a:lnTo>
                  <a:lnTo>
                    <a:pt x="24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09E4E2-E7DD-DB04-F9F8-12AB10A2EA50}"/>
              </a:ext>
            </a:extLst>
          </p:cNvPr>
          <p:cNvGrpSpPr/>
          <p:nvPr/>
        </p:nvGrpSpPr>
        <p:grpSpPr>
          <a:xfrm>
            <a:off x="3030520" y="2146891"/>
            <a:ext cx="507999" cy="507999"/>
            <a:chOff x="3035300" y="2369891"/>
            <a:chExt cx="507999" cy="507999"/>
          </a:xfrm>
        </p:grpSpPr>
        <p:sp>
          <p:nvSpPr>
            <p:cNvPr id="9" name="Oval 70"/>
            <p:cNvSpPr/>
            <p:nvPr/>
          </p:nvSpPr>
          <p:spPr>
            <a:xfrm>
              <a:off x="3035300" y="2369891"/>
              <a:ext cx="507999" cy="507999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6" rIns="68570" bIns="34286"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3" name="Group 257"/>
            <p:cNvGrpSpPr/>
            <p:nvPr/>
          </p:nvGrpSpPr>
          <p:grpSpPr>
            <a:xfrm>
              <a:off x="3205283" y="2505175"/>
              <a:ext cx="161233" cy="234523"/>
              <a:chOff x="4838700" y="2774950"/>
              <a:chExt cx="279400" cy="406400"/>
            </a:xfrm>
            <a:solidFill>
              <a:schemeClr val="bg1"/>
            </a:solidFill>
          </p:grpSpPr>
          <p:sp>
            <p:nvSpPr>
              <p:cNvPr id="26" name="Freeform 60"/>
              <p:cNvSpPr>
                <a:spLocks noEditPoints="1"/>
              </p:cNvSpPr>
              <p:nvPr/>
            </p:nvSpPr>
            <p:spPr bwMode="auto">
              <a:xfrm>
                <a:off x="4838700" y="2774950"/>
                <a:ext cx="279400" cy="406400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54" y="6"/>
                  </a:cxn>
                  <a:cxn ang="0">
                    <a:pos x="26" y="26"/>
                  </a:cxn>
                  <a:cxn ang="0">
                    <a:pos x="6" y="54"/>
                  </a:cxn>
                  <a:cxn ang="0">
                    <a:pos x="0" y="88"/>
                  </a:cxn>
                  <a:cxn ang="0">
                    <a:pos x="2" y="100"/>
                  </a:cxn>
                  <a:cxn ang="0">
                    <a:pos x="16" y="138"/>
                  </a:cxn>
                  <a:cxn ang="0">
                    <a:pos x="40" y="184"/>
                  </a:cxn>
                  <a:cxn ang="0">
                    <a:pos x="50" y="214"/>
                  </a:cxn>
                  <a:cxn ang="0">
                    <a:pos x="62" y="246"/>
                  </a:cxn>
                  <a:cxn ang="0">
                    <a:pos x="76" y="254"/>
                  </a:cxn>
                  <a:cxn ang="0">
                    <a:pos x="88" y="256"/>
                  </a:cxn>
                  <a:cxn ang="0">
                    <a:pos x="108" y="252"/>
                  </a:cxn>
                  <a:cxn ang="0">
                    <a:pos x="118" y="238"/>
                  </a:cxn>
                  <a:cxn ang="0">
                    <a:pos x="136" y="184"/>
                  </a:cxn>
                  <a:cxn ang="0">
                    <a:pos x="146" y="162"/>
                  </a:cxn>
                  <a:cxn ang="0">
                    <a:pos x="172" y="112"/>
                  </a:cxn>
                  <a:cxn ang="0">
                    <a:pos x="176" y="88"/>
                  </a:cxn>
                  <a:cxn ang="0">
                    <a:pos x="174" y="70"/>
                  </a:cxn>
                  <a:cxn ang="0">
                    <a:pos x="160" y="38"/>
                  </a:cxn>
                  <a:cxn ang="0">
                    <a:pos x="138" y="16"/>
                  </a:cxn>
                  <a:cxn ang="0">
                    <a:pos x="106" y="2"/>
                  </a:cxn>
                  <a:cxn ang="0">
                    <a:pos x="108" y="218"/>
                  </a:cxn>
                  <a:cxn ang="0">
                    <a:pos x="70" y="222"/>
                  </a:cxn>
                  <a:cxn ang="0">
                    <a:pos x="64" y="208"/>
                  </a:cxn>
                  <a:cxn ang="0">
                    <a:pos x="114" y="200"/>
                  </a:cxn>
                  <a:cxn ang="0">
                    <a:pos x="112" y="208"/>
                  </a:cxn>
                  <a:cxn ang="0">
                    <a:pos x="108" y="218"/>
                  </a:cxn>
                  <a:cxn ang="0">
                    <a:pos x="62" y="200"/>
                  </a:cxn>
                  <a:cxn ang="0">
                    <a:pos x="120" y="184"/>
                  </a:cxn>
                  <a:cxn ang="0">
                    <a:pos x="116" y="192"/>
                  </a:cxn>
                  <a:cxn ang="0">
                    <a:pos x="88" y="240"/>
                  </a:cxn>
                  <a:cxn ang="0">
                    <a:pos x="82" y="240"/>
                  </a:cxn>
                  <a:cxn ang="0">
                    <a:pos x="76" y="236"/>
                  </a:cxn>
                  <a:cxn ang="0">
                    <a:pos x="106" y="226"/>
                  </a:cxn>
                  <a:cxn ang="0">
                    <a:pos x="102" y="234"/>
                  </a:cxn>
                  <a:cxn ang="0">
                    <a:pos x="94" y="240"/>
                  </a:cxn>
                  <a:cxn ang="0">
                    <a:pos x="126" y="168"/>
                  </a:cxn>
                  <a:cxn ang="0">
                    <a:pos x="50" y="168"/>
                  </a:cxn>
                  <a:cxn ang="0">
                    <a:pos x="38" y="142"/>
                  </a:cxn>
                  <a:cxn ang="0">
                    <a:pos x="18" y="100"/>
                  </a:cxn>
                  <a:cxn ang="0">
                    <a:pos x="16" y="88"/>
                  </a:cxn>
                  <a:cxn ang="0">
                    <a:pos x="22" y="60"/>
                  </a:cxn>
                  <a:cxn ang="0">
                    <a:pos x="38" y="38"/>
                  </a:cxn>
                  <a:cxn ang="0">
                    <a:pos x="60" y="22"/>
                  </a:cxn>
                  <a:cxn ang="0">
                    <a:pos x="88" y="16"/>
                  </a:cxn>
                  <a:cxn ang="0">
                    <a:pos x="102" y="18"/>
                  </a:cxn>
                  <a:cxn ang="0">
                    <a:pos x="128" y="28"/>
                  </a:cxn>
                  <a:cxn ang="0">
                    <a:pos x="148" y="48"/>
                  </a:cxn>
                  <a:cxn ang="0">
                    <a:pos x="158" y="74"/>
                  </a:cxn>
                  <a:cxn ang="0">
                    <a:pos x="160" y="88"/>
                  </a:cxn>
                  <a:cxn ang="0">
                    <a:pos x="154" y="114"/>
                  </a:cxn>
                  <a:cxn ang="0">
                    <a:pos x="138" y="142"/>
                  </a:cxn>
                </a:cxnLst>
                <a:rect l="0" t="0" r="r" b="b"/>
                <a:pathLst>
                  <a:path w="176" h="256">
                    <a:moveTo>
                      <a:pt x="88" y="0"/>
                    </a:moveTo>
                    <a:lnTo>
                      <a:pt x="88" y="0"/>
                    </a:lnTo>
                    <a:lnTo>
                      <a:pt x="70" y="2"/>
                    </a:lnTo>
                    <a:lnTo>
                      <a:pt x="54" y="6"/>
                    </a:lnTo>
                    <a:lnTo>
                      <a:pt x="38" y="16"/>
                    </a:lnTo>
                    <a:lnTo>
                      <a:pt x="26" y="26"/>
                    </a:lnTo>
                    <a:lnTo>
                      <a:pt x="16" y="38"/>
                    </a:lnTo>
                    <a:lnTo>
                      <a:pt x="6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2" y="100"/>
                    </a:lnTo>
                    <a:lnTo>
                      <a:pt x="4" y="112"/>
                    </a:lnTo>
                    <a:lnTo>
                      <a:pt x="16" y="138"/>
                    </a:lnTo>
                    <a:lnTo>
                      <a:pt x="30" y="162"/>
                    </a:lnTo>
                    <a:lnTo>
                      <a:pt x="40" y="184"/>
                    </a:lnTo>
                    <a:lnTo>
                      <a:pt x="40" y="184"/>
                    </a:lnTo>
                    <a:lnTo>
                      <a:pt x="50" y="214"/>
                    </a:lnTo>
                    <a:lnTo>
                      <a:pt x="58" y="238"/>
                    </a:lnTo>
                    <a:lnTo>
                      <a:pt x="62" y="246"/>
                    </a:lnTo>
                    <a:lnTo>
                      <a:pt x="68" y="252"/>
                    </a:lnTo>
                    <a:lnTo>
                      <a:pt x="76" y="254"/>
                    </a:lnTo>
                    <a:lnTo>
                      <a:pt x="88" y="256"/>
                    </a:lnTo>
                    <a:lnTo>
                      <a:pt x="88" y="256"/>
                    </a:lnTo>
                    <a:lnTo>
                      <a:pt x="100" y="254"/>
                    </a:lnTo>
                    <a:lnTo>
                      <a:pt x="108" y="252"/>
                    </a:lnTo>
                    <a:lnTo>
                      <a:pt x="114" y="246"/>
                    </a:lnTo>
                    <a:lnTo>
                      <a:pt x="118" y="238"/>
                    </a:lnTo>
                    <a:lnTo>
                      <a:pt x="126" y="214"/>
                    </a:lnTo>
                    <a:lnTo>
                      <a:pt x="136" y="184"/>
                    </a:lnTo>
                    <a:lnTo>
                      <a:pt x="136" y="184"/>
                    </a:lnTo>
                    <a:lnTo>
                      <a:pt x="146" y="162"/>
                    </a:lnTo>
                    <a:lnTo>
                      <a:pt x="160" y="138"/>
                    </a:lnTo>
                    <a:lnTo>
                      <a:pt x="172" y="112"/>
                    </a:lnTo>
                    <a:lnTo>
                      <a:pt x="174" y="100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70"/>
                    </a:lnTo>
                    <a:lnTo>
                      <a:pt x="170" y="54"/>
                    </a:lnTo>
                    <a:lnTo>
                      <a:pt x="160" y="38"/>
                    </a:lnTo>
                    <a:lnTo>
                      <a:pt x="150" y="26"/>
                    </a:lnTo>
                    <a:lnTo>
                      <a:pt x="138" y="16"/>
                    </a:lnTo>
                    <a:lnTo>
                      <a:pt x="122" y="6"/>
                    </a:lnTo>
                    <a:lnTo>
                      <a:pt x="106" y="2"/>
                    </a:lnTo>
                    <a:lnTo>
                      <a:pt x="88" y="0"/>
                    </a:lnTo>
                    <a:close/>
                    <a:moveTo>
                      <a:pt x="108" y="218"/>
                    </a:moveTo>
                    <a:lnTo>
                      <a:pt x="70" y="222"/>
                    </a:lnTo>
                    <a:lnTo>
                      <a:pt x="70" y="222"/>
                    </a:lnTo>
                    <a:lnTo>
                      <a:pt x="64" y="208"/>
                    </a:lnTo>
                    <a:lnTo>
                      <a:pt x="64" y="208"/>
                    </a:lnTo>
                    <a:lnTo>
                      <a:pt x="64" y="206"/>
                    </a:lnTo>
                    <a:lnTo>
                      <a:pt x="114" y="200"/>
                    </a:lnTo>
                    <a:lnTo>
                      <a:pt x="114" y="200"/>
                    </a:lnTo>
                    <a:lnTo>
                      <a:pt x="112" y="208"/>
                    </a:lnTo>
                    <a:lnTo>
                      <a:pt x="112" y="208"/>
                    </a:lnTo>
                    <a:lnTo>
                      <a:pt x="108" y="218"/>
                    </a:lnTo>
                    <a:close/>
                    <a:moveTo>
                      <a:pt x="62" y="200"/>
                    </a:moveTo>
                    <a:lnTo>
                      <a:pt x="62" y="200"/>
                    </a:lnTo>
                    <a:lnTo>
                      <a:pt x="56" y="184"/>
                    </a:lnTo>
                    <a:lnTo>
                      <a:pt x="120" y="184"/>
                    </a:lnTo>
                    <a:lnTo>
                      <a:pt x="120" y="184"/>
                    </a:lnTo>
                    <a:lnTo>
                      <a:pt x="116" y="192"/>
                    </a:lnTo>
                    <a:lnTo>
                      <a:pt x="62" y="200"/>
                    </a:lnTo>
                    <a:close/>
                    <a:moveTo>
                      <a:pt x="88" y="240"/>
                    </a:moveTo>
                    <a:lnTo>
                      <a:pt x="88" y="240"/>
                    </a:lnTo>
                    <a:lnTo>
                      <a:pt x="82" y="240"/>
                    </a:lnTo>
                    <a:lnTo>
                      <a:pt x="78" y="238"/>
                    </a:lnTo>
                    <a:lnTo>
                      <a:pt x="76" y="236"/>
                    </a:lnTo>
                    <a:lnTo>
                      <a:pt x="72" y="230"/>
                    </a:lnTo>
                    <a:lnTo>
                      <a:pt x="106" y="226"/>
                    </a:lnTo>
                    <a:lnTo>
                      <a:pt x="106" y="226"/>
                    </a:lnTo>
                    <a:lnTo>
                      <a:pt x="102" y="234"/>
                    </a:lnTo>
                    <a:lnTo>
                      <a:pt x="98" y="238"/>
                    </a:lnTo>
                    <a:lnTo>
                      <a:pt x="94" y="240"/>
                    </a:lnTo>
                    <a:lnTo>
                      <a:pt x="88" y="240"/>
                    </a:lnTo>
                    <a:close/>
                    <a:moveTo>
                      <a:pt x="126" y="168"/>
                    </a:moveTo>
                    <a:lnTo>
                      <a:pt x="50" y="168"/>
                    </a:lnTo>
                    <a:lnTo>
                      <a:pt x="50" y="168"/>
                    </a:lnTo>
                    <a:lnTo>
                      <a:pt x="38" y="142"/>
                    </a:lnTo>
                    <a:lnTo>
                      <a:pt x="38" y="142"/>
                    </a:lnTo>
                    <a:lnTo>
                      <a:pt x="22" y="114"/>
                    </a:lnTo>
                    <a:lnTo>
                      <a:pt x="18" y="10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18" y="74"/>
                    </a:lnTo>
                    <a:lnTo>
                      <a:pt x="22" y="60"/>
                    </a:lnTo>
                    <a:lnTo>
                      <a:pt x="28" y="48"/>
                    </a:lnTo>
                    <a:lnTo>
                      <a:pt x="38" y="38"/>
                    </a:lnTo>
                    <a:lnTo>
                      <a:pt x="48" y="28"/>
                    </a:lnTo>
                    <a:lnTo>
                      <a:pt x="60" y="22"/>
                    </a:lnTo>
                    <a:lnTo>
                      <a:pt x="74" y="18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102" y="18"/>
                    </a:lnTo>
                    <a:lnTo>
                      <a:pt x="116" y="22"/>
                    </a:lnTo>
                    <a:lnTo>
                      <a:pt x="128" y="28"/>
                    </a:lnTo>
                    <a:lnTo>
                      <a:pt x="138" y="38"/>
                    </a:lnTo>
                    <a:lnTo>
                      <a:pt x="148" y="48"/>
                    </a:lnTo>
                    <a:lnTo>
                      <a:pt x="154" y="60"/>
                    </a:lnTo>
                    <a:lnTo>
                      <a:pt x="158" y="74"/>
                    </a:lnTo>
                    <a:lnTo>
                      <a:pt x="160" y="88"/>
                    </a:lnTo>
                    <a:lnTo>
                      <a:pt x="160" y="88"/>
                    </a:lnTo>
                    <a:lnTo>
                      <a:pt x="158" y="100"/>
                    </a:lnTo>
                    <a:lnTo>
                      <a:pt x="154" y="114"/>
                    </a:lnTo>
                    <a:lnTo>
                      <a:pt x="138" y="142"/>
                    </a:lnTo>
                    <a:lnTo>
                      <a:pt x="138" y="142"/>
                    </a:lnTo>
                    <a:lnTo>
                      <a:pt x="126" y="16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" name="Freeform 66"/>
              <p:cNvSpPr/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" name="Freeform 67"/>
              <p:cNvSpPr/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4" name="Group 261"/>
          <p:cNvGrpSpPr/>
          <p:nvPr/>
        </p:nvGrpSpPr>
        <p:grpSpPr>
          <a:xfrm>
            <a:off x="3549070" y="3408476"/>
            <a:ext cx="234524" cy="234523"/>
            <a:chOff x="5588000" y="1962150"/>
            <a:chExt cx="406400" cy="406400"/>
          </a:xfrm>
          <a:solidFill>
            <a:schemeClr val="bg1"/>
          </a:solidFill>
        </p:grpSpPr>
        <p:sp>
          <p:nvSpPr>
            <p:cNvPr id="30" name="Freeform 106"/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Freeform 109"/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Freeform 112"/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1" name="Freeform 62"/>
          <p:cNvSpPr/>
          <p:nvPr/>
        </p:nvSpPr>
        <p:spPr>
          <a:xfrm>
            <a:off x="4438945" y="3405417"/>
            <a:ext cx="266115" cy="1117157"/>
          </a:xfrm>
          <a:custGeom>
            <a:avLst/>
            <a:gdLst>
              <a:gd name="connsiteX0" fmla="*/ 70702 w 314943"/>
              <a:gd name="connsiteY0" fmla="*/ 0 h 1322136"/>
              <a:gd name="connsiteX1" fmla="*/ 244242 w 314943"/>
              <a:gd name="connsiteY1" fmla="*/ 0 h 1322136"/>
              <a:gd name="connsiteX2" fmla="*/ 244242 w 314943"/>
              <a:gd name="connsiteY2" fmla="*/ 518712 h 1322136"/>
              <a:gd name="connsiteX3" fmla="*/ 262452 w 314943"/>
              <a:gd name="connsiteY3" fmla="*/ 518712 h 1322136"/>
              <a:gd name="connsiteX4" fmla="*/ 314943 w 314943"/>
              <a:gd name="connsiteY4" fmla="*/ 571203 h 1322136"/>
              <a:gd name="connsiteX5" fmla="*/ 314943 w 314943"/>
              <a:gd name="connsiteY5" fmla="*/ 1269645 h 1322136"/>
              <a:gd name="connsiteX6" fmla="*/ 262452 w 314943"/>
              <a:gd name="connsiteY6" fmla="*/ 1322136 h 1322136"/>
              <a:gd name="connsiteX7" fmla="*/ 52491 w 314943"/>
              <a:gd name="connsiteY7" fmla="*/ 1322136 h 1322136"/>
              <a:gd name="connsiteX8" fmla="*/ 0 w 314943"/>
              <a:gd name="connsiteY8" fmla="*/ 1269645 h 1322136"/>
              <a:gd name="connsiteX9" fmla="*/ 0 w 314943"/>
              <a:gd name="connsiteY9" fmla="*/ 571203 h 1322136"/>
              <a:gd name="connsiteX10" fmla="*/ 52491 w 314943"/>
              <a:gd name="connsiteY10" fmla="*/ 518712 h 1322136"/>
              <a:gd name="connsiteX11" fmla="*/ 70702 w 314943"/>
              <a:gd name="connsiteY11" fmla="*/ 518712 h 132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943" h="1322136">
                <a:moveTo>
                  <a:pt x="70702" y="0"/>
                </a:moveTo>
                <a:lnTo>
                  <a:pt x="244242" y="0"/>
                </a:lnTo>
                <a:lnTo>
                  <a:pt x="244242" y="518712"/>
                </a:lnTo>
                <a:lnTo>
                  <a:pt x="262452" y="518712"/>
                </a:lnTo>
                <a:cubicBezTo>
                  <a:pt x="291443" y="518712"/>
                  <a:pt x="314943" y="542212"/>
                  <a:pt x="314943" y="571203"/>
                </a:cubicBezTo>
                <a:lnTo>
                  <a:pt x="314943" y="1269645"/>
                </a:lnTo>
                <a:cubicBezTo>
                  <a:pt x="314943" y="1298636"/>
                  <a:pt x="291443" y="1322136"/>
                  <a:pt x="262452" y="1322136"/>
                </a:cubicBezTo>
                <a:lnTo>
                  <a:pt x="52491" y="1322136"/>
                </a:lnTo>
                <a:cubicBezTo>
                  <a:pt x="23501" y="1322136"/>
                  <a:pt x="0" y="1298636"/>
                  <a:pt x="0" y="1269645"/>
                </a:cubicBezTo>
                <a:lnTo>
                  <a:pt x="0" y="571203"/>
                </a:lnTo>
                <a:cubicBezTo>
                  <a:pt x="0" y="542212"/>
                  <a:pt x="23501" y="518712"/>
                  <a:pt x="52491" y="518712"/>
                </a:cubicBezTo>
                <a:lnTo>
                  <a:pt x="70702" y="5187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Rectangle 55"/>
          <p:cNvSpPr/>
          <p:nvPr/>
        </p:nvSpPr>
        <p:spPr>
          <a:xfrm>
            <a:off x="4440031" y="3939680"/>
            <a:ext cx="263942" cy="48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4440031" y="4389944"/>
            <a:ext cx="263942" cy="48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Freeform 41"/>
          <p:cNvSpPr/>
          <p:nvPr/>
        </p:nvSpPr>
        <p:spPr bwMode="auto">
          <a:xfrm>
            <a:off x="3755050" y="1806950"/>
            <a:ext cx="1633904" cy="1681851"/>
          </a:xfrm>
          <a:custGeom>
            <a:avLst/>
            <a:gdLst>
              <a:gd name="connsiteX0" fmla="*/ 703262 w 1406525"/>
              <a:gd name="connsiteY0" fmla="*/ 85725 h 1447800"/>
              <a:gd name="connsiteX1" fmla="*/ 87312 w 1406525"/>
              <a:gd name="connsiteY1" fmla="*/ 701675 h 1447800"/>
              <a:gd name="connsiteX2" fmla="*/ 703262 w 1406525"/>
              <a:gd name="connsiteY2" fmla="*/ 1317625 h 1447800"/>
              <a:gd name="connsiteX3" fmla="*/ 1319212 w 1406525"/>
              <a:gd name="connsiteY3" fmla="*/ 701675 h 1447800"/>
              <a:gd name="connsiteX4" fmla="*/ 703262 w 1406525"/>
              <a:gd name="connsiteY4" fmla="*/ 85725 h 1447800"/>
              <a:gd name="connsiteX5" fmla="*/ 702958 w 1406525"/>
              <a:gd name="connsiteY5" fmla="*/ 0 h 1447800"/>
              <a:gd name="connsiteX6" fmla="*/ 1406525 w 1406525"/>
              <a:gd name="connsiteY6" fmla="*/ 702001 h 1447800"/>
              <a:gd name="connsiteX7" fmla="*/ 938699 w 1406525"/>
              <a:gd name="connsiteY7" fmla="*/ 1363852 h 1447800"/>
              <a:gd name="connsiteX8" fmla="*/ 938699 w 1406525"/>
              <a:gd name="connsiteY8" fmla="*/ 1365677 h 1447800"/>
              <a:gd name="connsiteX9" fmla="*/ 709659 w 1406525"/>
              <a:gd name="connsiteY9" fmla="*/ 1447800 h 1447800"/>
              <a:gd name="connsiteX10" fmla="*/ 481228 w 1406525"/>
              <a:gd name="connsiteY10" fmla="*/ 1368110 h 1447800"/>
              <a:gd name="connsiteX11" fmla="*/ 0 w 1406525"/>
              <a:gd name="connsiteY11" fmla="*/ 702001 h 1447800"/>
              <a:gd name="connsiteX12" fmla="*/ 702958 w 1406525"/>
              <a:gd name="connsiteY12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6525" h="1447800">
                <a:moveTo>
                  <a:pt x="703262" y="85725"/>
                </a:moveTo>
                <a:cubicBezTo>
                  <a:pt x="363082" y="85725"/>
                  <a:pt x="87312" y="361495"/>
                  <a:pt x="87312" y="701675"/>
                </a:cubicBezTo>
                <a:cubicBezTo>
                  <a:pt x="87312" y="1041855"/>
                  <a:pt x="363082" y="1317625"/>
                  <a:pt x="703262" y="1317625"/>
                </a:cubicBezTo>
                <a:cubicBezTo>
                  <a:pt x="1043442" y="1317625"/>
                  <a:pt x="1319212" y="1041855"/>
                  <a:pt x="1319212" y="701675"/>
                </a:cubicBezTo>
                <a:cubicBezTo>
                  <a:pt x="1319212" y="361495"/>
                  <a:pt x="1043442" y="85725"/>
                  <a:pt x="703262" y="85725"/>
                </a:cubicBezTo>
                <a:close/>
                <a:moveTo>
                  <a:pt x="702958" y="0"/>
                </a:moveTo>
                <a:cubicBezTo>
                  <a:pt x="1091595" y="0"/>
                  <a:pt x="1406525" y="313893"/>
                  <a:pt x="1406525" y="702001"/>
                </a:cubicBezTo>
                <a:cubicBezTo>
                  <a:pt x="1406525" y="1007377"/>
                  <a:pt x="1210988" y="1267129"/>
                  <a:pt x="938699" y="1363852"/>
                </a:cubicBezTo>
                <a:cubicBezTo>
                  <a:pt x="938699" y="1364460"/>
                  <a:pt x="938699" y="1365069"/>
                  <a:pt x="938699" y="1365677"/>
                </a:cubicBezTo>
                <a:cubicBezTo>
                  <a:pt x="938699" y="1410693"/>
                  <a:pt x="836362" y="1447800"/>
                  <a:pt x="709659" y="1447800"/>
                </a:cubicBezTo>
                <a:cubicBezTo>
                  <a:pt x="586001" y="1447800"/>
                  <a:pt x="485492" y="1412518"/>
                  <a:pt x="481228" y="1368110"/>
                </a:cubicBezTo>
                <a:cubicBezTo>
                  <a:pt x="201628" y="1275646"/>
                  <a:pt x="0" y="1012244"/>
                  <a:pt x="0" y="702001"/>
                </a:cubicBezTo>
                <a:cubicBezTo>
                  <a:pt x="0" y="313893"/>
                  <a:pt x="314930" y="0"/>
                  <a:pt x="702958" y="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 lim="800000"/>
          </a:ln>
        </p:spPr>
        <p:txBody>
          <a:bodyPr vert="horz" wrap="square" lIns="91427" tIns="45714" rIns="91427" bIns="45714" numCol="1" anchor="t" anchorCtr="0" compatLnSpc="1">
            <a:noAutofit/>
          </a:bodyPr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6027179" y="1853307"/>
            <a:ext cx="1786887" cy="243533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Implement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6051848" y="3086278"/>
            <a:ext cx="1786887" cy="243533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Evaluate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3685166" y="2522656"/>
            <a:ext cx="1786887" cy="243533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MODEL </a:t>
            </a:r>
            <a:b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ADDIE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Text Placeholder 2"/>
          <p:cNvSpPr txBox="1"/>
          <p:nvPr/>
        </p:nvSpPr>
        <p:spPr>
          <a:xfrm>
            <a:off x="2199291" y="1109397"/>
            <a:ext cx="1819868" cy="243532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Develop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4" name="Text Placeholder 2"/>
          <p:cNvSpPr txBox="1"/>
          <p:nvPr/>
        </p:nvSpPr>
        <p:spPr>
          <a:xfrm>
            <a:off x="1213811" y="2204145"/>
            <a:ext cx="1819868" cy="243532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Design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Text Placeholder 2"/>
          <p:cNvSpPr txBox="1"/>
          <p:nvPr/>
        </p:nvSpPr>
        <p:spPr>
          <a:xfrm>
            <a:off x="1547859" y="3300621"/>
            <a:ext cx="1819868" cy="243532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Analyze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FDEFB6-1252-5F76-3BB3-05EC4AC057BB}"/>
              </a:ext>
            </a:extLst>
          </p:cNvPr>
          <p:cNvGrpSpPr/>
          <p:nvPr/>
        </p:nvGrpSpPr>
        <p:grpSpPr>
          <a:xfrm>
            <a:off x="4022060" y="1086828"/>
            <a:ext cx="507999" cy="507999"/>
            <a:chOff x="3185456" y="1468748"/>
            <a:chExt cx="507999" cy="507999"/>
          </a:xfrm>
        </p:grpSpPr>
        <p:sp>
          <p:nvSpPr>
            <p:cNvPr id="10" name="Oval 66"/>
            <p:cNvSpPr/>
            <p:nvPr/>
          </p:nvSpPr>
          <p:spPr>
            <a:xfrm>
              <a:off x="3185456" y="1468748"/>
              <a:ext cx="507999" cy="507999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6" rIns="68570" bIns="34286"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5" name="Group 265"/>
            <p:cNvGrpSpPr/>
            <p:nvPr/>
          </p:nvGrpSpPr>
          <p:grpSpPr>
            <a:xfrm>
              <a:off x="3322847" y="1630785"/>
              <a:ext cx="234524" cy="183220"/>
              <a:chOff x="3962400" y="1200150"/>
              <a:chExt cx="406400" cy="317500"/>
            </a:xfrm>
            <a:solidFill>
              <a:schemeClr val="bg1"/>
            </a:solidFill>
          </p:grpSpPr>
          <p:sp>
            <p:nvSpPr>
              <p:cNvPr id="34" name="Freeform 157"/>
              <p:cNvSpPr>
                <a:spLocks noEditPoints="1"/>
              </p:cNvSpPr>
              <p:nvPr/>
            </p:nvSpPr>
            <p:spPr bwMode="auto">
              <a:xfrm>
                <a:off x="4013200" y="1247775"/>
                <a:ext cx="254000" cy="206375"/>
              </a:xfrm>
              <a:custGeom>
                <a:avLst/>
                <a:gdLst/>
                <a:ahLst/>
                <a:cxnLst>
                  <a:cxn ang="0">
                    <a:pos x="146" y="6"/>
                  </a:cxn>
                  <a:cxn ang="0">
                    <a:pos x="146" y="6"/>
                  </a:cxn>
                  <a:cxn ang="0">
                    <a:pos x="112" y="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48" y="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2" y="38"/>
                  </a:cxn>
                  <a:cxn ang="0">
                    <a:pos x="0" y="66"/>
                  </a:cxn>
                  <a:cxn ang="0">
                    <a:pos x="2" y="92"/>
                  </a:cxn>
                  <a:cxn ang="0">
                    <a:pos x="8" y="118"/>
                  </a:cxn>
                  <a:cxn ang="0">
                    <a:pos x="8" y="118"/>
                  </a:cxn>
                  <a:cxn ang="0">
                    <a:pos x="10" y="122"/>
                  </a:cxn>
                  <a:cxn ang="0">
                    <a:pos x="14" y="124"/>
                  </a:cxn>
                  <a:cxn ang="0">
                    <a:pos x="14" y="124"/>
                  </a:cxn>
                  <a:cxn ang="0">
                    <a:pos x="48" y="128"/>
                  </a:cxn>
                  <a:cxn ang="0">
                    <a:pos x="80" y="130"/>
                  </a:cxn>
                  <a:cxn ang="0">
                    <a:pos x="80" y="130"/>
                  </a:cxn>
                  <a:cxn ang="0">
                    <a:pos x="112" y="128"/>
                  </a:cxn>
                  <a:cxn ang="0">
                    <a:pos x="146" y="124"/>
                  </a:cxn>
                  <a:cxn ang="0">
                    <a:pos x="146" y="124"/>
                  </a:cxn>
                  <a:cxn ang="0">
                    <a:pos x="148" y="122"/>
                  </a:cxn>
                  <a:cxn ang="0">
                    <a:pos x="152" y="118"/>
                  </a:cxn>
                  <a:cxn ang="0">
                    <a:pos x="152" y="118"/>
                  </a:cxn>
                  <a:cxn ang="0">
                    <a:pos x="158" y="92"/>
                  </a:cxn>
                  <a:cxn ang="0">
                    <a:pos x="160" y="66"/>
                  </a:cxn>
                  <a:cxn ang="0">
                    <a:pos x="158" y="38"/>
                  </a:cxn>
                  <a:cxn ang="0">
                    <a:pos x="152" y="12"/>
                  </a:cxn>
                  <a:cxn ang="0">
                    <a:pos x="152" y="12"/>
                  </a:cxn>
                  <a:cxn ang="0">
                    <a:pos x="148" y="8"/>
                  </a:cxn>
                  <a:cxn ang="0">
                    <a:pos x="146" y="6"/>
                  </a:cxn>
                  <a:cxn ang="0">
                    <a:pos x="144" y="116"/>
                  </a:cxn>
                  <a:cxn ang="0">
                    <a:pos x="144" y="116"/>
                  </a:cxn>
                  <a:cxn ang="0">
                    <a:pos x="112" y="120"/>
                  </a:cxn>
                  <a:cxn ang="0">
                    <a:pos x="80" y="122"/>
                  </a:cxn>
                  <a:cxn ang="0">
                    <a:pos x="48" y="120"/>
                  </a:cxn>
                  <a:cxn ang="0">
                    <a:pos x="16" y="116"/>
                  </a:cxn>
                  <a:cxn ang="0">
                    <a:pos x="16" y="116"/>
                  </a:cxn>
                  <a:cxn ang="0">
                    <a:pos x="10" y="90"/>
                  </a:cxn>
                  <a:cxn ang="0">
                    <a:pos x="8" y="66"/>
                  </a:cxn>
                  <a:cxn ang="0">
                    <a:pos x="10" y="40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48" y="10"/>
                  </a:cxn>
                  <a:cxn ang="0">
                    <a:pos x="80" y="8"/>
                  </a:cxn>
                  <a:cxn ang="0">
                    <a:pos x="112" y="10"/>
                  </a:cxn>
                  <a:cxn ang="0">
                    <a:pos x="144" y="14"/>
                  </a:cxn>
                  <a:cxn ang="0">
                    <a:pos x="144" y="14"/>
                  </a:cxn>
                  <a:cxn ang="0">
                    <a:pos x="150" y="40"/>
                  </a:cxn>
                  <a:cxn ang="0">
                    <a:pos x="152" y="66"/>
                  </a:cxn>
                  <a:cxn ang="0">
                    <a:pos x="150" y="90"/>
                  </a:cxn>
                  <a:cxn ang="0">
                    <a:pos x="144" y="116"/>
                  </a:cxn>
                </a:cxnLst>
                <a:rect l="0" t="0" r="r" b="b"/>
                <a:pathLst>
                  <a:path w="160" h="130">
                    <a:moveTo>
                      <a:pt x="146" y="6"/>
                    </a:moveTo>
                    <a:lnTo>
                      <a:pt x="146" y="6"/>
                    </a:lnTo>
                    <a:lnTo>
                      <a:pt x="112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48" y="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38"/>
                    </a:lnTo>
                    <a:lnTo>
                      <a:pt x="0" y="66"/>
                    </a:lnTo>
                    <a:lnTo>
                      <a:pt x="2" y="92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10" y="122"/>
                    </a:lnTo>
                    <a:lnTo>
                      <a:pt x="14" y="124"/>
                    </a:lnTo>
                    <a:lnTo>
                      <a:pt x="14" y="124"/>
                    </a:lnTo>
                    <a:lnTo>
                      <a:pt x="48" y="128"/>
                    </a:lnTo>
                    <a:lnTo>
                      <a:pt x="80" y="130"/>
                    </a:lnTo>
                    <a:lnTo>
                      <a:pt x="80" y="130"/>
                    </a:lnTo>
                    <a:lnTo>
                      <a:pt x="112" y="128"/>
                    </a:lnTo>
                    <a:lnTo>
                      <a:pt x="146" y="124"/>
                    </a:lnTo>
                    <a:lnTo>
                      <a:pt x="146" y="124"/>
                    </a:lnTo>
                    <a:lnTo>
                      <a:pt x="148" y="122"/>
                    </a:lnTo>
                    <a:lnTo>
                      <a:pt x="152" y="118"/>
                    </a:lnTo>
                    <a:lnTo>
                      <a:pt x="152" y="118"/>
                    </a:lnTo>
                    <a:lnTo>
                      <a:pt x="158" y="92"/>
                    </a:lnTo>
                    <a:lnTo>
                      <a:pt x="160" y="66"/>
                    </a:lnTo>
                    <a:lnTo>
                      <a:pt x="158" y="38"/>
                    </a:lnTo>
                    <a:lnTo>
                      <a:pt x="152" y="12"/>
                    </a:lnTo>
                    <a:lnTo>
                      <a:pt x="152" y="12"/>
                    </a:lnTo>
                    <a:lnTo>
                      <a:pt x="148" y="8"/>
                    </a:lnTo>
                    <a:lnTo>
                      <a:pt x="146" y="6"/>
                    </a:lnTo>
                    <a:close/>
                    <a:moveTo>
                      <a:pt x="144" y="116"/>
                    </a:moveTo>
                    <a:lnTo>
                      <a:pt x="144" y="116"/>
                    </a:lnTo>
                    <a:lnTo>
                      <a:pt x="112" y="120"/>
                    </a:lnTo>
                    <a:lnTo>
                      <a:pt x="80" y="122"/>
                    </a:lnTo>
                    <a:lnTo>
                      <a:pt x="48" y="120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0" y="90"/>
                    </a:lnTo>
                    <a:lnTo>
                      <a:pt x="8" y="66"/>
                    </a:lnTo>
                    <a:lnTo>
                      <a:pt x="10" y="40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48" y="10"/>
                    </a:lnTo>
                    <a:lnTo>
                      <a:pt x="80" y="8"/>
                    </a:lnTo>
                    <a:lnTo>
                      <a:pt x="112" y="10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50" y="40"/>
                    </a:lnTo>
                    <a:lnTo>
                      <a:pt x="152" y="66"/>
                    </a:lnTo>
                    <a:lnTo>
                      <a:pt x="150" y="90"/>
                    </a:lnTo>
                    <a:lnTo>
                      <a:pt x="144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Freeform 160"/>
              <p:cNvSpPr>
                <a:spLocks noEditPoints="1"/>
              </p:cNvSpPr>
              <p:nvPr/>
            </p:nvSpPr>
            <p:spPr bwMode="auto">
              <a:xfrm>
                <a:off x="3962400" y="1200150"/>
                <a:ext cx="406400" cy="317500"/>
              </a:xfrm>
              <a:custGeom>
                <a:avLst/>
                <a:gdLst/>
                <a:ahLst/>
                <a:cxnLst>
                  <a:cxn ang="0">
                    <a:pos x="246" y="18"/>
                  </a:cxn>
                  <a:cxn ang="0">
                    <a:pos x="242" y="10"/>
                  </a:cxn>
                  <a:cxn ang="0">
                    <a:pos x="234" y="6"/>
                  </a:cxn>
                  <a:cxn ang="0">
                    <a:pos x="180" y="2"/>
                  </a:cxn>
                  <a:cxn ang="0">
                    <a:pos x="128" y="0"/>
                  </a:cxn>
                  <a:cxn ang="0">
                    <a:pos x="22" y="6"/>
                  </a:cxn>
                  <a:cxn ang="0">
                    <a:pos x="18" y="8"/>
                  </a:cxn>
                  <a:cxn ang="0">
                    <a:pos x="12" y="14"/>
                  </a:cxn>
                  <a:cxn ang="0">
                    <a:pos x="10" y="18"/>
                  </a:cxn>
                  <a:cxn ang="0">
                    <a:pos x="0" y="96"/>
                  </a:cxn>
                  <a:cxn ang="0">
                    <a:pos x="10" y="174"/>
                  </a:cxn>
                  <a:cxn ang="0">
                    <a:pos x="12" y="178"/>
                  </a:cxn>
                  <a:cxn ang="0">
                    <a:pos x="18" y="184"/>
                  </a:cxn>
                  <a:cxn ang="0">
                    <a:pos x="22" y="186"/>
                  </a:cxn>
                  <a:cxn ang="0">
                    <a:pos x="74" y="190"/>
                  </a:cxn>
                  <a:cxn ang="0">
                    <a:pos x="72" y="192"/>
                  </a:cxn>
                  <a:cxn ang="0">
                    <a:pos x="76" y="196"/>
                  </a:cxn>
                  <a:cxn ang="0">
                    <a:pos x="106" y="200"/>
                  </a:cxn>
                  <a:cxn ang="0">
                    <a:pos x="128" y="200"/>
                  </a:cxn>
                  <a:cxn ang="0">
                    <a:pos x="168" y="198"/>
                  </a:cxn>
                  <a:cxn ang="0">
                    <a:pos x="182" y="194"/>
                  </a:cxn>
                  <a:cxn ang="0">
                    <a:pos x="184" y="192"/>
                  </a:cxn>
                  <a:cxn ang="0">
                    <a:pos x="182" y="190"/>
                  </a:cxn>
                  <a:cxn ang="0">
                    <a:pos x="234" y="186"/>
                  </a:cxn>
                  <a:cxn ang="0">
                    <a:pos x="242" y="182"/>
                  </a:cxn>
                  <a:cxn ang="0">
                    <a:pos x="246" y="174"/>
                  </a:cxn>
                  <a:cxn ang="0">
                    <a:pos x="254" y="134"/>
                  </a:cxn>
                  <a:cxn ang="0">
                    <a:pos x="254" y="58"/>
                  </a:cxn>
                  <a:cxn ang="0">
                    <a:pos x="232" y="170"/>
                  </a:cxn>
                  <a:cxn ang="0">
                    <a:pos x="180" y="174"/>
                  </a:cxn>
                  <a:cxn ang="0">
                    <a:pos x="76" y="174"/>
                  </a:cxn>
                  <a:cxn ang="0">
                    <a:pos x="24" y="170"/>
                  </a:cxn>
                  <a:cxn ang="0">
                    <a:pos x="16" y="96"/>
                  </a:cxn>
                  <a:cxn ang="0">
                    <a:pos x="24" y="22"/>
                  </a:cxn>
                  <a:cxn ang="0">
                    <a:pos x="76" y="18"/>
                  </a:cxn>
                  <a:cxn ang="0">
                    <a:pos x="180" y="18"/>
                  </a:cxn>
                  <a:cxn ang="0">
                    <a:pos x="232" y="22"/>
                  </a:cxn>
                  <a:cxn ang="0">
                    <a:pos x="240" y="96"/>
                  </a:cxn>
                  <a:cxn ang="0">
                    <a:pos x="232" y="170"/>
                  </a:cxn>
                </a:cxnLst>
                <a:rect l="0" t="0" r="r" b="b"/>
                <a:pathLst>
                  <a:path w="256" h="200">
                    <a:moveTo>
                      <a:pt x="246" y="18"/>
                    </a:moveTo>
                    <a:lnTo>
                      <a:pt x="246" y="18"/>
                    </a:lnTo>
                    <a:lnTo>
                      <a:pt x="244" y="14"/>
                    </a:lnTo>
                    <a:lnTo>
                      <a:pt x="242" y="10"/>
                    </a:lnTo>
                    <a:lnTo>
                      <a:pt x="238" y="8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180" y="2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76" y="2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58"/>
                    </a:lnTo>
                    <a:lnTo>
                      <a:pt x="0" y="96"/>
                    </a:lnTo>
                    <a:lnTo>
                      <a:pt x="2" y="134"/>
                    </a:lnTo>
                    <a:lnTo>
                      <a:pt x="10" y="174"/>
                    </a:lnTo>
                    <a:lnTo>
                      <a:pt x="10" y="174"/>
                    </a:lnTo>
                    <a:lnTo>
                      <a:pt x="12" y="178"/>
                    </a:lnTo>
                    <a:lnTo>
                      <a:pt x="14" y="182"/>
                    </a:lnTo>
                    <a:lnTo>
                      <a:pt x="18" y="184"/>
                    </a:lnTo>
                    <a:lnTo>
                      <a:pt x="22" y="186"/>
                    </a:lnTo>
                    <a:lnTo>
                      <a:pt x="22" y="186"/>
                    </a:lnTo>
                    <a:lnTo>
                      <a:pt x="74" y="190"/>
                    </a:lnTo>
                    <a:lnTo>
                      <a:pt x="74" y="190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4" y="194"/>
                    </a:lnTo>
                    <a:lnTo>
                      <a:pt x="76" y="196"/>
                    </a:lnTo>
                    <a:lnTo>
                      <a:pt x="88" y="198"/>
                    </a:lnTo>
                    <a:lnTo>
                      <a:pt x="106" y="200"/>
                    </a:lnTo>
                    <a:lnTo>
                      <a:pt x="128" y="200"/>
                    </a:lnTo>
                    <a:lnTo>
                      <a:pt x="128" y="200"/>
                    </a:lnTo>
                    <a:lnTo>
                      <a:pt x="150" y="200"/>
                    </a:lnTo>
                    <a:lnTo>
                      <a:pt x="168" y="198"/>
                    </a:lnTo>
                    <a:lnTo>
                      <a:pt x="180" y="196"/>
                    </a:lnTo>
                    <a:lnTo>
                      <a:pt x="182" y="194"/>
                    </a:lnTo>
                    <a:lnTo>
                      <a:pt x="184" y="192"/>
                    </a:lnTo>
                    <a:lnTo>
                      <a:pt x="184" y="192"/>
                    </a:lnTo>
                    <a:lnTo>
                      <a:pt x="182" y="190"/>
                    </a:lnTo>
                    <a:lnTo>
                      <a:pt x="182" y="190"/>
                    </a:lnTo>
                    <a:lnTo>
                      <a:pt x="234" y="186"/>
                    </a:lnTo>
                    <a:lnTo>
                      <a:pt x="234" y="186"/>
                    </a:lnTo>
                    <a:lnTo>
                      <a:pt x="238" y="184"/>
                    </a:lnTo>
                    <a:lnTo>
                      <a:pt x="242" y="182"/>
                    </a:lnTo>
                    <a:lnTo>
                      <a:pt x="244" y="178"/>
                    </a:lnTo>
                    <a:lnTo>
                      <a:pt x="246" y="174"/>
                    </a:lnTo>
                    <a:lnTo>
                      <a:pt x="246" y="174"/>
                    </a:lnTo>
                    <a:lnTo>
                      <a:pt x="254" y="134"/>
                    </a:lnTo>
                    <a:lnTo>
                      <a:pt x="256" y="96"/>
                    </a:lnTo>
                    <a:lnTo>
                      <a:pt x="254" y="58"/>
                    </a:lnTo>
                    <a:lnTo>
                      <a:pt x="246" y="18"/>
                    </a:lnTo>
                    <a:close/>
                    <a:moveTo>
                      <a:pt x="232" y="170"/>
                    </a:moveTo>
                    <a:lnTo>
                      <a:pt x="232" y="170"/>
                    </a:lnTo>
                    <a:lnTo>
                      <a:pt x="180" y="174"/>
                    </a:lnTo>
                    <a:lnTo>
                      <a:pt x="128" y="176"/>
                    </a:lnTo>
                    <a:lnTo>
                      <a:pt x="76" y="174"/>
                    </a:lnTo>
                    <a:lnTo>
                      <a:pt x="24" y="170"/>
                    </a:lnTo>
                    <a:lnTo>
                      <a:pt x="24" y="170"/>
                    </a:lnTo>
                    <a:lnTo>
                      <a:pt x="18" y="132"/>
                    </a:lnTo>
                    <a:lnTo>
                      <a:pt x="16" y="96"/>
                    </a:lnTo>
                    <a:lnTo>
                      <a:pt x="18" y="60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76" y="18"/>
                    </a:lnTo>
                    <a:lnTo>
                      <a:pt x="128" y="16"/>
                    </a:lnTo>
                    <a:lnTo>
                      <a:pt x="180" y="18"/>
                    </a:lnTo>
                    <a:lnTo>
                      <a:pt x="232" y="22"/>
                    </a:lnTo>
                    <a:lnTo>
                      <a:pt x="232" y="22"/>
                    </a:lnTo>
                    <a:lnTo>
                      <a:pt x="238" y="60"/>
                    </a:lnTo>
                    <a:lnTo>
                      <a:pt x="240" y="96"/>
                    </a:lnTo>
                    <a:lnTo>
                      <a:pt x="238" y="132"/>
                    </a:lnTo>
                    <a:lnTo>
                      <a:pt x="232" y="17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" name="Freeform 163"/>
              <p:cNvSpPr>
                <a:spLocks noEditPoints="1"/>
              </p:cNvSpPr>
              <p:nvPr/>
            </p:nvSpPr>
            <p:spPr bwMode="auto">
              <a:xfrm>
                <a:off x="4279900" y="12636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4" y="10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1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0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2" y="8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close/>
                    <a:moveTo>
                      <a:pt x="12" y="8"/>
                    </a:moveTo>
                    <a:lnTo>
                      <a:pt x="12" y="8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" name="Freeform 166"/>
              <p:cNvSpPr/>
              <p:nvPr/>
            </p:nvSpPr>
            <p:spPr bwMode="auto">
              <a:xfrm>
                <a:off x="4267200" y="1428750"/>
                <a:ext cx="50800" cy="180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8" name="Freeform 168"/>
              <p:cNvSpPr/>
              <p:nvPr/>
            </p:nvSpPr>
            <p:spPr bwMode="auto">
              <a:xfrm>
                <a:off x="4279900" y="1390650"/>
                <a:ext cx="50800" cy="180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9" name="Freeform 170"/>
              <p:cNvSpPr/>
              <p:nvPr/>
            </p:nvSpPr>
            <p:spPr bwMode="auto">
              <a:xfrm>
                <a:off x="4279900" y="1352550"/>
                <a:ext cx="50800" cy="216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0" name="Freeform 172"/>
              <p:cNvSpPr/>
              <p:nvPr/>
            </p:nvSpPr>
            <p:spPr bwMode="auto">
              <a:xfrm>
                <a:off x="4064000" y="1298575"/>
                <a:ext cx="76200" cy="5397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2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6" y="32"/>
                  </a:cxn>
                  <a:cxn ang="0">
                    <a:pos x="8" y="30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4" y="10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46" y="8"/>
                  </a:cxn>
                  <a:cxn ang="0">
                    <a:pos x="48" y="4"/>
                  </a:cxn>
                  <a:cxn ang="0">
                    <a:pos x="48" y="4"/>
                  </a:cxn>
                  <a:cxn ang="0">
                    <a:pos x="46" y="2"/>
                  </a:cxn>
                  <a:cxn ang="0">
                    <a:pos x="44" y="0"/>
                  </a:cxn>
                </a:cxnLst>
                <a:rect l="0" t="0" r="r" b="b"/>
                <a:pathLst>
                  <a:path w="48" h="34">
                    <a:moveTo>
                      <a:pt x="44" y="0"/>
                    </a:moveTo>
                    <a:lnTo>
                      <a:pt x="8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6" y="32"/>
                    </a:lnTo>
                    <a:lnTo>
                      <a:pt x="8" y="30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6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ar-SA" sz="16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40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51" grpId="0"/>
      <p:bldP spid="52" grpId="0"/>
      <p:bldP spid="54" grpId="0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PASSING_SCORE" val="100.000000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2月份我图原创上传文件\684"/>
</p:tagLst>
</file>

<file path=ppt/theme/theme1.xml><?xml version="1.0" encoding="utf-8"?>
<a:theme xmlns:a="http://schemas.openxmlformats.org/drawingml/2006/main" name="Office 主题">
  <a:themeElements>
    <a:clrScheme name="自定义 5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EB0"/>
      </a:accent1>
      <a:accent2>
        <a:srgbClr val="FF9600"/>
      </a:accent2>
      <a:accent3>
        <a:srgbClr val="009EB0"/>
      </a:accent3>
      <a:accent4>
        <a:srgbClr val="FF9600"/>
      </a:accent4>
      <a:accent5>
        <a:srgbClr val="009EB0"/>
      </a:accent5>
      <a:accent6>
        <a:srgbClr val="FF9600"/>
      </a:accent6>
      <a:hlink>
        <a:srgbClr val="009EB0"/>
      </a:hlink>
      <a:folHlink>
        <a:srgbClr val="FF9600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思源黑体 CN Heavy</vt:lpstr>
      <vt:lpstr>思源黑体 CN Medium</vt:lpstr>
      <vt:lpstr>Arial</vt:lpstr>
      <vt:lpstr>Montserrat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</cp:revision>
  <dcterms:created xsi:type="dcterms:W3CDTF">2019-03-06T08:00:13Z</dcterms:created>
  <dcterms:modified xsi:type="dcterms:W3CDTF">2024-09-19T12:30:40Z</dcterms:modified>
</cp:coreProperties>
</file>