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8" y="5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a:t>
            </a:r>
            <a:r>
              <a:rPr lang="en-US" sz="2400" smtClean="0"/>
              <a:t>ISWARYA V</a:t>
            </a:r>
            <a:endParaRPr lang="en-US" sz="2400" dirty="0"/>
          </a:p>
          <a:p>
            <a:r>
              <a:rPr lang="en-US" sz="2400" dirty="0"/>
              <a:t>REGISTER NO: </a:t>
            </a:r>
            <a:r>
              <a:rPr lang="en-US" sz="2400" dirty="0" smtClean="0"/>
              <a:t>312206501</a:t>
            </a:r>
            <a:endParaRPr lang="en-US" sz="2400" dirty="0"/>
          </a:p>
          <a:p>
            <a:r>
              <a:rPr lang="en-US" sz="2400" dirty="0"/>
              <a:t>DEPARTMENT: B.COM </a:t>
            </a:r>
            <a:r>
              <a:rPr lang="en-US" sz="2400" dirty="0" smtClean="0"/>
              <a:t>(GENERAL)</a:t>
            </a:r>
          </a:p>
          <a:p>
            <a:r>
              <a:rPr lang="en-US" sz="2400" dirty="0" smtClean="0"/>
              <a:t>COLLEGE</a:t>
            </a:r>
            <a:r>
              <a:rPr lang="en-US" sz="2400" dirty="0"/>
              <a:t>: </a:t>
            </a:r>
            <a:r>
              <a:rPr lang="en-US" sz="2400" dirty="0" smtClean="0"/>
              <a:t>AGURCHAND MANMULL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xmlns="" id="{DFFE847F-F545-4DF8-9270-DB28804C9C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569</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17</cp:revision>
  <dcterms:created xsi:type="dcterms:W3CDTF">2024-03-29T15:07:22Z</dcterms:created>
  <dcterms:modified xsi:type="dcterms:W3CDTF">2024-08-31T07:28:10Z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