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OPHAN CARE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START APACHE SERVER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TO DONATE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 DATABASE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16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OPHAN CARE SOFTWARE</vt:lpstr>
      <vt:lpstr>TO START APACHE SERVER</vt:lpstr>
      <vt:lpstr>DONOR INTERFACE</vt:lpstr>
      <vt:lpstr>PROFILE TO DONATE</vt:lpstr>
      <vt:lpstr>ADMIN TO DATABASE</vt:lpstr>
      <vt:lpstr>DATABASE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OPHAN CARE SOFTWARE</dc:title>
  <dc:creator>angel ishu</dc:creator>
  <cp:lastModifiedBy>WEL USER</cp:lastModifiedBy>
  <cp:revision>7</cp:revision>
  <dcterms:created xsi:type="dcterms:W3CDTF">2006-08-16T00:00:00Z</dcterms:created>
  <dcterms:modified xsi:type="dcterms:W3CDTF">2016-03-28T08:14:28Z</dcterms:modified>
</cp:coreProperties>
</file>