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ISWARYALAKSHMI P</a:t>
            </a:r>
          </a:p>
          <a:p>
            <a:r>
              <a:rPr lang="en-US" sz="2400" dirty="0"/>
              <a:t>REGISTER NO AND NMID:  autunm11024ca136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DRBCCC HINDU COLLEGE/ 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1676400"/>
            <a:ext cx="7467600" cy="34564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9200" y="2209800"/>
            <a:ext cx="87630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Achieved an engaging platform to present skills.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Improved confidence in web development skills.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Ready to share portfolio with potential opportunities.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itchFamily="34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rebuchet MS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rebuchet MS" pitchFamily="34" charset="0"/>
              </a:rPr>
              <a:t>Link</a:t>
            </a:r>
            <a:b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667000"/>
            <a:ext cx="10972800" cy="307777"/>
          </a:xfrm>
        </p:spPr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https://github.com/iswaryapavi1011/TNSDC-FWD-DP.git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562" y="28116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855C08C-0435-75D0-DE50-44F2E37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38400"/>
            <a:ext cx="9067800" cy="1477328"/>
          </a:xfrm>
        </p:spPr>
        <p:txBody>
          <a:bodyPr/>
          <a:lstStyle/>
          <a:p>
            <a:r>
              <a:rPr lang="en-GB" sz="4800" dirty="0">
                <a:latin typeface="Times New Roman" pitchFamily="18" charset="0"/>
                <a:cs typeface="Times New Roman" pitchFamily="18" charset="0"/>
              </a:rPr>
              <a:t>PORTFOLIO FOR WEB DEVELOPEMENT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3237" y="3007266"/>
            <a:ext cx="2762250" cy="279897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95E60AA0-671B-FD2E-3BFA-3BD9E5D48E67}"/>
              </a:ext>
            </a:extLst>
          </p:cNvPr>
          <p:cNvSpPr txBox="1">
            <a:spLocks/>
          </p:cNvSpPr>
          <p:nvPr/>
        </p:nvSpPr>
        <p:spPr>
          <a:xfrm>
            <a:off x="984567" y="2241202"/>
            <a:ext cx="10972800" cy="138499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Lack of a personal platform to showcase skills and projects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Limited visibility for job opportunities and collaborations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Need for a modern, responsive, and attractive portfolio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108204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personal portfolio website built with HTML, CSS, and JavaScript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Showcases profile, skills, and major projects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Designed with animations, responsiveness, and a clean UI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2438400"/>
            <a:ext cx="109728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Recruiters and hiring managers evaluating profiles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Peers, mentors, and colleagues exploring work samples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General audience interested in design and development skills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00400" y="2514600"/>
            <a:ext cx="6629400" cy="2308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HTML5 – Structure of the website.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CSS3 – Styling and responsive design.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– Interactivity (form validation, animations).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Version control and project hosting.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 Code – Development environment.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2769989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Header – Name, tagline, navigation menu.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Sections – About, Skills, Projects, Contact.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Projects Section – Showcases real examples with descriptions.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Footer – Social links (LinkedIn,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Email).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 Layout – Works on both desktop and mobile.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972800" cy="3354765"/>
          </a:xfrm>
        </p:spPr>
        <p:txBody>
          <a:bodyPr/>
          <a:lstStyle/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Smooth scrolling navigation.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Responsive design for mobile &amp; desktop.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Interactive project cards.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Contact form with validation.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Integrated social media &amp;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GitHub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links.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and clean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325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Ishu P</cp:lastModifiedBy>
  <cp:revision>34</cp:revision>
  <dcterms:created xsi:type="dcterms:W3CDTF">2024-03-29T15:07:22Z</dcterms:created>
  <dcterms:modified xsi:type="dcterms:W3CDTF">2025-09-09T09:34:58Z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