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https://www3.nd.edu/~zxu2/acms60212-40212-S12/Lec-11-01.pdf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https://www.dartmouth.edu/~rc/classes/intro_mpi/parallel_prog_compare.html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https://en.wikipedia.org/wiki/OpenMP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https://www.dartmouth.edu/~rc/classes/intro_mpi/parallel_prog_compare.html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https://en.wikipedia.org/wiki/OpenMP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514584" y="7822820"/>
            <a:ext cx="4114200" cy="64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522780" y="2032931"/>
            <a:ext cx="4098000" cy="54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514584" y="7822820"/>
            <a:ext cx="4114200" cy="64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522780" y="2032931"/>
            <a:ext cx="4098000" cy="54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514584" y="7822820"/>
            <a:ext cx="4114200" cy="64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522780" y="2032931"/>
            <a:ext cx="4098000" cy="548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https://www3.nd.edu/~zxu2/acms60212-40212-S12/Lec-11-01.pdf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http://en.wikipedia.org/wiki/Process_(computing)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5464050" y="1371726"/>
            <a:ext cx="4388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1273050" y="-609474"/>
            <a:ext cx="43881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 rot="5400000">
            <a:off x="2309250" y="-251850"/>
            <a:ext cx="4525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792288" y="4800602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792288" y="5367339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3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5050" y="273052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3" y="1435103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4645028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464502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2"/>
            <a:ext cx="4038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48200" y="1200152"/>
            <a:ext cx="4038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2313" y="4406902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49"/>
            <a:ext cx="2895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49"/>
            <a:ext cx="2133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685800" y="1295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OpenMP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specifications for Multi Processing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version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specifications for MultiProcessing via collaborative work between interested parties from the hardware and software industry, government and academia.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OpenMP (Open Multi-Processing) is an application programming interface (API) that supports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multi-platform shared memory multiprocessing programming in C, C++, and Fortran.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components: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Compiler directives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Runtime library routines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Environment variables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API is specified for C/C++ and Fortran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Implementations on almost all platforms including Unix/Linux and Windows.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OpenMP is used for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within a (multi-core) node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MPI is used for parallelism between nodes.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Jointly defined and endorsed by major computer hardware and software vendors.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3" y="542925"/>
            <a:ext cx="8105775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752475"/>
            <a:ext cx="789622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" y="571500"/>
            <a:ext cx="802957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714375"/>
            <a:ext cx="80962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66738"/>
            <a:ext cx="811530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685800" y="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&amp; Cons - OpenMP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685800" y="7620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of OpenMP-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program and debug than MPI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directives can be added incrementally - gradual parallelization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still run the program as a serial code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code statements usually don't need modification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is easier to understand and maybe more easily maintained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parallelism: can work on one part of the program at one time, no dramatic change to code is needed.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code for both serial and parallel applications: OpenMP constructs are treated as comments when sequential compilers are used.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(serial) code statements need not, in general, be modified when parallelized with OpenMP. This reduces the chance of inadvertently introducing bugs.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 of OpenMP-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run in shared memory computers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compiler that supports OpenMP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used for loop parallelization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chance of accidentally writing false sharing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Expectations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685800" y="1295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expect to get a N times speedup when running a program parallelized using an OPENMP on a N processor platform.  But its not….rarely it happens as,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When a dependency exists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process must wait until th data it depends on is computed.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When multiple processes share a non-parallel proof resource (like a file to write in),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requests are executed sequentially. Therefore, each thread must wait until the other thread releases the resource.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large part of the program may not be parallelized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OpenMP, which means that the theoretical upper limit of speedup is limited.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processors in a symmetric multiprocessing (SMP) may have N times the computation power, but the </a:t>
            </a: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memory bandwidth usually does not scale up N times</a:t>
            </a:r>
            <a:r>
              <a:rPr b="0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often, the </a:t>
            </a: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original memory path is shared by multiple processors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performance degradation may be observed when they compete for the shared memory bandwidth.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other common problems affecting the final speedup in parallel computing also apply to OpenMP, like </a:t>
            </a:r>
            <a:r>
              <a:rPr b="1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load balancing and synchronization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overhead.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LABORATORY PRACTICE-I (GROUP A)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2. Vector and Matrix Operations-Design parallel algorithm to</a:t>
            </a:r>
            <a:endParaRPr sz="2400"/>
          </a:p>
          <a:p>
            <a:pPr indent="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1. Add two large vectors</a:t>
            </a:r>
            <a:endParaRPr sz="1800"/>
          </a:p>
          <a:p>
            <a:pPr indent="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2. Multiply Vector and Matrix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3. Multiply two N × N arrays using n2 processors</a:t>
            </a:r>
            <a:endParaRPr sz="18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Parallel Sorting Algorithms-</a:t>
            </a:r>
            <a:endParaRPr sz="2400"/>
          </a:p>
          <a:p>
            <a:pPr indent="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lang="en-US" sz="1800"/>
              <a:t>For Bubble Sort</a:t>
            </a:r>
            <a:r>
              <a:rPr lang="en-US" sz="1800"/>
              <a:t> and</a:t>
            </a:r>
            <a:r>
              <a:rPr lang="en-US" sz="1800"/>
              <a:t> Merger Sort, based on existing sequential algorithms, design and implement parallel algorithm utilizing all resources available.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685800" y="530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Vector and Matrix Operations-Design parallel algorithm to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Add two large vectors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47" y="1560700"/>
            <a:ext cx="5819850" cy="39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685800" y="530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Vector and Matrix Operations-Design parallel algorithm to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r>
              <a:rPr lang="en-US" sz="1800"/>
              <a:t>.</a:t>
            </a:r>
            <a:r>
              <a:rPr lang="en-US" sz="1800"/>
              <a:t>Multiply Vector and Matrix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287675"/>
            <a:ext cx="8991601" cy="191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3" y="547688"/>
            <a:ext cx="7877175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685800" y="530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Vector and Matrix Operations-Design parallel algorithm to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r>
              <a:rPr lang="en-US" sz="1800"/>
              <a:t>.</a:t>
            </a:r>
            <a:r>
              <a:rPr lang="en-US" sz="1800"/>
              <a:t>Multiply two N × N arrays using n2 processors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75" y="1993963"/>
            <a:ext cx="8305800" cy="287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685800" y="5302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Parallel Sorting Algorithms-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lang="en-US" sz="1800"/>
              <a:t>For Bubble Sort and Merger Sort, based on existing sequential algorithms, design and implement parallel algorithm utilizing all resources available.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38" y="1927525"/>
            <a:ext cx="7667719" cy="455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-22225" y="-21167"/>
            <a:ext cx="9166200" cy="6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Odd-Even </a:t>
            </a:r>
            <a:r>
              <a:rPr i="0" lang="en-US" sz="2400">
                <a:solidFill>
                  <a:srgbClr val="000000"/>
                </a:solidFill>
              </a:rPr>
              <a:t>Bubble Sort</a:t>
            </a:r>
            <a:endParaRPr sz="24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975783"/>
            <a:ext cx="56769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" y="975783"/>
            <a:ext cx="2741612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1215525" y="3736625"/>
            <a:ext cx="741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is basically a variation of bubble-sort.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algorithm is divided into two phases- Odd and Even Phase.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algorithm runs until the array elements are sorted and in each iteration two phases occurs- Odd and Even Phases.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 the odd phase, we perform a bubble sort on odd indexed elements and in the even phase, we perform a bubble sort on even indexed elements.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Single Pass = One Even Phase + One Odd Phase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0"/>
            <a:ext cx="8458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Bubble Sort Code:</a:t>
            </a:r>
            <a:endParaRPr b="1" i="0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#include&lt;iostream&gt;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#include&lt;stdlib.h&gt;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#include&lt;omp.h&gt;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bubble(int *, int);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swap(int &amp;, int &amp;);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bubble(int *a, int n)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for(  int i = 0;  i &lt; n;  i++ )  {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int first = i % 2;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#pragma omp parallel for shared(a,first)   / /Creates parallel threads to swap consecutive elements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for(  int j = first;  j &lt; n-1;  j += 2  ) {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if(  a[ j ]  &gt;  a[ j+1 ]  ) {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swap(  a[ j ],  a[ j+1 ]  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}}}}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swap(int &amp;a, int &amp;b){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 test; test=a; a=b; b=test;                           / /swaps two variables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 *a,n;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cout&lt;&lt;"\n enter total no of elements=&gt;"; cin&gt;&gt;n; a=new int[n];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cout&lt;&lt;"\n enter elements=&gt;"; for(int i=0;i&lt;n;i++) {  cin&gt;&gt;a[i]; }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bubble(a,n);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cout&lt;&lt;"\n sorted array is=&gt;"; for(int i=0;i&lt;n;i++) {  cout&lt;&lt;a[i]&lt;&lt;endl;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0;}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5167"/>
            <a:ext cx="82296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Sort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0879"/>
            <a:ext cx="6870674" cy="49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0"/>
            <a:ext cx="8229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MERGE SORT: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#include&lt;iostream&gt;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#include&lt;stdlib.h&gt;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#include&lt;omp.h&gt;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mergesort(int a[],int i,int j);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merge(int a[],int i1,int j1,int i2,int j2);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mergesort(int a[],int i,int j){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int mid;    if(i&lt;j)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mid=(i+j)/2;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#pragma omp parallel sections         {                                              / /implements both left and right </a:t>
            </a:r>
            <a:r>
              <a:rPr b="1" i="1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parallel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#pragma omp section            {                mergesort(a,i,mid);                    }       / /parallelized left section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#pragma omp section            {                mergesort(a,mid+1,j);                }     / /parallelized right section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merge(a,i,mid,mid+1,j);        }}            / /merge function outside parallel section to sort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merge(int a[],int i1,int j1,int i2,int j2){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temp[1000];        int i,j,k;    i=i1;        j=i2;        k=0;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while(i&lt;=j1 &amp;&amp; j&lt;=j2)    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if(a[i]&lt;a[j])        {            temp[k++]=a[i++];        }               / /copying lowest element from left or right subarray to temp array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else        {            temp[k++]=a[j++]; }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while(i&lt;=j1)        {        temp[k++]=a[i++];    }                           / /copying remaining elements from left subarray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while(j&lt;=j2)        {        temp[k++]=a[j++];    }                           / /copying remaining elements from left subarray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for(i=i1,j=0;i&lt;=j2;i++,j++)    {        a[i]=temp[j];    }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main(){    int *a,n,i;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cout&lt;&lt;"\n enter total no of elements=&gt;";    cin&gt;&gt;n;    a= new int[n];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cout&lt;&lt;"\n enter elements=&gt;";    for(i=0;i&lt;n;i++)    {        cin&gt;&gt;a[i];    }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mergesort(a, 0, n-1);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cout&lt;&lt;"\n sorted array is=&gt;";    for(i=0;i&lt;n;i++)    {        cout&lt;&lt;"\n"&lt;&lt;a[i];    }           return 0;}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68580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685800" y="1295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Thread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instance of a computer program that is being executed. It contains the program code and its current activity.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execution is the smallest unit of processing that can be scheduled by an operating system.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 between threads and processes:</a:t>
            </a:r>
            <a:endParaRPr/>
          </a:p>
          <a:p>
            <a:pPr indent="-285750" lvl="2" marL="1200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thread is contained inside a process. </a:t>
            </a:r>
            <a:endParaRPr/>
          </a:p>
          <a:p>
            <a:pPr indent="-285750" lvl="2" marL="1200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exist within the same process and share resources such as memory. </a:t>
            </a:r>
            <a:endParaRPr/>
          </a:p>
          <a:p>
            <a:pPr indent="-285750" lvl="2" marL="1200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threads of a process share the latter’s instructions (code) and its context (values that</a:t>
            </a:r>
            <a:endParaRPr/>
          </a:p>
          <a:p>
            <a:pPr indent="-285750" lvl="2" marL="1200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variables reference at any given moment).</a:t>
            </a:r>
            <a:endParaRPr/>
          </a:p>
          <a:p>
            <a:pPr indent="-285750" lvl="2" marL="1200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processes do not share these resources.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3" y="666750"/>
            <a:ext cx="7991475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614363"/>
            <a:ext cx="806767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147763"/>
            <a:ext cx="79343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14350"/>
            <a:ext cx="80772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228600"/>
            <a:ext cx="8086725" cy="5629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762000"/>
            <a:ext cx="841057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