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54A9-68CE-41D6-93F1-51F97F37E3E1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B9B46C86-55B1-43CB-BC56-95F0ACAC86B0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1487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54A9-68CE-41D6-93F1-51F97F37E3E1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6C86-55B1-43CB-BC56-95F0ACAC86B0}" type="slidenum">
              <a:rPr lang="en-IN" smtClean="0"/>
              <a:t>‹#›</a:t>
            </a:fld>
            <a:endParaRPr lang="en-IN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3400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54A9-68CE-41D6-93F1-51F97F37E3E1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6C86-55B1-43CB-BC56-95F0ACAC86B0}" type="slidenum">
              <a:rPr lang="en-IN" smtClean="0"/>
              <a:t>‹#›</a:t>
            </a:fld>
            <a:endParaRPr lang="en-IN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9522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6A54A9-68CE-41D6-93F1-51F97F37E3E1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6C86-55B1-43CB-BC56-95F0ACAC86B0}" type="slidenum">
              <a:rPr lang="en-IN" smtClean="0"/>
              <a:t>‹#›</a:t>
            </a:fld>
            <a:endParaRPr lang="en-IN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4884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54A9-68CE-41D6-93F1-51F97F37E3E1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6C86-55B1-43CB-BC56-95F0ACAC86B0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8326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54A9-68CE-41D6-93F1-51F97F37E3E1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6C86-55B1-43CB-BC56-95F0ACAC86B0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4125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54A9-68CE-41D6-93F1-51F97F37E3E1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6C86-55B1-43CB-BC56-95F0ACAC86B0}" type="slidenum">
              <a:rPr lang="en-IN" smtClean="0"/>
              <a:t>‹#›</a:t>
            </a:fld>
            <a:endParaRPr lang="en-IN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8628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54A9-68CE-41D6-93F1-51F97F37E3E1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6C86-55B1-43CB-BC56-95F0ACAC86B0}" type="slidenum">
              <a:rPr lang="en-IN" smtClean="0"/>
              <a:t>‹#›</a:t>
            </a:fld>
            <a:endParaRPr lang="en-IN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1199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54A9-68CE-41D6-93F1-51F97F37E3E1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6C86-55B1-43CB-BC56-95F0ACAC8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228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54A9-68CE-41D6-93F1-51F97F37E3E1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6C86-55B1-43CB-BC56-95F0ACAC86B0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9559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6A54A9-68CE-41D6-93F1-51F97F37E3E1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B9B46C86-55B1-43CB-BC56-95F0ACAC86B0}" type="slidenum">
              <a:rPr lang="en-IN" smtClean="0"/>
              <a:t>‹#›</a:t>
            </a:fld>
            <a:endParaRPr lang="en-IN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763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A54A9-68CE-41D6-93F1-51F97F37E3E1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9B46C86-55B1-43CB-BC56-95F0ACAC8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135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D43FD-2676-4456-8BCD-27DC581B4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421570"/>
          </a:xfrm>
        </p:spPr>
        <p:txBody>
          <a:bodyPr/>
          <a:lstStyle/>
          <a:p>
            <a:pPr algn="ctr"/>
            <a:r>
              <a:rPr lang="en-IN" dirty="0"/>
              <a:t>JOB SEARCH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5A3BD7-D7D5-4851-B8F1-D327220470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3428999"/>
            <a:ext cx="10058400" cy="2421569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Prepared by:</a:t>
            </a:r>
          </a:p>
          <a:p>
            <a:pPr algn="ctr"/>
            <a:r>
              <a:rPr lang="en-IN" dirty="0"/>
              <a:t>Deepak Kadam</a:t>
            </a:r>
          </a:p>
          <a:p>
            <a:pPr algn="ctr"/>
            <a:r>
              <a:rPr lang="en-IN" dirty="0"/>
              <a:t>Swati Patra</a:t>
            </a:r>
          </a:p>
          <a:p>
            <a:pPr algn="ctr"/>
            <a:r>
              <a:rPr lang="en-IN" dirty="0"/>
              <a:t>Arisha </a:t>
            </a:r>
            <a:r>
              <a:rPr lang="en-IN" dirty="0" err="1"/>
              <a:t>Chamadia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59222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178DF-E7CA-406C-B60A-986A254C8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000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07A99-94F7-4AFC-BA12-872BAFD75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000" dirty="0"/>
              <a:t>To test Job </a:t>
            </a:r>
            <a:r>
              <a:rPr lang="en-US" sz="3000"/>
              <a:t>Search application</a:t>
            </a:r>
            <a:endParaRPr lang="en-IN" sz="3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8536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94A04-83E0-403B-9798-177DAF449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000" b="1" dirty="0"/>
              <a:t>System Modules: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6645E-5E8C-4EE9-8F70-4CF9F9FD7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algn="ctr"/>
            <a:r>
              <a:rPr lang="en-US" sz="3000" dirty="0"/>
              <a:t>Insert Company</a:t>
            </a:r>
            <a:endParaRPr lang="en-IN" sz="3000" dirty="0"/>
          </a:p>
          <a:p>
            <a:pPr lvl="0" algn="ctr"/>
            <a:r>
              <a:rPr lang="en-US" sz="3000" dirty="0"/>
              <a:t>Show Company Details</a:t>
            </a:r>
            <a:endParaRPr lang="en-IN" sz="3000" dirty="0"/>
          </a:p>
          <a:p>
            <a:pPr lvl="0" algn="ctr"/>
            <a:r>
              <a:rPr lang="en-US" sz="3000" dirty="0"/>
              <a:t>Search Candidate</a:t>
            </a:r>
            <a:endParaRPr lang="en-IN" sz="3000" dirty="0"/>
          </a:p>
          <a:p>
            <a:pPr lvl="0" algn="ctr"/>
            <a:r>
              <a:rPr lang="en-US" sz="3000" dirty="0"/>
              <a:t>Insert Candidate</a:t>
            </a:r>
            <a:endParaRPr lang="en-IN" sz="3000" dirty="0"/>
          </a:p>
          <a:p>
            <a:pPr lvl="0" algn="ctr"/>
            <a:r>
              <a:rPr lang="en-US" sz="3000" dirty="0"/>
              <a:t>Search Company</a:t>
            </a:r>
            <a:endParaRPr lang="en-IN" sz="30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9199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C4C19-1370-409F-A6A6-547C050D8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000" b="1" dirty="0"/>
              <a:t>TESTING STRATEGY</a:t>
            </a:r>
            <a:br>
              <a:rPr lang="en-IN" dirty="0"/>
            </a:b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387ED7-1874-4EEE-A917-3982B1799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000" dirty="0"/>
              <a:t>Unit testing</a:t>
            </a:r>
          </a:p>
          <a:p>
            <a:r>
              <a:rPr lang="en-US" sz="3000" dirty="0"/>
              <a:t>Integration Testing</a:t>
            </a:r>
          </a:p>
          <a:p>
            <a:r>
              <a:rPr lang="en-US" sz="3000" dirty="0"/>
              <a:t>Compatibility Testing</a:t>
            </a:r>
          </a:p>
          <a:p>
            <a:r>
              <a:rPr lang="en-US" sz="3000" dirty="0"/>
              <a:t>System Testing</a:t>
            </a: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365430881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21</TotalTime>
  <Words>45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Gallery</vt:lpstr>
      <vt:lpstr>JOB SEARCH SYSTEM</vt:lpstr>
      <vt:lpstr>Problem Statement</vt:lpstr>
      <vt:lpstr>System Modules: </vt:lpstr>
      <vt:lpstr>TESTING STRATEGY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SEARCH SYSTEM</dc:title>
  <dc:creator>arisha9829@gmail.com</dc:creator>
  <cp:lastModifiedBy>arisha9829@gmail.com</cp:lastModifiedBy>
  <cp:revision>3</cp:revision>
  <dcterms:created xsi:type="dcterms:W3CDTF">2019-11-04T09:47:02Z</dcterms:created>
  <dcterms:modified xsi:type="dcterms:W3CDTF">2019-11-04T10:12:50Z</dcterms:modified>
</cp:coreProperties>
</file>