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8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40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5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8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32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12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1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5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6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4A9-68CE-41D6-93F1-51F97F37E3E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B46C86-55B1-43CB-BC56-95F0ACAC8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43FD-2676-4456-8BCD-27DC581B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21570"/>
          </a:xfrm>
        </p:spPr>
        <p:txBody>
          <a:bodyPr/>
          <a:lstStyle/>
          <a:p>
            <a:pPr algn="ctr"/>
            <a:r>
              <a:rPr lang="en-IN" dirty="0"/>
              <a:t>ONLINE HOME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A3BD7-D7D5-4851-B8F1-D3272204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8999"/>
            <a:ext cx="10058400" cy="242156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Prepared by:</a:t>
            </a:r>
          </a:p>
          <a:p>
            <a:pPr algn="ctr"/>
            <a:r>
              <a:rPr lang="en-IN" dirty="0"/>
              <a:t>Deepak Kadam</a:t>
            </a:r>
          </a:p>
          <a:p>
            <a:pPr algn="ctr"/>
            <a:r>
              <a:rPr lang="en-IN" dirty="0"/>
              <a:t>Swati Patra</a:t>
            </a:r>
          </a:p>
          <a:p>
            <a:pPr algn="ctr"/>
            <a:r>
              <a:rPr lang="en-IN" dirty="0"/>
              <a:t>Arisha </a:t>
            </a:r>
            <a:r>
              <a:rPr lang="en-IN" dirty="0" err="1"/>
              <a:t>Chamadia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2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78DF-E7CA-406C-B60A-986A254C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7A99-94F7-4AFC-BA12-872BAFD7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To test Online </a:t>
            </a:r>
            <a:r>
              <a:rPr lang="en-IN" sz="3000"/>
              <a:t>Home Search application.  </a:t>
            </a:r>
            <a:endParaRPr lang="en-IN" sz="3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53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A04-83E0-403B-9798-177DAF44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/>
              <a:t>System Modules: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645E-5E8C-4EE9-8F70-4CF9F9FD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Database connection </a:t>
            </a:r>
          </a:p>
          <a:p>
            <a:pPr marL="457200" indent="-457200">
              <a:buAutoNum type="arabicPeriod"/>
            </a:pPr>
            <a:r>
              <a:rPr lang="en-IN" dirty="0"/>
              <a:t>User Registration</a:t>
            </a:r>
          </a:p>
          <a:p>
            <a:pPr marL="457200" indent="-457200">
              <a:buAutoNum type="arabicPeriod"/>
            </a:pPr>
            <a:r>
              <a:rPr lang="en-IN" dirty="0"/>
              <a:t>User Login </a:t>
            </a:r>
          </a:p>
          <a:p>
            <a:pPr marL="457200" indent="-457200">
              <a:buAutoNum type="arabicPeriod"/>
            </a:pPr>
            <a:r>
              <a:rPr lang="en-IN" dirty="0"/>
              <a:t> Add Property </a:t>
            </a:r>
          </a:p>
          <a:p>
            <a:pPr marL="457200" indent="-457200">
              <a:buAutoNum type="arabicPeriod"/>
            </a:pPr>
            <a:r>
              <a:rPr lang="en-IN" dirty="0"/>
              <a:t> Search for Apartments </a:t>
            </a:r>
          </a:p>
        </p:txBody>
      </p:sp>
    </p:spTree>
    <p:extLst>
      <p:ext uri="{BB962C8B-B14F-4D97-AF65-F5344CB8AC3E}">
        <p14:creationId xmlns:p14="http://schemas.microsoft.com/office/powerpoint/2010/main" val="22191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4C19-1370-409F-A6A6-547C050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/>
              <a:t>TESTING STRATEGY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87ED7-1874-4EEE-A917-3982B179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Unit testing</a:t>
            </a:r>
          </a:p>
          <a:p>
            <a:r>
              <a:rPr lang="en-US" sz="3000" dirty="0"/>
              <a:t>Integration Testing</a:t>
            </a:r>
          </a:p>
          <a:p>
            <a:r>
              <a:rPr lang="en-US" sz="3000" dirty="0"/>
              <a:t>Compatibility Testing</a:t>
            </a:r>
          </a:p>
          <a:p>
            <a:r>
              <a:rPr lang="en-US" sz="3000" dirty="0"/>
              <a:t>System Testing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543088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ONLINE HOME SEARCH</vt:lpstr>
      <vt:lpstr>Problem Statement</vt:lpstr>
      <vt:lpstr>System Modules: </vt:lpstr>
      <vt:lpstr>TESTING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SYSTEM</dc:title>
  <dc:creator>arisha9829@gmail.com</dc:creator>
  <cp:lastModifiedBy>arisha9829@gmail.com</cp:lastModifiedBy>
  <cp:revision>5</cp:revision>
  <dcterms:created xsi:type="dcterms:W3CDTF">2019-11-04T09:47:02Z</dcterms:created>
  <dcterms:modified xsi:type="dcterms:W3CDTF">2019-11-04T10:13:07Z</dcterms:modified>
</cp:coreProperties>
</file>