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4" d="100"/>
          <a:sy n="84" d="100"/>
        </p:scale>
        <p:origin x="10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2 0 1 6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297" y="5055328"/>
            <a:ext cx="3867208" cy="60942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spc="600" dirty="0">
                <a:solidFill>
                  <a:schemeClr val="tx1"/>
                </a:solidFill>
              </a:rPr>
              <a:t>Kobe, Japan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15</a:t>
            </a:r>
            <a:r>
              <a:rPr lang="en-US" baseline="30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International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Semantic Web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Conference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10837" t="25327" r="5747" b="30324"/>
          <a:stretch/>
        </p:blipFill>
        <p:spPr>
          <a:xfrm rot="10800000">
            <a:off x="818312" y="1130677"/>
            <a:ext cx="7585459" cy="2219003"/>
          </a:xfrm>
          <a:custGeom>
            <a:avLst/>
            <a:gdLst>
              <a:gd name="connsiteX0" fmla="*/ 2804100 w 8190698"/>
              <a:gd name="connsiteY0" fmla="*/ 1459946 h 2396055"/>
              <a:gd name="connsiteX1" fmla="*/ 2821239 w 8190698"/>
              <a:gd name="connsiteY1" fmla="*/ 1319285 h 2396055"/>
              <a:gd name="connsiteX2" fmla="*/ 2758233 w 8190698"/>
              <a:gd name="connsiteY2" fmla="*/ 1420555 h 2396055"/>
              <a:gd name="connsiteX3" fmla="*/ 6540045 w 8190698"/>
              <a:gd name="connsiteY3" fmla="*/ 2169127 h 2396055"/>
              <a:gd name="connsiteX4" fmla="*/ 5440007 w 8190698"/>
              <a:gd name="connsiteY4" fmla="*/ 2169127 h 2396055"/>
              <a:gd name="connsiteX5" fmla="*/ 5149350 w 8190698"/>
              <a:gd name="connsiteY5" fmla="*/ 1711910 h 2396055"/>
              <a:gd name="connsiteX6" fmla="*/ 6075073 w 8190698"/>
              <a:gd name="connsiteY6" fmla="*/ 1711910 h 2396055"/>
              <a:gd name="connsiteX7" fmla="*/ 5090242 w 8190698"/>
              <a:gd name="connsiteY7" fmla="*/ 666347 h 2396055"/>
              <a:gd name="connsiteX8" fmla="*/ 5169916 w 8190698"/>
              <a:gd name="connsiteY8" fmla="*/ 551648 h 2396055"/>
              <a:gd name="connsiteX9" fmla="*/ 5393572 w 8190698"/>
              <a:gd name="connsiteY9" fmla="*/ 209855 h 2396055"/>
              <a:gd name="connsiteX10" fmla="*/ 6508315 w 8190698"/>
              <a:gd name="connsiteY10" fmla="*/ 209855 h 2396055"/>
              <a:gd name="connsiteX11" fmla="*/ 6802859 w 8190698"/>
              <a:gd name="connsiteY11" fmla="*/ 667071 h 2396055"/>
              <a:gd name="connsiteX12" fmla="*/ 5818398 w 8190698"/>
              <a:gd name="connsiteY12" fmla="*/ 667071 h 2396055"/>
              <a:gd name="connsiteX13" fmla="*/ 6797830 w 8190698"/>
              <a:gd name="connsiteY13" fmla="*/ 1709083 h 2396055"/>
              <a:gd name="connsiteX14" fmla="*/ 6795949 w 8190698"/>
              <a:gd name="connsiteY14" fmla="*/ 1711910 h 2396055"/>
              <a:gd name="connsiteX15" fmla="*/ 417878 w 8190698"/>
              <a:gd name="connsiteY15" fmla="*/ 2204889 h 2396055"/>
              <a:gd name="connsiteX16" fmla="*/ 637 w 8190698"/>
              <a:gd name="connsiteY16" fmla="*/ 1744630 h 2396055"/>
              <a:gd name="connsiteX17" fmla="*/ 1798 w 8190698"/>
              <a:gd name="connsiteY17" fmla="*/ 1743687 h 2396055"/>
              <a:gd name="connsiteX18" fmla="*/ 636 w 8190698"/>
              <a:gd name="connsiteY18" fmla="*/ 1742401 h 2396055"/>
              <a:gd name="connsiteX19" fmla="*/ 2182 w 8190698"/>
              <a:gd name="connsiteY19" fmla="*/ 1742403 h 2396055"/>
              <a:gd name="connsiteX20" fmla="*/ 0 w 8190698"/>
              <a:gd name="connsiteY20" fmla="*/ 1740269 h 2396055"/>
              <a:gd name="connsiteX21" fmla="*/ 191857 w 8190698"/>
              <a:gd name="connsiteY21" fmla="*/ 1589335 h 2396055"/>
              <a:gd name="connsiteX22" fmla="*/ 285889 w 8190698"/>
              <a:gd name="connsiteY22" fmla="*/ 1512970 h 2396055"/>
              <a:gd name="connsiteX23" fmla="*/ 490395 w 8190698"/>
              <a:gd name="connsiteY23" fmla="*/ 1738563 h 2396055"/>
              <a:gd name="connsiteX24" fmla="*/ 1246156 w 8190698"/>
              <a:gd name="connsiteY24" fmla="*/ 1738563 h 2396055"/>
              <a:gd name="connsiteX25" fmla="*/ 1246156 w 8190698"/>
              <a:gd name="connsiteY25" fmla="*/ 693595 h 2396055"/>
              <a:gd name="connsiteX26" fmla="*/ 504170 w 8190698"/>
              <a:gd name="connsiteY26" fmla="*/ 693595 h 2396055"/>
              <a:gd name="connsiteX27" fmla="*/ 290809 w 8190698"/>
              <a:gd name="connsiteY27" fmla="*/ 928742 h 2396055"/>
              <a:gd name="connsiteX28" fmla="*/ 5668 w 8190698"/>
              <a:gd name="connsiteY28" fmla="*/ 696959 h 2396055"/>
              <a:gd name="connsiteX29" fmla="*/ 6957 w 8190698"/>
              <a:gd name="connsiteY29" fmla="*/ 695538 h 2396055"/>
              <a:gd name="connsiteX30" fmla="*/ 3536 w 8190698"/>
              <a:gd name="connsiteY30" fmla="*/ 694794 h 2396055"/>
              <a:gd name="connsiteX31" fmla="*/ 23648 w 8190698"/>
              <a:gd name="connsiteY31" fmla="*/ 677145 h 2396055"/>
              <a:gd name="connsiteX32" fmla="*/ 48042 w 8190698"/>
              <a:gd name="connsiteY32" fmla="*/ 650262 h 2396055"/>
              <a:gd name="connsiteX33" fmla="*/ 426148 w 8190698"/>
              <a:gd name="connsiteY33" fmla="*/ 231672 h 2396055"/>
              <a:gd name="connsiteX34" fmla="*/ 1260046 w 8190698"/>
              <a:gd name="connsiteY34" fmla="*/ 231672 h 2396055"/>
              <a:gd name="connsiteX35" fmla="*/ 1729179 w 8190698"/>
              <a:gd name="connsiteY35" fmla="*/ 693247 h 2396055"/>
              <a:gd name="connsiteX36" fmla="*/ 1726287 w 8190698"/>
              <a:gd name="connsiteY36" fmla="*/ 693249 h 2396055"/>
              <a:gd name="connsiteX37" fmla="*/ 1730510 w 8190698"/>
              <a:gd name="connsiteY37" fmla="*/ 696179 h 2396055"/>
              <a:gd name="connsiteX38" fmla="*/ 1726377 w 8190698"/>
              <a:gd name="connsiteY38" fmla="*/ 696973 h 2396055"/>
              <a:gd name="connsiteX39" fmla="*/ 1729179 w 8190698"/>
              <a:gd name="connsiteY39" fmla="*/ 699535 h 2396055"/>
              <a:gd name="connsiteX40" fmla="*/ 1729180 w 8190698"/>
              <a:gd name="connsiteY40" fmla="*/ 1732511 h 2396055"/>
              <a:gd name="connsiteX41" fmla="*/ 1727946 w 8190698"/>
              <a:gd name="connsiteY41" fmla="*/ 1733699 h 2396055"/>
              <a:gd name="connsiteX42" fmla="*/ 1729600 w 8190698"/>
              <a:gd name="connsiteY42" fmla="*/ 1735881 h 2396055"/>
              <a:gd name="connsiteX43" fmla="*/ 1667422 w 8190698"/>
              <a:gd name="connsiteY43" fmla="*/ 1794728 h 2396055"/>
              <a:gd name="connsiteX44" fmla="*/ 1251472 w 8190698"/>
              <a:gd name="connsiteY44" fmla="*/ 2203978 h 2396055"/>
              <a:gd name="connsiteX45" fmla="*/ 418999 w 8190698"/>
              <a:gd name="connsiteY45" fmla="*/ 2203979 h 2396055"/>
              <a:gd name="connsiteX46" fmla="*/ 8019439 w 8190698"/>
              <a:gd name="connsiteY46" fmla="*/ 2234223 h 2396055"/>
              <a:gd name="connsiteX47" fmla="*/ 7577397 w 8190698"/>
              <a:gd name="connsiteY47" fmla="*/ 2048580 h 2396055"/>
              <a:gd name="connsiteX48" fmla="*/ 7417667 w 8190698"/>
              <a:gd name="connsiteY48" fmla="*/ 1984284 h 2396055"/>
              <a:gd name="connsiteX49" fmla="*/ 7417668 w 8190698"/>
              <a:gd name="connsiteY49" fmla="*/ 1981499 h 2396055"/>
              <a:gd name="connsiteX50" fmla="*/ 7417667 w 8190698"/>
              <a:gd name="connsiteY50" fmla="*/ 1981499 h 2396055"/>
              <a:gd name="connsiteX51" fmla="*/ 7417668 w 8190698"/>
              <a:gd name="connsiteY51" fmla="*/ 1981494 h 2396055"/>
              <a:gd name="connsiteX52" fmla="*/ 7417667 w 8190698"/>
              <a:gd name="connsiteY52" fmla="*/ 1101289 h 2396055"/>
              <a:gd name="connsiteX53" fmla="*/ 7417668 w 8190698"/>
              <a:gd name="connsiteY53" fmla="*/ 717764 h 2396055"/>
              <a:gd name="connsiteX54" fmla="*/ 7239704 w 8190698"/>
              <a:gd name="connsiteY54" fmla="*/ 643026 h 2396055"/>
              <a:gd name="connsiteX55" fmla="*/ 7417667 w 8190698"/>
              <a:gd name="connsiteY55" fmla="*/ 262474 h 2396055"/>
              <a:gd name="connsiteX56" fmla="*/ 8022491 w 8190698"/>
              <a:gd name="connsiteY56" fmla="*/ 505937 h 2396055"/>
              <a:gd name="connsiteX57" fmla="*/ 8022489 w 8190698"/>
              <a:gd name="connsiteY57" fmla="*/ 1798255 h 2396055"/>
              <a:gd name="connsiteX58" fmla="*/ 8190698 w 8190698"/>
              <a:gd name="connsiteY58" fmla="*/ 1868897 h 2396055"/>
              <a:gd name="connsiteX59" fmla="*/ 8022489 w 8190698"/>
              <a:gd name="connsiteY59" fmla="*/ 2227717 h 2396055"/>
              <a:gd name="connsiteX60" fmla="*/ 8022491 w 8190698"/>
              <a:gd name="connsiteY60" fmla="*/ 2227747 h 2396055"/>
              <a:gd name="connsiteX61" fmla="*/ 8022477 w 8190698"/>
              <a:gd name="connsiteY61" fmla="*/ 2227741 h 2396055"/>
              <a:gd name="connsiteX62" fmla="*/ 2141119 w 8190698"/>
              <a:gd name="connsiteY62" fmla="*/ 2396055 h 2396055"/>
              <a:gd name="connsiteX63" fmla="*/ 2494411 w 8190698"/>
              <a:gd name="connsiteY63" fmla="*/ 565991 h 2396055"/>
              <a:gd name="connsiteX64" fmla="*/ 2685600 w 8190698"/>
              <a:gd name="connsiteY64" fmla="*/ 388485 h 2396055"/>
              <a:gd name="connsiteX65" fmla="*/ 2685395 w 8190698"/>
              <a:gd name="connsiteY65" fmla="*/ 383563 h 2396055"/>
              <a:gd name="connsiteX66" fmla="*/ 2913329 w 8190698"/>
              <a:gd name="connsiteY66" fmla="*/ 172724 h 2396055"/>
              <a:gd name="connsiteX67" fmla="*/ 2965899 w 8190698"/>
              <a:gd name="connsiteY67" fmla="*/ 120706 h 2396055"/>
              <a:gd name="connsiteX68" fmla="*/ 2970723 w 8190698"/>
              <a:gd name="connsiteY68" fmla="*/ 125115 h 2396055"/>
              <a:gd name="connsiteX69" fmla="*/ 2974720 w 8190698"/>
              <a:gd name="connsiteY69" fmla="*/ 126681 h 2396055"/>
              <a:gd name="connsiteX70" fmla="*/ 3352493 w 8190698"/>
              <a:gd name="connsiteY70" fmla="*/ 243482 h 2396055"/>
              <a:gd name="connsiteX71" fmla="*/ 3355471 w 8190698"/>
              <a:gd name="connsiteY71" fmla="*/ 244370 h 2396055"/>
              <a:gd name="connsiteX72" fmla="*/ 3355461 w 8190698"/>
              <a:gd name="connsiteY72" fmla="*/ 244399 h 2396055"/>
              <a:gd name="connsiteX73" fmla="*/ 3361681 w 8190698"/>
              <a:gd name="connsiteY73" fmla="*/ 246322 h 2396055"/>
              <a:gd name="connsiteX74" fmla="*/ 3435054 w 8190698"/>
              <a:gd name="connsiteY74" fmla="*/ 36460 h 2396055"/>
              <a:gd name="connsiteX75" fmla="*/ 3442131 w 8190698"/>
              <a:gd name="connsiteY75" fmla="*/ 0 h 2396055"/>
              <a:gd name="connsiteX76" fmla="*/ 3444454 w 8190698"/>
              <a:gd name="connsiteY76" fmla="*/ 1807 h 2396055"/>
              <a:gd name="connsiteX77" fmla="*/ 3444521 w 8190698"/>
              <a:gd name="connsiteY77" fmla="*/ 1449 h 2396055"/>
              <a:gd name="connsiteX78" fmla="*/ 3680446 w 8190698"/>
              <a:gd name="connsiteY78" fmla="*/ 179509 h 2396055"/>
              <a:gd name="connsiteX79" fmla="*/ 3681812 w 8190698"/>
              <a:gd name="connsiteY79" fmla="*/ 179722 h 2396055"/>
              <a:gd name="connsiteX80" fmla="*/ 3688001 w 8190698"/>
              <a:gd name="connsiteY80" fmla="*/ 173451 h 2396055"/>
              <a:gd name="connsiteX81" fmla="*/ 3700185 w 8190698"/>
              <a:gd name="connsiteY81" fmla="*/ 182591 h 2396055"/>
              <a:gd name="connsiteX82" fmla="*/ 4152297 w 8190698"/>
              <a:gd name="connsiteY82" fmla="*/ 253189 h 2396055"/>
              <a:gd name="connsiteX83" fmla="*/ 4392760 w 8190698"/>
              <a:gd name="connsiteY83" fmla="*/ 702141 h 2396055"/>
              <a:gd name="connsiteX84" fmla="*/ 4406263 w 8190698"/>
              <a:gd name="connsiteY84" fmla="*/ 712271 h 2396055"/>
              <a:gd name="connsiteX85" fmla="*/ 4393529 w 8190698"/>
              <a:gd name="connsiteY85" fmla="*/ 703578 h 2396055"/>
              <a:gd name="connsiteX86" fmla="*/ 4398946 w 8190698"/>
              <a:gd name="connsiteY86" fmla="*/ 713689 h 2396055"/>
              <a:gd name="connsiteX87" fmla="*/ 4622737 w 8190698"/>
              <a:gd name="connsiteY87" fmla="*/ 2342813 h 2396055"/>
              <a:gd name="connsiteX88" fmla="*/ 4628706 w 8190698"/>
              <a:gd name="connsiteY88" fmla="*/ 2355755 h 2396055"/>
              <a:gd name="connsiteX89" fmla="*/ 4623497 w 8190698"/>
              <a:gd name="connsiteY89" fmla="*/ 2348344 h 2396055"/>
              <a:gd name="connsiteX90" fmla="*/ 4624147 w 8190698"/>
              <a:gd name="connsiteY90" fmla="*/ 2353074 h 2396055"/>
              <a:gd name="connsiteX91" fmla="*/ 4287116 w 8190698"/>
              <a:gd name="connsiteY91" fmla="*/ 1869839 h 2396055"/>
              <a:gd name="connsiteX92" fmla="*/ 3761141 w 8190698"/>
              <a:gd name="connsiteY92" fmla="*/ 1121640 h 2396055"/>
              <a:gd name="connsiteX93" fmla="*/ 3473248 w 8190698"/>
              <a:gd name="connsiteY93" fmla="*/ 2079348 h 2396055"/>
              <a:gd name="connsiteX94" fmla="*/ 3472674 w 8190698"/>
              <a:gd name="connsiteY94" fmla="*/ 2071059 h 2396055"/>
              <a:gd name="connsiteX95" fmla="*/ 3231870 w 8190698"/>
              <a:gd name="connsiteY95" fmla="*/ 1213074 h 2396055"/>
              <a:gd name="connsiteX96" fmla="*/ 2934686 w 8190698"/>
              <a:gd name="connsiteY96" fmla="*/ 1696093 h 2396055"/>
              <a:gd name="connsiteX97" fmla="*/ 2932357 w 8190698"/>
              <a:gd name="connsiteY97" fmla="*/ 1696973 h 2396055"/>
              <a:gd name="connsiteX98" fmla="*/ 2932118 w 8190698"/>
              <a:gd name="connsiteY98" fmla="*/ 1697565 h 2396055"/>
              <a:gd name="connsiteX99" fmla="*/ 2930501 w 8190698"/>
              <a:gd name="connsiteY99" fmla="*/ 1697675 h 2396055"/>
              <a:gd name="connsiteX100" fmla="*/ 2845352 w 8190698"/>
              <a:gd name="connsiteY100" fmla="*/ 1729862 h 2396055"/>
              <a:gd name="connsiteX101" fmla="*/ 2845089 w 8190698"/>
              <a:gd name="connsiteY101" fmla="*/ 1730145 h 2396055"/>
              <a:gd name="connsiteX102" fmla="*/ 2844634 w 8190698"/>
              <a:gd name="connsiteY102" fmla="*/ 1731425 h 2396055"/>
              <a:gd name="connsiteX103" fmla="*/ 2844684 w 8190698"/>
              <a:gd name="connsiteY103" fmla="*/ 1730582 h 2396055"/>
              <a:gd name="connsiteX104" fmla="*/ 2843965 w 8190698"/>
              <a:gd name="connsiteY104" fmla="*/ 1731360 h 2396055"/>
              <a:gd name="connsiteX105" fmla="*/ 2843509 w 8190698"/>
              <a:gd name="connsiteY105" fmla="*/ 1730558 h 2396055"/>
              <a:gd name="connsiteX106" fmla="*/ 2842639 w 8190698"/>
              <a:gd name="connsiteY106" fmla="*/ 1730887 h 2396055"/>
              <a:gd name="connsiteX107" fmla="*/ 2843041 w 8190698"/>
              <a:gd name="connsiteY107" fmla="*/ 1729734 h 2396055"/>
              <a:gd name="connsiteX108" fmla="*/ 2828790 w 8190698"/>
              <a:gd name="connsiteY108" fmla="*/ 1704620 h 2396055"/>
              <a:gd name="connsiteX109" fmla="*/ 2781119 w 8190698"/>
              <a:gd name="connsiteY109" fmla="*/ 1707876 h 2396055"/>
              <a:gd name="connsiteX110" fmla="*/ 2763699 w 8190698"/>
              <a:gd name="connsiteY110" fmla="*/ 1709396 h 2396055"/>
              <a:gd name="connsiteX111" fmla="*/ 2689966 w 8190698"/>
              <a:gd name="connsiteY111" fmla="*/ 1523149 h 239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190698" h="2396055">
                <a:moveTo>
                  <a:pt x="2804100" y="1459946"/>
                </a:moveTo>
                <a:lnTo>
                  <a:pt x="2821239" y="1319285"/>
                </a:lnTo>
                <a:lnTo>
                  <a:pt x="2758233" y="1420555"/>
                </a:lnTo>
                <a:close/>
                <a:moveTo>
                  <a:pt x="6540045" y="2169127"/>
                </a:moveTo>
                <a:lnTo>
                  <a:pt x="5440007" y="2169127"/>
                </a:lnTo>
                <a:lnTo>
                  <a:pt x="5149350" y="1711910"/>
                </a:lnTo>
                <a:lnTo>
                  <a:pt x="6075073" y="1711910"/>
                </a:lnTo>
                <a:lnTo>
                  <a:pt x="5090242" y="666347"/>
                </a:lnTo>
                <a:lnTo>
                  <a:pt x="5169916" y="551648"/>
                </a:lnTo>
                <a:lnTo>
                  <a:pt x="5393572" y="209855"/>
                </a:lnTo>
                <a:lnTo>
                  <a:pt x="6508315" y="209855"/>
                </a:lnTo>
                <a:lnTo>
                  <a:pt x="6802859" y="667071"/>
                </a:lnTo>
                <a:lnTo>
                  <a:pt x="5818398" y="667071"/>
                </a:lnTo>
                <a:lnTo>
                  <a:pt x="6797830" y="1709083"/>
                </a:lnTo>
                <a:lnTo>
                  <a:pt x="6795949" y="1711910"/>
                </a:lnTo>
                <a:close/>
                <a:moveTo>
                  <a:pt x="417878" y="2204889"/>
                </a:moveTo>
                <a:lnTo>
                  <a:pt x="637" y="1744630"/>
                </a:lnTo>
                <a:lnTo>
                  <a:pt x="1798" y="1743687"/>
                </a:lnTo>
                <a:lnTo>
                  <a:pt x="636" y="1742401"/>
                </a:lnTo>
                <a:lnTo>
                  <a:pt x="2182" y="1742403"/>
                </a:lnTo>
                <a:lnTo>
                  <a:pt x="0" y="1740269"/>
                </a:lnTo>
                <a:lnTo>
                  <a:pt x="191857" y="1589335"/>
                </a:lnTo>
                <a:lnTo>
                  <a:pt x="285889" y="1512970"/>
                </a:lnTo>
                <a:lnTo>
                  <a:pt x="490395" y="1738563"/>
                </a:lnTo>
                <a:lnTo>
                  <a:pt x="1246156" y="1738563"/>
                </a:lnTo>
                <a:lnTo>
                  <a:pt x="1246156" y="693595"/>
                </a:lnTo>
                <a:lnTo>
                  <a:pt x="504170" y="693595"/>
                </a:lnTo>
                <a:lnTo>
                  <a:pt x="290809" y="928742"/>
                </a:lnTo>
                <a:lnTo>
                  <a:pt x="5668" y="696959"/>
                </a:lnTo>
                <a:lnTo>
                  <a:pt x="6957" y="695538"/>
                </a:lnTo>
                <a:lnTo>
                  <a:pt x="3536" y="694794"/>
                </a:lnTo>
                <a:lnTo>
                  <a:pt x="23648" y="677145"/>
                </a:lnTo>
                <a:lnTo>
                  <a:pt x="48042" y="650262"/>
                </a:lnTo>
                <a:lnTo>
                  <a:pt x="426148" y="231672"/>
                </a:lnTo>
                <a:lnTo>
                  <a:pt x="1260046" y="231672"/>
                </a:lnTo>
                <a:lnTo>
                  <a:pt x="1729179" y="693247"/>
                </a:lnTo>
                <a:lnTo>
                  <a:pt x="1726287" y="693249"/>
                </a:lnTo>
                <a:lnTo>
                  <a:pt x="1730510" y="696179"/>
                </a:lnTo>
                <a:lnTo>
                  <a:pt x="1726377" y="696973"/>
                </a:lnTo>
                <a:lnTo>
                  <a:pt x="1729179" y="699535"/>
                </a:lnTo>
                <a:cubicBezTo>
                  <a:pt x="1729179" y="1043860"/>
                  <a:pt x="1729180" y="1388186"/>
                  <a:pt x="1729180" y="1732511"/>
                </a:cubicBezTo>
                <a:lnTo>
                  <a:pt x="1727946" y="1733699"/>
                </a:lnTo>
                <a:lnTo>
                  <a:pt x="1729600" y="1735881"/>
                </a:lnTo>
                <a:lnTo>
                  <a:pt x="1667422" y="1794728"/>
                </a:lnTo>
                <a:lnTo>
                  <a:pt x="1251472" y="2203978"/>
                </a:lnTo>
                <a:lnTo>
                  <a:pt x="418999" y="2203979"/>
                </a:lnTo>
                <a:close/>
                <a:moveTo>
                  <a:pt x="8019439" y="2234223"/>
                </a:moveTo>
                <a:lnTo>
                  <a:pt x="7577397" y="2048580"/>
                </a:lnTo>
                <a:lnTo>
                  <a:pt x="7417667" y="1984284"/>
                </a:lnTo>
                <a:cubicBezTo>
                  <a:pt x="7417667" y="1983355"/>
                  <a:pt x="7417668" y="1982427"/>
                  <a:pt x="7417668" y="1981499"/>
                </a:cubicBezTo>
                <a:lnTo>
                  <a:pt x="7417667" y="1981499"/>
                </a:lnTo>
                <a:cubicBezTo>
                  <a:pt x="7417667" y="1981497"/>
                  <a:pt x="7417668" y="1981496"/>
                  <a:pt x="7417668" y="1981494"/>
                </a:cubicBezTo>
                <a:cubicBezTo>
                  <a:pt x="7417668" y="1688092"/>
                  <a:pt x="7417667" y="1394691"/>
                  <a:pt x="7417667" y="1101289"/>
                </a:cubicBezTo>
                <a:cubicBezTo>
                  <a:pt x="7417667" y="973447"/>
                  <a:pt x="7417668" y="845605"/>
                  <a:pt x="7417668" y="717764"/>
                </a:cubicBezTo>
                <a:lnTo>
                  <a:pt x="7239704" y="643026"/>
                </a:lnTo>
                <a:lnTo>
                  <a:pt x="7417667" y="262474"/>
                </a:lnTo>
                <a:lnTo>
                  <a:pt x="8022491" y="505937"/>
                </a:lnTo>
                <a:cubicBezTo>
                  <a:pt x="8022491" y="936709"/>
                  <a:pt x="8022489" y="1367483"/>
                  <a:pt x="8022489" y="1798255"/>
                </a:cubicBezTo>
                <a:lnTo>
                  <a:pt x="8190698" y="1868897"/>
                </a:lnTo>
                <a:lnTo>
                  <a:pt x="8022489" y="2227717"/>
                </a:lnTo>
                <a:cubicBezTo>
                  <a:pt x="8022489" y="2227726"/>
                  <a:pt x="8022491" y="2227737"/>
                  <a:pt x="8022491" y="2227747"/>
                </a:cubicBezTo>
                <a:cubicBezTo>
                  <a:pt x="8022486" y="2227746"/>
                  <a:pt x="8022482" y="2227743"/>
                  <a:pt x="8022477" y="2227741"/>
                </a:cubicBezTo>
                <a:close/>
                <a:moveTo>
                  <a:pt x="2141119" y="2396055"/>
                </a:moveTo>
                <a:lnTo>
                  <a:pt x="2494411" y="565991"/>
                </a:lnTo>
                <a:lnTo>
                  <a:pt x="2685600" y="388485"/>
                </a:lnTo>
                <a:cubicBezTo>
                  <a:pt x="2685531" y="386844"/>
                  <a:pt x="2685464" y="385204"/>
                  <a:pt x="2685395" y="383563"/>
                </a:cubicBezTo>
                <a:lnTo>
                  <a:pt x="2913329" y="172724"/>
                </a:lnTo>
                <a:lnTo>
                  <a:pt x="2965899" y="120706"/>
                </a:lnTo>
                <a:lnTo>
                  <a:pt x="2970723" y="125115"/>
                </a:lnTo>
                <a:lnTo>
                  <a:pt x="2974720" y="126681"/>
                </a:lnTo>
                <a:lnTo>
                  <a:pt x="3352493" y="243482"/>
                </a:lnTo>
                <a:lnTo>
                  <a:pt x="3355471" y="244370"/>
                </a:lnTo>
                <a:cubicBezTo>
                  <a:pt x="3355468" y="244379"/>
                  <a:pt x="3355463" y="244389"/>
                  <a:pt x="3355461" y="244399"/>
                </a:cubicBezTo>
                <a:lnTo>
                  <a:pt x="3361681" y="246322"/>
                </a:lnTo>
                <a:lnTo>
                  <a:pt x="3435054" y="36460"/>
                </a:lnTo>
                <a:lnTo>
                  <a:pt x="3442131" y="0"/>
                </a:lnTo>
                <a:lnTo>
                  <a:pt x="3444454" y="1807"/>
                </a:lnTo>
                <a:cubicBezTo>
                  <a:pt x="3444476" y="1688"/>
                  <a:pt x="3444499" y="1568"/>
                  <a:pt x="3444521" y="1449"/>
                </a:cubicBezTo>
                <a:lnTo>
                  <a:pt x="3680446" y="179509"/>
                </a:lnTo>
                <a:lnTo>
                  <a:pt x="3681812" y="179722"/>
                </a:lnTo>
                <a:lnTo>
                  <a:pt x="3688001" y="173451"/>
                </a:lnTo>
                <a:lnTo>
                  <a:pt x="3700185" y="182591"/>
                </a:lnTo>
                <a:lnTo>
                  <a:pt x="4152297" y="253189"/>
                </a:lnTo>
                <a:lnTo>
                  <a:pt x="4392760" y="702141"/>
                </a:lnTo>
                <a:lnTo>
                  <a:pt x="4406263" y="712271"/>
                </a:lnTo>
                <a:lnTo>
                  <a:pt x="4393529" y="703578"/>
                </a:lnTo>
                <a:lnTo>
                  <a:pt x="4398946" y="713689"/>
                </a:lnTo>
                <a:lnTo>
                  <a:pt x="4622737" y="2342813"/>
                </a:lnTo>
                <a:lnTo>
                  <a:pt x="4628706" y="2355755"/>
                </a:lnTo>
                <a:lnTo>
                  <a:pt x="4623497" y="2348344"/>
                </a:lnTo>
                <a:lnTo>
                  <a:pt x="4624147" y="2353074"/>
                </a:lnTo>
                <a:lnTo>
                  <a:pt x="4287116" y="1869839"/>
                </a:lnTo>
                <a:lnTo>
                  <a:pt x="3761141" y="1121640"/>
                </a:lnTo>
                <a:lnTo>
                  <a:pt x="3473248" y="2079348"/>
                </a:lnTo>
                <a:lnTo>
                  <a:pt x="3472674" y="2071059"/>
                </a:lnTo>
                <a:lnTo>
                  <a:pt x="3231870" y="1213074"/>
                </a:lnTo>
                <a:lnTo>
                  <a:pt x="2934686" y="1696093"/>
                </a:lnTo>
                <a:lnTo>
                  <a:pt x="2932357" y="1696973"/>
                </a:lnTo>
                <a:lnTo>
                  <a:pt x="2932118" y="1697565"/>
                </a:lnTo>
                <a:lnTo>
                  <a:pt x="2930501" y="1697675"/>
                </a:lnTo>
                <a:lnTo>
                  <a:pt x="2845352" y="1729862"/>
                </a:lnTo>
                <a:lnTo>
                  <a:pt x="2845089" y="1730145"/>
                </a:lnTo>
                <a:cubicBezTo>
                  <a:pt x="2844937" y="1730571"/>
                  <a:pt x="2844786" y="1730999"/>
                  <a:pt x="2844634" y="1731425"/>
                </a:cubicBezTo>
                <a:cubicBezTo>
                  <a:pt x="2844650" y="1731144"/>
                  <a:pt x="2844668" y="1730863"/>
                  <a:pt x="2844684" y="1730582"/>
                </a:cubicBezTo>
                <a:lnTo>
                  <a:pt x="2843965" y="1731360"/>
                </a:lnTo>
                <a:lnTo>
                  <a:pt x="2843509" y="1730558"/>
                </a:lnTo>
                <a:lnTo>
                  <a:pt x="2842639" y="1730887"/>
                </a:lnTo>
                <a:lnTo>
                  <a:pt x="2843041" y="1729734"/>
                </a:lnTo>
                <a:lnTo>
                  <a:pt x="2828790" y="1704620"/>
                </a:lnTo>
                <a:lnTo>
                  <a:pt x="2781119" y="1707876"/>
                </a:lnTo>
                <a:lnTo>
                  <a:pt x="2763699" y="1709396"/>
                </a:lnTo>
                <a:lnTo>
                  <a:pt x="2689966" y="1523149"/>
                </a:lnTo>
                <a:close/>
              </a:path>
            </a:pathLst>
          </a:custGeom>
        </p:spPr>
      </p:pic>
      <p:sp>
        <p:nvSpPr>
          <p:cNvPr id="11" name="Freeform 10"/>
          <p:cNvSpPr/>
          <p:nvPr/>
        </p:nvSpPr>
        <p:spPr>
          <a:xfrm>
            <a:off x="1535105" y="2755408"/>
            <a:ext cx="162353" cy="351549"/>
          </a:xfrm>
          <a:custGeom>
            <a:avLst/>
            <a:gdLst>
              <a:gd name="connsiteX0" fmla="*/ 119937 w 119937"/>
              <a:gd name="connsiteY0" fmla="*/ 0 h 274383"/>
              <a:gd name="connsiteX1" fmla="*/ 4097 w 119937"/>
              <a:gd name="connsiteY1" fmla="*/ 262342 h 274383"/>
              <a:gd name="connsiteX2" fmla="*/ 0 w 119937"/>
              <a:gd name="connsiteY2" fmla="*/ 274383 h 274383"/>
              <a:gd name="connsiteX3" fmla="*/ 0 w 119937"/>
              <a:gd name="connsiteY3" fmla="*/ 19875 h 274383"/>
              <a:gd name="connsiteX4" fmla="*/ 119937 w 119937"/>
              <a:gd name="connsiteY4" fmla="*/ 0 h 27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37" h="274383">
                <a:moveTo>
                  <a:pt x="119937" y="0"/>
                </a:moveTo>
                <a:lnTo>
                  <a:pt x="4097" y="262342"/>
                </a:lnTo>
                <a:lnTo>
                  <a:pt x="0" y="274383"/>
                </a:lnTo>
                <a:lnTo>
                  <a:pt x="0" y="19875"/>
                </a:lnTo>
                <a:lnTo>
                  <a:pt x="119937" y="0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09325" y="1764479"/>
            <a:ext cx="1579202" cy="968303"/>
          </a:xfrm>
          <a:custGeom>
            <a:avLst/>
            <a:gdLst>
              <a:gd name="connsiteX0" fmla="*/ 0 w 1168254"/>
              <a:gd name="connsiteY0" fmla="*/ 2043 h 838665"/>
              <a:gd name="connsiteX1" fmla="*/ 494477 w 1168254"/>
              <a:gd name="connsiteY1" fmla="*/ 0 h 838665"/>
              <a:gd name="connsiteX2" fmla="*/ 1168254 w 1168254"/>
              <a:gd name="connsiteY2" fmla="*/ 755757 h 838665"/>
              <a:gd name="connsiteX3" fmla="*/ 1113743 w 1168254"/>
              <a:gd name="connsiteY3" fmla="*/ 838665 h 838665"/>
              <a:gd name="connsiteX4" fmla="*/ 1165417 w 1168254"/>
              <a:gd name="connsiteY4" fmla="*/ 755234 h 838665"/>
              <a:gd name="connsiteX5" fmla="*/ 670082 w 1168254"/>
              <a:gd name="connsiteY5" fmla="*/ 755234 h 838665"/>
              <a:gd name="connsiteX6" fmla="*/ 0 w 1168254"/>
              <a:gd name="connsiteY6" fmla="*/ 2043 h 838665"/>
              <a:gd name="connsiteX0" fmla="*/ 0 w 1168254"/>
              <a:gd name="connsiteY0" fmla="*/ 2043 h 755757"/>
              <a:gd name="connsiteX1" fmla="*/ 494477 w 1168254"/>
              <a:gd name="connsiteY1" fmla="*/ 0 h 755757"/>
              <a:gd name="connsiteX2" fmla="*/ 1168254 w 1168254"/>
              <a:gd name="connsiteY2" fmla="*/ 755757 h 755757"/>
              <a:gd name="connsiteX3" fmla="*/ 1165417 w 1168254"/>
              <a:gd name="connsiteY3" fmla="*/ 755234 h 755757"/>
              <a:gd name="connsiteX4" fmla="*/ 670082 w 1168254"/>
              <a:gd name="connsiteY4" fmla="*/ 755234 h 755757"/>
              <a:gd name="connsiteX5" fmla="*/ 0 w 1168254"/>
              <a:gd name="connsiteY5" fmla="*/ 2043 h 755757"/>
              <a:gd name="connsiteX0" fmla="*/ 0 w 1168254"/>
              <a:gd name="connsiteY0" fmla="*/ 2043 h 755757"/>
              <a:gd name="connsiteX1" fmla="*/ 494477 w 1168254"/>
              <a:gd name="connsiteY1" fmla="*/ 0 h 755757"/>
              <a:gd name="connsiteX2" fmla="*/ 1168254 w 1168254"/>
              <a:gd name="connsiteY2" fmla="*/ 755757 h 755757"/>
              <a:gd name="connsiteX3" fmla="*/ 670082 w 1168254"/>
              <a:gd name="connsiteY3" fmla="*/ 755234 h 755757"/>
              <a:gd name="connsiteX4" fmla="*/ 0 w 1168254"/>
              <a:gd name="connsiteY4" fmla="*/ 2043 h 755757"/>
              <a:gd name="connsiteX0" fmla="*/ 0 w 1166624"/>
              <a:gd name="connsiteY0" fmla="*/ 2043 h 755757"/>
              <a:gd name="connsiteX1" fmla="*/ 492847 w 1166624"/>
              <a:gd name="connsiteY1" fmla="*/ 0 h 755757"/>
              <a:gd name="connsiteX2" fmla="*/ 1166624 w 1166624"/>
              <a:gd name="connsiteY2" fmla="*/ 755757 h 755757"/>
              <a:gd name="connsiteX3" fmla="*/ 668452 w 1166624"/>
              <a:gd name="connsiteY3" fmla="*/ 755234 h 755757"/>
              <a:gd name="connsiteX4" fmla="*/ 0 w 1166624"/>
              <a:gd name="connsiteY4" fmla="*/ 2043 h 75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624" h="755757">
                <a:moveTo>
                  <a:pt x="0" y="2043"/>
                </a:moveTo>
                <a:lnTo>
                  <a:pt x="492847" y="0"/>
                </a:lnTo>
                <a:lnTo>
                  <a:pt x="1166624" y="755757"/>
                </a:lnTo>
                <a:lnTo>
                  <a:pt x="668452" y="755234"/>
                </a:lnTo>
                <a:lnTo>
                  <a:pt x="0" y="2043"/>
                </a:ln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47"/>
          <p:cNvSpPr/>
          <p:nvPr/>
        </p:nvSpPr>
        <p:spPr>
          <a:xfrm rot="2962160" flipV="1">
            <a:off x="8031849" y="1564402"/>
            <a:ext cx="292414" cy="345690"/>
          </a:xfrm>
          <a:custGeom>
            <a:avLst/>
            <a:gdLst>
              <a:gd name="connsiteX0" fmla="*/ 219847 w 438367"/>
              <a:gd name="connsiteY0" fmla="*/ 0 h 257147"/>
              <a:gd name="connsiteX1" fmla="*/ 438367 w 438367"/>
              <a:gd name="connsiteY1" fmla="*/ 254675 h 257147"/>
              <a:gd name="connsiteX2" fmla="*/ 438367 w 438367"/>
              <a:gd name="connsiteY2" fmla="*/ 0 h 257147"/>
              <a:gd name="connsiteX3" fmla="*/ 219847 w 438367"/>
              <a:gd name="connsiteY3" fmla="*/ 0 h 257147"/>
              <a:gd name="connsiteX4" fmla="*/ 0 w 438367"/>
              <a:gd name="connsiteY4" fmla="*/ 256136 h 257147"/>
              <a:gd name="connsiteX5" fmla="*/ 438367 w 438367"/>
              <a:gd name="connsiteY5" fmla="*/ 257147 h 257147"/>
              <a:gd name="connsiteX6" fmla="*/ 438367 w 438367"/>
              <a:gd name="connsiteY6" fmla="*/ 256102 h 257147"/>
              <a:gd name="connsiteX7" fmla="*/ 635 w 438367"/>
              <a:gd name="connsiteY7" fmla="*/ 256876 h 257147"/>
              <a:gd name="connsiteX8" fmla="*/ 0 w 438367"/>
              <a:gd name="connsiteY8" fmla="*/ 256136 h 257147"/>
              <a:gd name="connsiteX0" fmla="*/ 219212 w 437732"/>
              <a:gd name="connsiteY0" fmla="*/ 0 h 257147"/>
              <a:gd name="connsiteX1" fmla="*/ 437732 w 437732"/>
              <a:gd name="connsiteY1" fmla="*/ 254675 h 257147"/>
              <a:gd name="connsiteX2" fmla="*/ 437732 w 437732"/>
              <a:gd name="connsiteY2" fmla="*/ 0 h 257147"/>
              <a:gd name="connsiteX3" fmla="*/ 219212 w 437732"/>
              <a:gd name="connsiteY3" fmla="*/ 0 h 257147"/>
              <a:gd name="connsiteX4" fmla="*/ 0 w 437732"/>
              <a:gd name="connsiteY4" fmla="*/ 256876 h 257147"/>
              <a:gd name="connsiteX5" fmla="*/ 437732 w 437732"/>
              <a:gd name="connsiteY5" fmla="*/ 257147 h 257147"/>
              <a:gd name="connsiteX6" fmla="*/ 437732 w 437732"/>
              <a:gd name="connsiteY6" fmla="*/ 256102 h 257147"/>
              <a:gd name="connsiteX7" fmla="*/ 0 w 437732"/>
              <a:gd name="connsiteY7" fmla="*/ 256876 h 257147"/>
              <a:gd name="connsiteX0" fmla="*/ 0 w 218520"/>
              <a:gd name="connsiteY0" fmla="*/ 0 h 257147"/>
              <a:gd name="connsiteX1" fmla="*/ 218520 w 218520"/>
              <a:gd name="connsiteY1" fmla="*/ 254675 h 257147"/>
              <a:gd name="connsiteX2" fmla="*/ 218520 w 218520"/>
              <a:gd name="connsiteY2" fmla="*/ 0 h 257147"/>
              <a:gd name="connsiteX3" fmla="*/ 0 w 218520"/>
              <a:gd name="connsiteY3" fmla="*/ 0 h 257147"/>
              <a:gd name="connsiteX4" fmla="*/ 218520 w 218520"/>
              <a:gd name="connsiteY4" fmla="*/ 256102 h 257147"/>
              <a:gd name="connsiteX5" fmla="*/ 218520 w 218520"/>
              <a:gd name="connsiteY5" fmla="*/ 257147 h 257147"/>
              <a:gd name="connsiteX6" fmla="*/ 218520 w 218520"/>
              <a:gd name="connsiteY6" fmla="*/ 256102 h 257147"/>
              <a:gd name="connsiteX0" fmla="*/ 0 w 218149"/>
              <a:gd name="connsiteY0" fmla="*/ 0 h 261741"/>
              <a:gd name="connsiteX1" fmla="*/ 218149 w 218149"/>
              <a:gd name="connsiteY1" fmla="*/ 259269 h 261741"/>
              <a:gd name="connsiteX2" fmla="*/ 218149 w 218149"/>
              <a:gd name="connsiteY2" fmla="*/ 4594 h 261741"/>
              <a:gd name="connsiteX3" fmla="*/ 0 w 218149"/>
              <a:gd name="connsiteY3" fmla="*/ 0 h 261741"/>
              <a:gd name="connsiteX4" fmla="*/ 218149 w 218149"/>
              <a:gd name="connsiteY4" fmla="*/ 260696 h 261741"/>
              <a:gd name="connsiteX5" fmla="*/ 218149 w 218149"/>
              <a:gd name="connsiteY5" fmla="*/ 261741 h 261741"/>
              <a:gd name="connsiteX6" fmla="*/ 218149 w 218149"/>
              <a:gd name="connsiteY6" fmla="*/ 260696 h 261741"/>
              <a:gd name="connsiteX0" fmla="*/ 0 w 234945"/>
              <a:gd name="connsiteY0" fmla="*/ 0 h 261741"/>
              <a:gd name="connsiteX1" fmla="*/ 218149 w 234945"/>
              <a:gd name="connsiteY1" fmla="*/ 259269 h 261741"/>
              <a:gd name="connsiteX2" fmla="*/ 218149 w 234945"/>
              <a:gd name="connsiteY2" fmla="*/ 4594 h 261741"/>
              <a:gd name="connsiteX3" fmla="*/ 0 w 234945"/>
              <a:gd name="connsiteY3" fmla="*/ 0 h 261741"/>
              <a:gd name="connsiteX4" fmla="*/ 234945 w 234945"/>
              <a:gd name="connsiteY4" fmla="*/ 249203 h 261741"/>
              <a:gd name="connsiteX5" fmla="*/ 218149 w 234945"/>
              <a:gd name="connsiteY5" fmla="*/ 261741 h 261741"/>
              <a:gd name="connsiteX6" fmla="*/ 234945 w 234945"/>
              <a:gd name="connsiteY6" fmla="*/ 249203 h 261741"/>
              <a:gd name="connsiteX0" fmla="*/ 0 w 218149"/>
              <a:gd name="connsiteY0" fmla="*/ 0 h 259269"/>
              <a:gd name="connsiteX1" fmla="*/ 218149 w 218149"/>
              <a:gd name="connsiteY1" fmla="*/ 259269 h 259269"/>
              <a:gd name="connsiteX2" fmla="*/ 218149 w 218149"/>
              <a:gd name="connsiteY2" fmla="*/ 4594 h 259269"/>
              <a:gd name="connsiteX3" fmla="*/ 0 w 218149"/>
              <a:gd name="connsiteY3" fmla="*/ 0 h 259269"/>
              <a:gd name="connsiteX0" fmla="*/ 0 w 226551"/>
              <a:gd name="connsiteY0" fmla="*/ 0 h 261032"/>
              <a:gd name="connsiteX1" fmla="*/ 226551 w 226551"/>
              <a:gd name="connsiteY1" fmla="*/ 261032 h 261032"/>
              <a:gd name="connsiteX2" fmla="*/ 218149 w 226551"/>
              <a:gd name="connsiteY2" fmla="*/ 4594 h 261032"/>
              <a:gd name="connsiteX3" fmla="*/ 0 w 226551"/>
              <a:gd name="connsiteY3" fmla="*/ 0 h 261032"/>
              <a:gd name="connsiteX0" fmla="*/ 0 w 225801"/>
              <a:gd name="connsiteY0" fmla="*/ 0 h 255201"/>
              <a:gd name="connsiteX1" fmla="*/ 225801 w 225801"/>
              <a:gd name="connsiteY1" fmla="*/ 255201 h 255201"/>
              <a:gd name="connsiteX2" fmla="*/ 218149 w 225801"/>
              <a:gd name="connsiteY2" fmla="*/ 4594 h 255201"/>
              <a:gd name="connsiteX3" fmla="*/ 0 w 225801"/>
              <a:gd name="connsiteY3" fmla="*/ 0 h 255201"/>
              <a:gd name="connsiteX0" fmla="*/ 0 w 227108"/>
              <a:gd name="connsiteY0" fmla="*/ 0 h 254140"/>
              <a:gd name="connsiteX1" fmla="*/ 227108 w 227108"/>
              <a:gd name="connsiteY1" fmla="*/ 254140 h 254140"/>
              <a:gd name="connsiteX2" fmla="*/ 218149 w 227108"/>
              <a:gd name="connsiteY2" fmla="*/ 4594 h 254140"/>
              <a:gd name="connsiteX3" fmla="*/ 0 w 227108"/>
              <a:gd name="connsiteY3" fmla="*/ 0 h 254140"/>
              <a:gd name="connsiteX0" fmla="*/ 0 w 226922"/>
              <a:gd name="connsiteY0" fmla="*/ 0 h 256437"/>
              <a:gd name="connsiteX1" fmla="*/ 226922 w 226922"/>
              <a:gd name="connsiteY1" fmla="*/ 256437 h 256437"/>
              <a:gd name="connsiteX2" fmla="*/ 217963 w 226922"/>
              <a:gd name="connsiteY2" fmla="*/ 6891 h 256437"/>
              <a:gd name="connsiteX3" fmla="*/ 0 w 226922"/>
              <a:gd name="connsiteY3" fmla="*/ 0 h 256437"/>
              <a:gd name="connsiteX0" fmla="*/ 0 w 226922"/>
              <a:gd name="connsiteY0" fmla="*/ 0 h 256437"/>
              <a:gd name="connsiteX1" fmla="*/ 226922 w 226922"/>
              <a:gd name="connsiteY1" fmla="*/ 256437 h 256437"/>
              <a:gd name="connsiteX2" fmla="*/ 217963 w 226922"/>
              <a:gd name="connsiteY2" fmla="*/ 6891 h 256437"/>
              <a:gd name="connsiteX3" fmla="*/ 0 w 226922"/>
              <a:gd name="connsiteY3" fmla="*/ 0 h 256437"/>
              <a:gd name="connsiteX0" fmla="*/ 0 w 228228"/>
              <a:gd name="connsiteY0" fmla="*/ 0 h 255376"/>
              <a:gd name="connsiteX1" fmla="*/ 228228 w 228228"/>
              <a:gd name="connsiteY1" fmla="*/ 255376 h 255376"/>
              <a:gd name="connsiteX2" fmla="*/ 219269 w 228228"/>
              <a:gd name="connsiteY2" fmla="*/ 5830 h 255376"/>
              <a:gd name="connsiteX3" fmla="*/ 0 w 228228"/>
              <a:gd name="connsiteY3" fmla="*/ 0 h 25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28" h="255376">
                <a:moveTo>
                  <a:pt x="0" y="0"/>
                </a:moveTo>
                <a:lnTo>
                  <a:pt x="228228" y="255376"/>
                </a:lnTo>
                <a:lnTo>
                  <a:pt x="219269" y="583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54"/>
          <p:cNvSpPr/>
          <p:nvPr/>
        </p:nvSpPr>
        <p:spPr>
          <a:xfrm rot="18639388">
            <a:off x="8023300" y="2531451"/>
            <a:ext cx="296814" cy="348792"/>
          </a:xfrm>
          <a:custGeom>
            <a:avLst/>
            <a:gdLst>
              <a:gd name="connsiteX0" fmla="*/ 224378 w 224378"/>
              <a:gd name="connsiteY0" fmla="*/ 0 h 257146"/>
              <a:gd name="connsiteX1" fmla="*/ 224377 w 224378"/>
              <a:gd name="connsiteY1" fmla="*/ 257146 h 257146"/>
              <a:gd name="connsiteX2" fmla="*/ 220763 w 224378"/>
              <a:gd name="connsiteY2" fmla="*/ 257056 h 257146"/>
              <a:gd name="connsiteX3" fmla="*/ 0 w 224378"/>
              <a:gd name="connsiteY3" fmla="*/ 0 h 257146"/>
              <a:gd name="connsiteX4" fmla="*/ 224378 w 224378"/>
              <a:gd name="connsiteY4" fmla="*/ 0 h 257146"/>
              <a:gd name="connsiteX0" fmla="*/ 224378 w 224378"/>
              <a:gd name="connsiteY0" fmla="*/ 0 h 257146"/>
              <a:gd name="connsiteX1" fmla="*/ 224377 w 224378"/>
              <a:gd name="connsiteY1" fmla="*/ 257146 h 257146"/>
              <a:gd name="connsiteX2" fmla="*/ 0 w 224378"/>
              <a:gd name="connsiteY2" fmla="*/ 0 h 257146"/>
              <a:gd name="connsiteX3" fmla="*/ 224378 w 224378"/>
              <a:gd name="connsiteY3" fmla="*/ 0 h 257146"/>
              <a:gd name="connsiteX0" fmla="*/ 224378 w 230354"/>
              <a:gd name="connsiteY0" fmla="*/ 0 h 258730"/>
              <a:gd name="connsiteX1" fmla="*/ 230354 w 230354"/>
              <a:gd name="connsiteY1" fmla="*/ 258730 h 258730"/>
              <a:gd name="connsiteX2" fmla="*/ 0 w 230354"/>
              <a:gd name="connsiteY2" fmla="*/ 0 h 258730"/>
              <a:gd name="connsiteX3" fmla="*/ 224378 w 230354"/>
              <a:gd name="connsiteY3" fmla="*/ 0 h 258730"/>
              <a:gd name="connsiteX0" fmla="*/ 224378 w 230354"/>
              <a:gd name="connsiteY0" fmla="*/ 0 h 258730"/>
              <a:gd name="connsiteX1" fmla="*/ 230354 w 230354"/>
              <a:gd name="connsiteY1" fmla="*/ 258730 h 258730"/>
              <a:gd name="connsiteX2" fmla="*/ 0 w 230354"/>
              <a:gd name="connsiteY2" fmla="*/ 0 h 258730"/>
              <a:gd name="connsiteX3" fmla="*/ 224378 w 230354"/>
              <a:gd name="connsiteY3" fmla="*/ 0 h 258730"/>
              <a:gd name="connsiteX0" fmla="*/ 249910 w 255886"/>
              <a:gd name="connsiteY0" fmla="*/ 0 h 258730"/>
              <a:gd name="connsiteX1" fmla="*/ 255886 w 255886"/>
              <a:gd name="connsiteY1" fmla="*/ 258730 h 258730"/>
              <a:gd name="connsiteX2" fmla="*/ 0 w 255886"/>
              <a:gd name="connsiteY2" fmla="*/ 44377 h 258730"/>
              <a:gd name="connsiteX3" fmla="*/ 249910 w 255886"/>
              <a:gd name="connsiteY3" fmla="*/ 0 h 258730"/>
              <a:gd name="connsiteX0" fmla="*/ 227927 w 233903"/>
              <a:gd name="connsiteY0" fmla="*/ 1410 h 260140"/>
              <a:gd name="connsiteX1" fmla="*/ 233903 w 233903"/>
              <a:gd name="connsiteY1" fmla="*/ 260140 h 260140"/>
              <a:gd name="connsiteX2" fmla="*/ 0 w 233903"/>
              <a:gd name="connsiteY2" fmla="*/ 0 h 260140"/>
              <a:gd name="connsiteX3" fmla="*/ 227927 w 233903"/>
              <a:gd name="connsiteY3" fmla="*/ 1410 h 260140"/>
              <a:gd name="connsiteX0" fmla="*/ 227927 w 235394"/>
              <a:gd name="connsiteY0" fmla="*/ 1410 h 256781"/>
              <a:gd name="connsiteX1" fmla="*/ 235394 w 235394"/>
              <a:gd name="connsiteY1" fmla="*/ 256781 h 256781"/>
              <a:gd name="connsiteX2" fmla="*/ 0 w 235394"/>
              <a:gd name="connsiteY2" fmla="*/ 0 h 256781"/>
              <a:gd name="connsiteX3" fmla="*/ 227927 w 235394"/>
              <a:gd name="connsiteY3" fmla="*/ 1410 h 256781"/>
              <a:gd name="connsiteX0" fmla="*/ 227927 w 235394"/>
              <a:gd name="connsiteY0" fmla="*/ 1410 h 256781"/>
              <a:gd name="connsiteX1" fmla="*/ 235394 w 235394"/>
              <a:gd name="connsiteY1" fmla="*/ 256781 h 256781"/>
              <a:gd name="connsiteX2" fmla="*/ 0 w 235394"/>
              <a:gd name="connsiteY2" fmla="*/ 0 h 256781"/>
              <a:gd name="connsiteX3" fmla="*/ 227927 w 235394"/>
              <a:gd name="connsiteY3" fmla="*/ 1410 h 256781"/>
              <a:gd name="connsiteX0" fmla="*/ 224195 w 231662"/>
              <a:gd name="connsiteY0" fmla="*/ 2297 h 257668"/>
              <a:gd name="connsiteX1" fmla="*/ 231662 w 231662"/>
              <a:gd name="connsiteY1" fmla="*/ 257668 h 257668"/>
              <a:gd name="connsiteX2" fmla="*/ 0 w 231662"/>
              <a:gd name="connsiteY2" fmla="*/ 0 h 257668"/>
              <a:gd name="connsiteX3" fmla="*/ 224195 w 231662"/>
              <a:gd name="connsiteY3" fmla="*/ 2297 h 25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62" h="257668">
                <a:moveTo>
                  <a:pt x="224195" y="2297"/>
                </a:moveTo>
                <a:cubicBezTo>
                  <a:pt x="224195" y="88012"/>
                  <a:pt x="231662" y="171953"/>
                  <a:pt x="231662" y="257668"/>
                </a:cubicBezTo>
                <a:lnTo>
                  <a:pt x="0" y="0"/>
                </a:lnTo>
                <a:lnTo>
                  <a:pt x="224195" y="2297"/>
                </a:ln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099296" y="1737247"/>
            <a:ext cx="304475" cy="208831"/>
          </a:xfrm>
          <a:custGeom>
            <a:avLst/>
            <a:gdLst>
              <a:gd name="connsiteX0" fmla="*/ 0 w 225568"/>
              <a:gd name="connsiteY0" fmla="*/ 0 h 164622"/>
              <a:gd name="connsiteX1" fmla="*/ 225568 w 225568"/>
              <a:gd name="connsiteY1" fmla="*/ 0 h 164622"/>
              <a:gd name="connsiteX2" fmla="*/ 30855 w 225568"/>
              <a:gd name="connsiteY2" fmla="*/ 164622 h 164622"/>
              <a:gd name="connsiteX3" fmla="*/ 0 w 225568"/>
              <a:gd name="connsiteY3" fmla="*/ 0 h 16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68" h="164622">
                <a:moveTo>
                  <a:pt x="0" y="0"/>
                </a:moveTo>
                <a:lnTo>
                  <a:pt x="225568" y="0"/>
                </a:lnTo>
                <a:lnTo>
                  <a:pt x="30855" y="16462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38885" y="2621507"/>
            <a:ext cx="461816" cy="85332"/>
          </a:xfrm>
          <a:custGeom>
            <a:avLst/>
            <a:gdLst>
              <a:gd name="connsiteX0" fmla="*/ 55906 w 341163"/>
              <a:gd name="connsiteY0" fmla="*/ 0 h 66602"/>
              <a:gd name="connsiteX1" fmla="*/ 341163 w 341163"/>
              <a:gd name="connsiteY1" fmla="*/ 65484 h 66602"/>
              <a:gd name="connsiteX2" fmla="*/ 337280 w 341163"/>
              <a:gd name="connsiteY2" fmla="*/ 66602 h 66602"/>
              <a:gd name="connsiteX3" fmla="*/ 0 w 341163"/>
              <a:gd name="connsiteY3" fmla="*/ 66602 h 66602"/>
              <a:gd name="connsiteX4" fmla="*/ 55906 w 341163"/>
              <a:gd name="connsiteY4" fmla="*/ 0 h 66602"/>
              <a:gd name="connsiteX0" fmla="*/ 55906 w 341163"/>
              <a:gd name="connsiteY0" fmla="*/ 0 h 66602"/>
              <a:gd name="connsiteX1" fmla="*/ 341163 w 341163"/>
              <a:gd name="connsiteY1" fmla="*/ 65484 h 66602"/>
              <a:gd name="connsiteX2" fmla="*/ 0 w 341163"/>
              <a:gd name="connsiteY2" fmla="*/ 66602 h 66602"/>
              <a:gd name="connsiteX3" fmla="*/ 55906 w 341163"/>
              <a:gd name="connsiteY3" fmla="*/ 0 h 6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63" h="66602">
                <a:moveTo>
                  <a:pt x="55906" y="0"/>
                </a:moveTo>
                <a:lnTo>
                  <a:pt x="341163" y="65484"/>
                </a:lnTo>
                <a:lnTo>
                  <a:pt x="0" y="66602"/>
                </a:lnTo>
                <a:lnTo>
                  <a:pt x="55906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109533" y="1766132"/>
            <a:ext cx="1139987" cy="498569"/>
          </a:xfrm>
          <a:custGeom>
            <a:avLst/>
            <a:gdLst>
              <a:gd name="connsiteX0" fmla="*/ 0 w 842157"/>
              <a:gd name="connsiteY0" fmla="*/ 1721 h 389131"/>
              <a:gd name="connsiteX1" fmla="*/ 493656 w 842157"/>
              <a:gd name="connsiteY1" fmla="*/ 0 h 389131"/>
              <a:gd name="connsiteX2" fmla="*/ 842157 w 842157"/>
              <a:gd name="connsiteY2" fmla="*/ 389131 h 389131"/>
              <a:gd name="connsiteX3" fmla="*/ 0 w 842157"/>
              <a:gd name="connsiteY3" fmla="*/ 1721 h 38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157" h="389131">
                <a:moveTo>
                  <a:pt x="0" y="1721"/>
                </a:moveTo>
                <a:lnTo>
                  <a:pt x="493656" y="0"/>
                </a:lnTo>
                <a:lnTo>
                  <a:pt x="842157" y="389131"/>
                </a:lnTo>
                <a:lnTo>
                  <a:pt x="0" y="172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782673" y="1762172"/>
            <a:ext cx="219282" cy="402780"/>
          </a:xfrm>
          <a:custGeom>
            <a:avLst/>
            <a:gdLst/>
            <a:ahLst/>
            <a:cxnLst/>
            <a:rect l="l" t="t" r="r" b="b"/>
            <a:pathLst>
              <a:path w="161993" h="314368">
                <a:moveTo>
                  <a:pt x="149961" y="301356"/>
                </a:moveTo>
                <a:lnTo>
                  <a:pt x="160804" y="311193"/>
                </a:lnTo>
                <a:lnTo>
                  <a:pt x="161993" y="314368"/>
                </a:lnTo>
                <a:close/>
                <a:moveTo>
                  <a:pt x="44197" y="0"/>
                </a:moveTo>
                <a:lnTo>
                  <a:pt x="151203" y="285573"/>
                </a:lnTo>
                <a:lnTo>
                  <a:pt x="0" y="4075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124737" y="1179288"/>
            <a:ext cx="1183621" cy="2173143"/>
          </a:xfrm>
          <a:custGeom>
            <a:avLst/>
            <a:gdLst>
              <a:gd name="connsiteX0" fmla="*/ 0 w 872632"/>
              <a:gd name="connsiteY0" fmla="*/ 0 h 1696131"/>
              <a:gd name="connsiteX1" fmla="*/ 230136 w 872632"/>
              <a:gd name="connsiteY1" fmla="*/ 345873 h 1696131"/>
              <a:gd name="connsiteX2" fmla="*/ 872632 w 872632"/>
              <a:gd name="connsiteY2" fmla="*/ 1319148 h 1696131"/>
              <a:gd name="connsiteX3" fmla="*/ 806646 w 872632"/>
              <a:gd name="connsiteY3" fmla="*/ 1696131 h 1696131"/>
              <a:gd name="connsiteX4" fmla="*/ 650292 w 872632"/>
              <a:gd name="connsiteY4" fmla="*/ 1567683 h 1696131"/>
              <a:gd name="connsiteX5" fmla="*/ 637825 w 872632"/>
              <a:gd name="connsiteY5" fmla="*/ 1570144 h 1696131"/>
              <a:gd name="connsiteX6" fmla="*/ 629954 w 872632"/>
              <a:gd name="connsiteY6" fmla="*/ 1445669 h 1696131"/>
              <a:gd name="connsiteX7" fmla="*/ 519 w 872632"/>
              <a:gd name="connsiteY7" fmla="*/ 3998 h 1696131"/>
              <a:gd name="connsiteX8" fmla="*/ 0 w 872632"/>
              <a:gd name="connsiteY8" fmla="*/ 0 h 1696131"/>
              <a:gd name="connsiteX0" fmla="*/ 0 w 872632"/>
              <a:gd name="connsiteY0" fmla="*/ 0 h 1696131"/>
              <a:gd name="connsiteX1" fmla="*/ 230136 w 872632"/>
              <a:gd name="connsiteY1" fmla="*/ 345873 h 1696131"/>
              <a:gd name="connsiteX2" fmla="*/ 872632 w 872632"/>
              <a:gd name="connsiteY2" fmla="*/ 1319148 h 1696131"/>
              <a:gd name="connsiteX3" fmla="*/ 806646 w 872632"/>
              <a:gd name="connsiteY3" fmla="*/ 1696131 h 1696131"/>
              <a:gd name="connsiteX4" fmla="*/ 645405 w 872632"/>
              <a:gd name="connsiteY4" fmla="*/ 1562519 h 1696131"/>
              <a:gd name="connsiteX5" fmla="*/ 637825 w 872632"/>
              <a:gd name="connsiteY5" fmla="*/ 1570144 h 1696131"/>
              <a:gd name="connsiteX6" fmla="*/ 629954 w 872632"/>
              <a:gd name="connsiteY6" fmla="*/ 1445669 h 1696131"/>
              <a:gd name="connsiteX7" fmla="*/ 519 w 872632"/>
              <a:gd name="connsiteY7" fmla="*/ 3998 h 1696131"/>
              <a:gd name="connsiteX8" fmla="*/ 0 w 872632"/>
              <a:gd name="connsiteY8" fmla="*/ 0 h 1696131"/>
              <a:gd name="connsiteX0" fmla="*/ 0 w 872632"/>
              <a:gd name="connsiteY0" fmla="*/ 0 h 1696131"/>
              <a:gd name="connsiteX1" fmla="*/ 230136 w 872632"/>
              <a:gd name="connsiteY1" fmla="*/ 345873 h 1696131"/>
              <a:gd name="connsiteX2" fmla="*/ 872632 w 872632"/>
              <a:gd name="connsiteY2" fmla="*/ 1319148 h 1696131"/>
              <a:gd name="connsiteX3" fmla="*/ 806646 w 872632"/>
              <a:gd name="connsiteY3" fmla="*/ 1696131 h 1696131"/>
              <a:gd name="connsiteX4" fmla="*/ 648664 w 872632"/>
              <a:gd name="connsiteY4" fmla="*/ 1622762 h 1696131"/>
              <a:gd name="connsiteX5" fmla="*/ 637825 w 872632"/>
              <a:gd name="connsiteY5" fmla="*/ 1570144 h 1696131"/>
              <a:gd name="connsiteX6" fmla="*/ 629954 w 872632"/>
              <a:gd name="connsiteY6" fmla="*/ 1445669 h 1696131"/>
              <a:gd name="connsiteX7" fmla="*/ 519 w 872632"/>
              <a:gd name="connsiteY7" fmla="*/ 3998 h 1696131"/>
              <a:gd name="connsiteX8" fmla="*/ 0 w 872632"/>
              <a:gd name="connsiteY8" fmla="*/ 0 h 1696131"/>
              <a:gd name="connsiteX0" fmla="*/ 0 w 872632"/>
              <a:gd name="connsiteY0" fmla="*/ 0 h 1696131"/>
              <a:gd name="connsiteX1" fmla="*/ 230136 w 872632"/>
              <a:gd name="connsiteY1" fmla="*/ 345873 h 1696131"/>
              <a:gd name="connsiteX2" fmla="*/ 872632 w 872632"/>
              <a:gd name="connsiteY2" fmla="*/ 1319148 h 1696131"/>
              <a:gd name="connsiteX3" fmla="*/ 806646 w 872632"/>
              <a:gd name="connsiteY3" fmla="*/ 1696131 h 1696131"/>
              <a:gd name="connsiteX4" fmla="*/ 645406 w 872632"/>
              <a:gd name="connsiteY4" fmla="*/ 1562519 h 1696131"/>
              <a:gd name="connsiteX5" fmla="*/ 637825 w 872632"/>
              <a:gd name="connsiteY5" fmla="*/ 1570144 h 1696131"/>
              <a:gd name="connsiteX6" fmla="*/ 629954 w 872632"/>
              <a:gd name="connsiteY6" fmla="*/ 1445669 h 1696131"/>
              <a:gd name="connsiteX7" fmla="*/ 519 w 872632"/>
              <a:gd name="connsiteY7" fmla="*/ 3998 h 1696131"/>
              <a:gd name="connsiteX8" fmla="*/ 0 w 872632"/>
              <a:gd name="connsiteY8" fmla="*/ 0 h 1696131"/>
              <a:gd name="connsiteX0" fmla="*/ 0 w 872632"/>
              <a:gd name="connsiteY0" fmla="*/ 0 h 1696131"/>
              <a:gd name="connsiteX1" fmla="*/ 230136 w 872632"/>
              <a:gd name="connsiteY1" fmla="*/ 345873 h 1696131"/>
              <a:gd name="connsiteX2" fmla="*/ 872632 w 872632"/>
              <a:gd name="connsiteY2" fmla="*/ 1317290 h 1696131"/>
              <a:gd name="connsiteX3" fmla="*/ 806646 w 872632"/>
              <a:gd name="connsiteY3" fmla="*/ 1696131 h 1696131"/>
              <a:gd name="connsiteX4" fmla="*/ 645406 w 872632"/>
              <a:gd name="connsiteY4" fmla="*/ 1562519 h 1696131"/>
              <a:gd name="connsiteX5" fmla="*/ 637825 w 872632"/>
              <a:gd name="connsiteY5" fmla="*/ 1570144 h 1696131"/>
              <a:gd name="connsiteX6" fmla="*/ 629954 w 872632"/>
              <a:gd name="connsiteY6" fmla="*/ 1445669 h 1696131"/>
              <a:gd name="connsiteX7" fmla="*/ 519 w 872632"/>
              <a:gd name="connsiteY7" fmla="*/ 3998 h 1696131"/>
              <a:gd name="connsiteX8" fmla="*/ 0 w 872632"/>
              <a:gd name="connsiteY8" fmla="*/ 0 h 1696131"/>
              <a:gd name="connsiteX0" fmla="*/ 0 w 874391"/>
              <a:gd name="connsiteY0" fmla="*/ 0 h 1696131"/>
              <a:gd name="connsiteX1" fmla="*/ 230136 w 874391"/>
              <a:gd name="connsiteY1" fmla="*/ 345873 h 1696131"/>
              <a:gd name="connsiteX2" fmla="*/ 874391 w 874391"/>
              <a:gd name="connsiteY2" fmla="*/ 1313573 h 1696131"/>
              <a:gd name="connsiteX3" fmla="*/ 806646 w 874391"/>
              <a:gd name="connsiteY3" fmla="*/ 1696131 h 1696131"/>
              <a:gd name="connsiteX4" fmla="*/ 645406 w 874391"/>
              <a:gd name="connsiteY4" fmla="*/ 1562519 h 1696131"/>
              <a:gd name="connsiteX5" fmla="*/ 637825 w 874391"/>
              <a:gd name="connsiteY5" fmla="*/ 1570144 h 1696131"/>
              <a:gd name="connsiteX6" fmla="*/ 629954 w 874391"/>
              <a:gd name="connsiteY6" fmla="*/ 1445669 h 1696131"/>
              <a:gd name="connsiteX7" fmla="*/ 519 w 874391"/>
              <a:gd name="connsiteY7" fmla="*/ 3998 h 1696131"/>
              <a:gd name="connsiteX8" fmla="*/ 0 w 874391"/>
              <a:gd name="connsiteY8" fmla="*/ 0 h 1696131"/>
              <a:gd name="connsiteX0" fmla="*/ 0 w 874391"/>
              <a:gd name="connsiteY0" fmla="*/ 0 h 1696131"/>
              <a:gd name="connsiteX1" fmla="*/ 230136 w 874391"/>
              <a:gd name="connsiteY1" fmla="*/ 345873 h 1696131"/>
              <a:gd name="connsiteX2" fmla="*/ 726216 w 874391"/>
              <a:gd name="connsiteY2" fmla="*/ 1084954 h 1696131"/>
              <a:gd name="connsiteX3" fmla="*/ 874391 w 874391"/>
              <a:gd name="connsiteY3" fmla="*/ 1313573 h 1696131"/>
              <a:gd name="connsiteX4" fmla="*/ 806646 w 874391"/>
              <a:gd name="connsiteY4" fmla="*/ 1696131 h 1696131"/>
              <a:gd name="connsiteX5" fmla="*/ 645406 w 874391"/>
              <a:gd name="connsiteY5" fmla="*/ 1562519 h 1696131"/>
              <a:gd name="connsiteX6" fmla="*/ 637825 w 874391"/>
              <a:gd name="connsiteY6" fmla="*/ 1570144 h 1696131"/>
              <a:gd name="connsiteX7" fmla="*/ 629954 w 874391"/>
              <a:gd name="connsiteY7" fmla="*/ 1445669 h 1696131"/>
              <a:gd name="connsiteX8" fmla="*/ 519 w 874391"/>
              <a:gd name="connsiteY8" fmla="*/ 3998 h 1696131"/>
              <a:gd name="connsiteX9" fmla="*/ 0 w 874391"/>
              <a:gd name="connsiteY9" fmla="*/ 0 h 1696131"/>
              <a:gd name="connsiteX0" fmla="*/ 0 w 874391"/>
              <a:gd name="connsiteY0" fmla="*/ 0 h 1696131"/>
              <a:gd name="connsiteX1" fmla="*/ 230136 w 874391"/>
              <a:gd name="connsiteY1" fmla="*/ 345873 h 1696131"/>
              <a:gd name="connsiteX2" fmla="*/ 726216 w 874391"/>
              <a:gd name="connsiteY2" fmla="*/ 1084954 h 1696131"/>
              <a:gd name="connsiteX3" fmla="*/ 791305 w 874391"/>
              <a:gd name="connsiteY3" fmla="*/ 1189033 h 1696131"/>
              <a:gd name="connsiteX4" fmla="*/ 874391 w 874391"/>
              <a:gd name="connsiteY4" fmla="*/ 1313573 h 1696131"/>
              <a:gd name="connsiteX5" fmla="*/ 806646 w 874391"/>
              <a:gd name="connsiteY5" fmla="*/ 1696131 h 1696131"/>
              <a:gd name="connsiteX6" fmla="*/ 645406 w 874391"/>
              <a:gd name="connsiteY6" fmla="*/ 1562519 h 1696131"/>
              <a:gd name="connsiteX7" fmla="*/ 637825 w 874391"/>
              <a:gd name="connsiteY7" fmla="*/ 1570144 h 1696131"/>
              <a:gd name="connsiteX8" fmla="*/ 629954 w 874391"/>
              <a:gd name="connsiteY8" fmla="*/ 1445669 h 1696131"/>
              <a:gd name="connsiteX9" fmla="*/ 519 w 874391"/>
              <a:gd name="connsiteY9" fmla="*/ 3998 h 1696131"/>
              <a:gd name="connsiteX10" fmla="*/ 0 w 874391"/>
              <a:gd name="connsiteY10" fmla="*/ 0 h 1696131"/>
              <a:gd name="connsiteX0" fmla="*/ 0 w 874391"/>
              <a:gd name="connsiteY0" fmla="*/ 0 h 1696131"/>
              <a:gd name="connsiteX1" fmla="*/ 230136 w 874391"/>
              <a:gd name="connsiteY1" fmla="*/ 345873 h 1696131"/>
              <a:gd name="connsiteX2" fmla="*/ 726216 w 874391"/>
              <a:gd name="connsiteY2" fmla="*/ 1084954 h 1696131"/>
              <a:gd name="connsiteX3" fmla="*/ 812415 w 874391"/>
              <a:gd name="connsiteY3" fmla="*/ 1110973 h 1696131"/>
              <a:gd name="connsiteX4" fmla="*/ 874391 w 874391"/>
              <a:gd name="connsiteY4" fmla="*/ 1313573 h 1696131"/>
              <a:gd name="connsiteX5" fmla="*/ 806646 w 874391"/>
              <a:gd name="connsiteY5" fmla="*/ 1696131 h 1696131"/>
              <a:gd name="connsiteX6" fmla="*/ 645406 w 874391"/>
              <a:gd name="connsiteY6" fmla="*/ 1562519 h 1696131"/>
              <a:gd name="connsiteX7" fmla="*/ 637825 w 874391"/>
              <a:gd name="connsiteY7" fmla="*/ 1570144 h 1696131"/>
              <a:gd name="connsiteX8" fmla="*/ 629954 w 874391"/>
              <a:gd name="connsiteY8" fmla="*/ 1445669 h 1696131"/>
              <a:gd name="connsiteX9" fmla="*/ 519 w 874391"/>
              <a:gd name="connsiteY9" fmla="*/ 3998 h 1696131"/>
              <a:gd name="connsiteX10" fmla="*/ 0 w 874391"/>
              <a:gd name="connsiteY10" fmla="*/ 0 h 169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4391" h="1696131">
                <a:moveTo>
                  <a:pt x="0" y="0"/>
                </a:moveTo>
                <a:lnTo>
                  <a:pt x="230136" y="345873"/>
                </a:lnTo>
                <a:lnTo>
                  <a:pt x="726216" y="1084954"/>
                </a:lnTo>
                <a:lnTo>
                  <a:pt x="812415" y="1110973"/>
                </a:lnTo>
                <a:lnTo>
                  <a:pt x="874391" y="1313573"/>
                </a:lnTo>
                <a:lnTo>
                  <a:pt x="806646" y="1696131"/>
                </a:lnTo>
                <a:lnTo>
                  <a:pt x="645406" y="1562519"/>
                </a:lnTo>
                <a:lnTo>
                  <a:pt x="637825" y="1570144"/>
                </a:lnTo>
                <a:lnTo>
                  <a:pt x="629954" y="1445669"/>
                </a:lnTo>
                <a:lnTo>
                  <a:pt x="519" y="399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30146" y="2683662"/>
            <a:ext cx="978313" cy="506504"/>
          </a:xfrm>
          <a:custGeom>
            <a:avLst/>
            <a:gdLst>
              <a:gd name="connsiteX0" fmla="*/ 0 w 1330325"/>
              <a:gd name="connsiteY0" fmla="*/ 0 h 927100"/>
              <a:gd name="connsiteX1" fmla="*/ 882650 w 1330325"/>
              <a:gd name="connsiteY1" fmla="*/ 841375 h 927100"/>
              <a:gd name="connsiteX2" fmla="*/ 1330325 w 1330325"/>
              <a:gd name="connsiteY2" fmla="*/ 422275 h 927100"/>
              <a:gd name="connsiteX3" fmla="*/ 885825 w 1330325"/>
              <a:gd name="connsiteY3" fmla="*/ 927100 h 927100"/>
              <a:gd name="connsiteX4" fmla="*/ 0 w 1330325"/>
              <a:gd name="connsiteY4" fmla="*/ 0 h 927100"/>
              <a:gd name="connsiteX0" fmla="*/ 0 w 1339850"/>
              <a:gd name="connsiteY0" fmla="*/ 0 h 919957"/>
              <a:gd name="connsiteX1" fmla="*/ 892175 w 1339850"/>
              <a:gd name="connsiteY1" fmla="*/ 834232 h 919957"/>
              <a:gd name="connsiteX2" fmla="*/ 1339850 w 1339850"/>
              <a:gd name="connsiteY2" fmla="*/ 415132 h 919957"/>
              <a:gd name="connsiteX3" fmla="*/ 895350 w 1339850"/>
              <a:gd name="connsiteY3" fmla="*/ 919957 h 919957"/>
              <a:gd name="connsiteX4" fmla="*/ 0 w 1339850"/>
              <a:gd name="connsiteY4" fmla="*/ 0 h 919957"/>
              <a:gd name="connsiteX0" fmla="*/ 0 w 1339850"/>
              <a:gd name="connsiteY0" fmla="*/ 0 h 919957"/>
              <a:gd name="connsiteX1" fmla="*/ 892175 w 1339850"/>
              <a:gd name="connsiteY1" fmla="*/ 834232 h 919957"/>
              <a:gd name="connsiteX2" fmla="*/ 1339850 w 1339850"/>
              <a:gd name="connsiteY2" fmla="*/ 427832 h 919957"/>
              <a:gd name="connsiteX3" fmla="*/ 895350 w 1339850"/>
              <a:gd name="connsiteY3" fmla="*/ 919957 h 919957"/>
              <a:gd name="connsiteX4" fmla="*/ 0 w 1339850"/>
              <a:gd name="connsiteY4" fmla="*/ 0 h 919957"/>
              <a:gd name="connsiteX0" fmla="*/ 0 w 895351"/>
              <a:gd name="connsiteY0" fmla="*/ 0 h 919957"/>
              <a:gd name="connsiteX1" fmla="*/ 892175 w 895351"/>
              <a:gd name="connsiteY1" fmla="*/ 834232 h 919957"/>
              <a:gd name="connsiteX2" fmla="*/ 895350 w 895351"/>
              <a:gd name="connsiteY2" fmla="*/ 919957 h 919957"/>
              <a:gd name="connsiteX3" fmla="*/ 0 w 895351"/>
              <a:gd name="connsiteY3" fmla="*/ 0 h 919957"/>
              <a:gd name="connsiteX0" fmla="*/ 0 w 895349"/>
              <a:gd name="connsiteY0" fmla="*/ 0 h 919957"/>
              <a:gd name="connsiteX1" fmla="*/ 892175 w 895349"/>
              <a:gd name="connsiteY1" fmla="*/ 834232 h 919957"/>
              <a:gd name="connsiteX2" fmla="*/ 887207 w 895349"/>
              <a:gd name="connsiteY2" fmla="*/ 879119 h 919957"/>
              <a:gd name="connsiteX3" fmla="*/ 895350 w 895349"/>
              <a:gd name="connsiteY3" fmla="*/ 919957 h 919957"/>
              <a:gd name="connsiteX4" fmla="*/ 0 w 895349"/>
              <a:gd name="connsiteY4" fmla="*/ 0 h 919957"/>
              <a:gd name="connsiteX0" fmla="*/ 0 w 1334095"/>
              <a:gd name="connsiteY0" fmla="*/ 0 h 919957"/>
              <a:gd name="connsiteX1" fmla="*/ 892175 w 1334095"/>
              <a:gd name="connsiteY1" fmla="*/ 834232 h 919957"/>
              <a:gd name="connsiteX2" fmla="*/ 1334095 w 1334095"/>
              <a:gd name="connsiteY2" fmla="*/ 311029 h 919957"/>
              <a:gd name="connsiteX3" fmla="*/ 895350 w 1334095"/>
              <a:gd name="connsiteY3" fmla="*/ 919957 h 919957"/>
              <a:gd name="connsiteX4" fmla="*/ 0 w 1334095"/>
              <a:gd name="connsiteY4" fmla="*/ 0 h 919957"/>
              <a:gd name="connsiteX0" fmla="*/ 0 w 1328092"/>
              <a:gd name="connsiteY0" fmla="*/ 0 h 919957"/>
              <a:gd name="connsiteX1" fmla="*/ 892175 w 1328092"/>
              <a:gd name="connsiteY1" fmla="*/ 834232 h 919957"/>
              <a:gd name="connsiteX2" fmla="*/ 1328092 w 1328092"/>
              <a:gd name="connsiteY2" fmla="*/ 343073 h 919957"/>
              <a:gd name="connsiteX3" fmla="*/ 895350 w 1328092"/>
              <a:gd name="connsiteY3" fmla="*/ 919957 h 919957"/>
              <a:gd name="connsiteX4" fmla="*/ 0 w 1328092"/>
              <a:gd name="connsiteY4" fmla="*/ 0 h 919957"/>
              <a:gd name="connsiteX0" fmla="*/ 0 w 1331332"/>
              <a:gd name="connsiteY0" fmla="*/ 0 h 919957"/>
              <a:gd name="connsiteX1" fmla="*/ 892175 w 1331332"/>
              <a:gd name="connsiteY1" fmla="*/ 834232 h 919957"/>
              <a:gd name="connsiteX2" fmla="*/ 1331332 w 1331332"/>
              <a:gd name="connsiteY2" fmla="*/ 330098 h 919957"/>
              <a:gd name="connsiteX3" fmla="*/ 895350 w 1331332"/>
              <a:gd name="connsiteY3" fmla="*/ 919957 h 919957"/>
              <a:gd name="connsiteX4" fmla="*/ 0 w 1331332"/>
              <a:gd name="connsiteY4" fmla="*/ 0 h 9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332" h="919957">
                <a:moveTo>
                  <a:pt x="0" y="0"/>
                </a:moveTo>
                <a:lnTo>
                  <a:pt x="892175" y="834232"/>
                </a:lnTo>
                <a:lnTo>
                  <a:pt x="1331332" y="330098"/>
                </a:lnTo>
                <a:lnTo>
                  <a:pt x="895350" y="9199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Isosceles Triangle 187"/>
          <p:cNvSpPr/>
          <p:nvPr/>
        </p:nvSpPr>
        <p:spPr>
          <a:xfrm>
            <a:off x="5187803" y="1426456"/>
            <a:ext cx="224304" cy="1053181"/>
          </a:xfrm>
          <a:custGeom>
            <a:avLst/>
            <a:gdLst/>
            <a:ahLst/>
            <a:cxnLst/>
            <a:rect l="l" t="t" r="r" b="b"/>
            <a:pathLst>
              <a:path w="164747" h="811704">
                <a:moveTo>
                  <a:pt x="0" y="0"/>
                </a:moveTo>
                <a:lnTo>
                  <a:pt x="164747" y="620171"/>
                </a:lnTo>
                <a:lnTo>
                  <a:pt x="53208" y="811704"/>
                </a:ln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291177" y="1750647"/>
            <a:ext cx="518587" cy="1486812"/>
          </a:xfrm>
          <a:custGeom>
            <a:avLst/>
            <a:gdLst>
              <a:gd name="connsiteX0" fmla="*/ 457505 w 559965"/>
              <a:gd name="connsiteY0" fmla="*/ 0 h 1433361"/>
              <a:gd name="connsiteX1" fmla="*/ 558236 w 559965"/>
              <a:gd name="connsiteY1" fmla="*/ 92982 h 1433361"/>
              <a:gd name="connsiteX2" fmla="*/ 559965 w 559965"/>
              <a:gd name="connsiteY2" fmla="*/ 95284 h 1433361"/>
              <a:gd name="connsiteX3" fmla="*/ 399587 w 559965"/>
              <a:gd name="connsiteY3" fmla="*/ 1433361 h 1433361"/>
              <a:gd name="connsiteX4" fmla="*/ 0 w 559965"/>
              <a:gd name="connsiteY4" fmla="*/ 1306528 h 1433361"/>
              <a:gd name="connsiteX0" fmla="*/ 455123 w 559965"/>
              <a:gd name="connsiteY0" fmla="*/ 0 h 1435742"/>
              <a:gd name="connsiteX1" fmla="*/ 558236 w 559965"/>
              <a:gd name="connsiteY1" fmla="*/ 95363 h 1435742"/>
              <a:gd name="connsiteX2" fmla="*/ 559965 w 559965"/>
              <a:gd name="connsiteY2" fmla="*/ 97665 h 1435742"/>
              <a:gd name="connsiteX3" fmla="*/ 399587 w 559965"/>
              <a:gd name="connsiteY3" fmla="*/ 1435742 h 1435742"/>
              <a:gd name="connsiteX4" fmla="*/ 0 w 559965"/>
              <a:gd name="connsiteY4" fmla="*/ 1308909 h 1435742"/>
              <a:gd name="connsiteX5" fmla="*/ 455123 w 559965"/>
              <a:gd name="connsiteY5" fmla="*/ 0 h 1435742"/>
              <a:gd name="connsiteX0" fmla="*/ 455123 w 559965"/>
              <a:gd name="connsiteY0" fmla="*/ 0 h 1435742"/>
              <a:gd name="connsiteX1" fmla="*/ 480781 w 559965"/>
              <a:gd name="connsiteY1" fmla="*/ 27822 h 1435742"/>
              <a:gd name="connsiteX2" fmla="*/ 558236 w 559965"/>
              <a:gd name="connsiteY2" fmla="*/ 95363 h 1435742"/>
              <a:gd name="connsiteX3" fmla="*/ 559965 w 559965"/>
              <a:gd name="connsiteY3" fmla="*/ 97665 h 1435742"/>
              <a:gd name="connsiteX4" fmla="*/ 399587 w 559965"/>
              <a:gd name="connsiteY4" fmla="*/ 1435742 h 1435742"/>
              <a:gd name="connsiteX5" fmla="*/ 0 w 559965"/>
              <a:gd name="connsiteY5" fmla="*/ 1308909 h 1435742"/>
              <a:gd name="connsiteX6" fmla="*/ 455123 w 559965"/>
              <a:gd name="connsiteY6" fmla="*/ 0 h 1435742"/>
              <a:gd name="connsiteX0" fmla="*/ 511690 w 559965"/>
              <a:gd name="connsiteY0" fmla="*/ 0 h 1605444"/>
              <a:gd name="connsiteX1" fmla="*/ 480781 w 559965"/>
              <a:gd name="connsiteY1" fmla="*/ 197524 h 1605444"/>
              <a:gd name="connsiteX2" fmla="*/ 558236 w 559965"/>
              <a:gd name="connsiteY2" fmla="*/ 265065 h 1605444"/>
              <a:gd name="connsiteX3" fmla="*/ 559965 w 559965"/>
              <a:gd name="connsiteY3" fmla="*/ 267367 h 1605444"/>
              <a:gd name="connsiteX4" fmla="*/ 399587 w 559965"/>
              <a:gd name="connsiteY4" fmla="*/ 1605444 h 1605444"/>
              <a:gd name="connsiteX5" fmla="*/ 0 w 559965"/>
              <a:gd name="connsiteY5" fmla="*/ 1478611 h 1605444"/>
              <a:gd name="connsiteX6" fmla="*/ 511690 w 559965"/>
              <a:gd name="connsiteY6" fmla="*/ 0 h 1605444"/>
              <a:gd name="connsiteX0" fmla="*/ 514261 w 559965"/>
              <a:gd name="connsiteY0" fmla="*/ 0 h 1605444"/>
              <a:gd name="connsiteX1" fmla="*/ 480781 w 559965"/>
              <a:gd name="connsiteY1" fmla="*/ 197524 h 1605444"/>
              <a:gd name="connsiteX2" fmla="*/ 558236 w 559965"/>
              <a:gd name="connsiteY2" fmla="*/ 265065 h 1605444"/>
              <a:gd name="connsiteX3" fmla="*/ 559965 w 559965"/>
              <a:gd name="connsiteY3" fmla="*/ 267367 h 1605444"/>
              <a:gd name="connsiteX4" fmla="*/ 399587 w 559965"/>
              <a:gd name="connsiteY4" fmla="*/ 1605444 h 1605444"/>
              <a:gd name="connsiteX5" fmla="*/ 0 w 559965"/>
              <a:gd name="connsiteY5" fmla="*/ 1478611 h 1605444"/>
              <a:gd name="connsiteX6" fmla="*/ 514261 w 559965"/>
              <a:gd name="connsiteY6" fmla="*/ 0 h 1605444"/>
              <a:gd name="connsiteX0" fmla="*/ 514261 w 559965"/>
              <a:gd name="connsiteY0" fmla="*/ 0 h 1605444"/>
              <a:gd name="connsiteX1" fmla="*/ 483353 w 559965"/>
              <a:gd name="connsiteY1" fmla="*/ 202666 h 1605444"/>
              <a:gd name="connsiteX2" fmla="*/ 558236 w 559965"/>
              <a:gd name="connsiteY2" fmla="*/ 265065 h 1605444"/>
              <a:gd name="connsiteX3" fmla="*/ 559965 w 559965"/>
              <a:gd name="connsiteY3" fmla="*/ 267367 h 1605444"/>
              <a:gd name="connsiteX4" fmla="*/ 399587 w 559965"/>
              <a:gd name="connsiteY4" fmla="*/ 1605444 h 1605444"/>
              <a:gd name="connsiteX5" fmla="*/ 0 w 559965"/>
              <a:gd name="connsiteY5" fmla="*/ 1478611 h 1605444"/>
              <a:gd name="connsiteX6" fmla="*/ 514261 w 559965"/>
              <a:gd name="connsiteY6" fmla="*/ 0 h 16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965" h="1605444">
                <a:moveTo>
                  <a:pt x="514261" y="0"/>
                </a:moveTo>
                <a:lnTo>
                  <a:pt x="483353" y="202666"/>
                </a:lnTo>
                <a:lnTo>
                  <a:pt x="558236" y="265065"/>
                </a:lnTo>
                <a:lnTo>
                  <a:pt x="559965" y="267367"/>
                </a:lnTo>
                <a:lnTo>
                  <a:pt x="399587" y="1605444"/>
                </a:lnTo>
                <a:lnTo>
                  <a:pt x="0" y="1478611"/>
                </a:lnTo>
                <a:cubicBezTo>
                  <a:pt x="152502" y="1043102"/>
                  <a:pt x="361759" y="435509"/>
                  <a:pt x="514261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105097" y="2572612"/>
            <a:ext cx="201818" cy="290106"/>
          </a:xfrm>
          <a:custGeom>
            <a:avLst/>
            <a:gdLst>
              <a:gd name="connsiteX0" fmla="*/ 0 w 154370"/>
              <a:gd name="connsiteY0" fmla="*/ 0 h 230145"/>
              <a:gd name="connsiteX1" fmla="*/ 86299 w 154370"/>
              <a:gd name="connsiteY1" fmla="*/ 22373 h 230145"/>
              <a:gd name="connsiteX2" fmla="*/ 154370 w 154370"/>
              <a:gd name="connsiteY2" fmla="*/ 230145 h 230145"/>
              <a:gd name="connsiteX3" fmla="*/ 0 w 154370"/>
              <a:gd name="connsiteY3" fmla="*/ 0 h 230145"/>
              <a:gd name="connsiteX0" fmla="*/ 0 w 149092"/>
              <a:gd name="connsiteY0" fmla="*/ 0 h 226427"/>
              <a:gd name="connsiteX1" fmla="*/ 86299 w 149092"/>
              <a:gd name="connsiteY1" fmla="*/ 22373 h 226427"/>
              <a:gd name="connsiteX2" fmla="*/ 149092 w 149092"/>
              <a:gd name="connsiteY2" fmla="*/ 226427 h 226427"/>
              <a:gd name="connsiteX3" fmla="*/ 0 w 149092"/>
              <a:gd name="connsiteY3" fmla="*/ 0 h 2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92" h="226427">
                <a:moveTo>
                  <a:pt x="0" y="0"/>
                </a:moveTo>
                <a:lnTo>
                  <a:pt x="86299" y="22373"/>
                </a:lnTo>
                <a:lnTo>
                  <a:pt x="149092" y="226427"/>
                </a:lnTo>
                <a:cubicBezTo>
                  <a:pt x="97635" y="149093"/>
                  <a:pt x="51457" y="77334"/>
                  <a:pt x="0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711488" y="1132124"/>
            <a:ext cx="709603" cy="1864013"/>
          </a:xfrm>
          <a:custGeom>
            <a:avLst/>
            <a:gdLst>
              <a:gd name="connsiteX0" fmla="*/ 524214 w 524214"/>
              <a:gd name="connsiteY0" fmla="*/ 0 h 1451414"/>
              <a:gd name="connsiteX1" fmla="*/ 282508 w 524214"/>
              <a:gd name="connsiteY1" fmla="*/ 1322813 h 1451414"/>
              <a:gd name="connsiteX2" fmla="*/ 144796 w 524214"/>
              <a:gd name="connsiteY2" fmla="*/ 1451414 h 1451414"/>
              <a:gd name="connsiteX3" fmla="*/ 0 w 524214"/>
              <a:gd name="connsiteY3" fmla="*/ 1289052 h 1451414"/>
              <a:gd name="connsiteX4" fmla="*/ 58397 w 524214"/>
              <a:gd name="connsiteY4" fmla="*/ 782723 h 1451414"/>
              <a:gd name="connsiteX5" fmla="*/ 103682 w 524214"/>
              <a:gd name="connsiteY5" fmla="*/ 706630 h 1451414"/>
              <a:gd name="connsiteX6" fmla="*/ 204036 w 524214"/>
              <a:gd name="connsiteY6" fmla="*/ 797689 h 1451414"/>
              <a:gd name="connsiteX7" fmla="*/ 216068 w 524214"/>
              <a:gd name="connsiteY7" fmla="*/ 810701 h 1451414"/>
              <a:gd name="connsiteX8" fmla="*/ 214879 w 524214"/>
              <a:gd name="connsiteY8" fmla="*/ 807527 h 1451414"/>
              <a:gd name="connsiteX9" fmla="*/ 222997 w 524214"/>
              <a:gd name="connsiteY9" fmla="*/ 814893 h 1451414"/>
              <a:gd name="connsiteX10" fmla="*/ 205278 w 524214"/>
              <a:gd name="connsiteY10" fmla="*/ 781906 h 1451414"/>
              <a:gd name="connsiteX11" fmla="*/ 148717 w 524214"/>
              <a:gd name="connsiteY11" fmla="*/ 630957 h 1451414"/>
              <a:gd name="connsiteX12" fmla="*/ 524214 w 524214"/>
              <a:gd name="connsiteY12" fmla="*/ 0 h 1451414"/>
              <a:gd name="connsiteX0" fmla="*/ 524214 w 524214"/>
              <a:gd name="connsiteY0" fmla="*/ 0 h 1451414"/>
              <a:gd name="connsiteX1" fmla="*/ 282508 w 524214"/>
              <a:gd name="connsiteY1" fmla="*/ 1322813 h 1451414"/>
              <a:gd name="connsiteX2" fmla="*/ 148054 w 524214"/>
              <a:gd name="connsiteY2" fmla="*/ 1451414 h 1451414"/>
              <a:gd name="connsiteX3" fmla="*/ 0 w 524214"/>
              <a:gd name="connsiteY3" fmla="*/ 1289052 h 1451414"/>
              <a:gd name="connsiteX4" fmla="*/ 58397 w 524214"/>
              <a:gd name="connsiteY4" fmla="*/ 782723 h 1451414"/>
              <a:gd name="connsiteX5" fmla="*/ 103682 w 524214"/>
              <a:gd name="connsiteY5" fmla="*/ 706630 h 1451414"/>
              <a:gd name="connsiteX6" fmla="*/ 204036 w 524214"/>
              <a:gd name="connsiteY6" fmla="*/ 797689 h 1451414"/>
              <a:gd name="connsiteX7" fmla="*/ 216068 w 524214"/>
              <a:gd name="connsiteY7" fmla="*/ 810701 h 1451414"/>
              <a:gd name="connsiteX8" fmla="*/ 214879 w 524214"/>
              <a:gd name="connsiteY8" fmla="*/ 807527 h 1451414"/>
              <a:gd name="connsiteX9" fmla="*/ 222997 w 524214"/>
              <a:gd name="connsiteY9" fmla="*/ 814893 h 1451414"/>
              <a:gd name="connsiteX10" fmla="*/ 205278 w 524214"/>
              <a:gd name="connsiteY10" fmla="*/ 781906 h 1451414"/>
              <a:gd name="connsiteX11" fmla="*/ 148717 w 524214"/>
              <a:gd name="connsiteY11" fmla="*/ 630957 h 1451414"/>
              <a:gd name="connsiteX12" fmla="*/ 524214 w 524214"/>
              <a:gd name="connsiteY12" fmla="*/ 0 h 1451414"/>
              <a:gd name="connsiteX0" fmla="*/ 524214 w 524214"/>
              <a:gd name="connsiteY0" fmla="*/ 0 h 1451414"/>
              <a:gd name="connsiteX1" fmla="*/ 282508 w 524214"/>
              <a:gd name="connsiteY1" fmla="*/ 1322813 h 1451414"/>
              <a:gd name="connsiteX2" fmla="*/ 151312 w 524214"/>
              <a:gd name="connsiteY2" fmla="*/ 1451414 h 1451414"/>
              <a:gd name="connsiteX3" fmla="*/ 0 w 524214"/>
              <a:gd name="connsiteY3" fmla="*/ 1289052 h 1451414"/>
              <a:gd name="connsiteX4" fmla="*/ 58397 w 524214"/>
              <a:gd name="connsiteY4" fmla="*/ 782723 h 1451414"/>
              <a:gd name="connsiteX5" fmla="*/ 103682 w 524214"/>
              <a:gd name="connsiteY5" fmla="*/ 706630 h 1451414"/>
              <a:gd name="connsiteX6" fmla="*/ 204036 w 524214"/>
              <a:gd name="connsiteY6" fmla="*/ 797689 h 1451414"/>
              <a:gd name="connsiteX7" fmla="*/ 216068 w 524214"/>
              <a:gd name="connsiteY7" fmla="*/ 810701 h 1451414"/>
              <a:gd name="connsiteX8" fmla="*/ 214879 w 524214"/>
              <a:gd name="connsiteY8" fmla="*/ 807527 h 1451414"/>
              <a:gd name="connsiteX9" fmla="*/ 222997 w 524214"/>
              <a:gd name="connsiteY9" fmla="*/ 814893 h 1451414"/>
              <a:gd name="connsiteX10" fmla="*/ 205278 w 524214"/>
              <a:gd name="connsiteY10" fmla="*/ 781906 h 1451414"/>
              <a:gd name="connsiteX11" fmla="*/ 148717 w 524214"/>
              <a:gd name="connsiteY11" fmla="*/ 630957 h 1451414"/>
              <a:gd name="connsiteX12" fmla="*/ 524214 w 524214"/>
              <a:gd name="connsiteY12" fmla="*/ 0 h 1451414"/>
              <a:gd name="connsiteX0" fmla="*/ 524214 w 524214"/>
              <a:gd name="connsiteY0" fmla="*/ 0 h 1453135"/>
              <a:gd name="connsiteX1" fmla="*/ 282508 w 524214"/>
              <a:gd name="connsiteY1" fmla="*/ 1322813 h 1453135"/>
              <a:gd name="connsiteX2" fmla="*/ 149683 w 524214"/>
              <a:gd name="connsiteY2" fmla="*/ 1453135 h 1453135"/>
              <a:gd name="connsiteX3" fmla="*/ 0 w 524214"/>
              <a:gd name="connsiteY3" fmla="*/ 1289052 h 1453135"/>
              <a:gd name="connsiteX4" fmla="*/ 58397 w 524214"/>
              <a:gd name="connsiteY4" fmla="*/ 782723 h 1453135"/>
              <a:gd name="connsiteX5" fmla="*/ 103682 w 524214"/>
              <a:gd name="connsiteY5" fmla="*/ 706630 h 1453135"/>
              <a:gd name="connsiteX6" fmla="*/ 204036 w 524214"/>
              <a:gd name="connsiteY6" fmla="*/ 797689 h 1453135"/>
              <a:gd name="connsiteX7" fmla="*/ 216068 w 524214"/>
              <a:gd name="connsiteY7" fmla="*/ 810701 h 1453135"/>
              <a:gd name="connsiteX8" fmla="*/ 214879 w 524214"/>
              <a:gd name="connsiteY8" fmla="*/ 807527 h 1453135"/>
              <a:gd name="connsiteX9" fmla="*/ 222997 w 524214"/>
              <a:gd name="connsiteY9" fmla="*/ 814893 h 1453135"/>
              <a:gd name="connsiteX10" fmla="*/ 205278 w 524214"/>
              <a:gd name="connsiteY10" fmla="*/ 781906 h 1453135"/>
              <a:gd name="connsiteX11" fmla="*/ 148717 w 524214"/>
              <a:gd name="connsiteY11" fmla="*/ 630957 h 1453135"/>
              <a:gd name="connsiteX12" fmla="*/ 524214 w 524214"/>
              <a:gd name="connsiteY12" fmla="*/ 0 h 1453135"/>
              <a:gd name="connsiteX0" fmla="*/ 524214 w 524214"/>
              <a:gd name="connsiteY0" fmla="*/ 0 h 1454856"/>
              <a:gd name="connsiteX1" fmla="*/ 282508 w 524214"/>
              <a:gd name="connsiteY1" fmla="*/ 1322813 h 1454856"/>
              <a:gd name="connsiteX2" fmla="*/ 149683 w 524214"/>
              <a:gd name="connsiteY2" fmla="*/ 1454856 h 1454856"/>
              <a:gd name="connsiteX3" fmla="*/ 0 w 524214"/>
              <a:gd name="connsiteY3" fmla="*/ 1289052 h 1454856"/>
              <a:gd name="connsiteX4" fmla="*/ 58397 w 524214"/>
              <a:gd name="connsiteY4" fmla="*/ 782723 h 1454856"/>
              <a:gd name="connsiteX5" fmla="*/ 103682 w 524214"/>
              <a:gd name="connsiteY5" fmla="*/ 706630 h 1454856"/>
              <a:gd name="connsiteX6" fmla="*/ 204036 w 524214"/>
              <a:gd name="connsiteY6" fmla="*/ 797689 h 1454856"/>
              <a:gd name="connsiteX7" fmla="*/ 216068 w 524214"/>
              <a:gd name="connsiteY7" fmla="*/ 810701 h 1454856"/>
              <a:gd name="connsiteX8" fmla="*/ 214879 w 524214"/>
              <a:gd name="connsiteY8" fmla="*/ 807527 h 1454856"/>
              <a:gd name="connsiteX9" fmla="*/ 222997 w 524214"/>
              <a:gd name="connsiteY9" fmla="*/ 814893 h 1454856"/>
              <a:gd name="connsiteX10" fmla="*/ 205278 w 524214"/>
              <a:gd name="connsiteY10" fmla="*/ 781906 h 1454856"/>
              <a:gd name="connsiteX11" fmla="*/ 148717 w 524214"/>
              <a:gd name="connsiteY11" fmla="*/ 630957 h 1454856"/>
              <a:gd name="connsiteX12" fmla="*/ 524214 w 524214"/>
              <a:gd name="connsiteY12" fmla="*/ 0 h 14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4214" h="1454856">
                <a:moveTo>
                  <a:pt x="524214" y="0"/>
                </a:moveTo>
                <a:lnTo>
                  <a:pt x="282508" y="1322813"/>
                </a:lnTo>
                <a:lnTo>
                  <a:pt x="149683" y="1454856"/>
                </a:lnTo>
                <a:lnTo>
                  <a:pt x="0" y="1289052"/>
                </a:lnTo>
                <a:lnTo>
                  <a:pt x="58397" y="782723"/>
                </a:lnTo>
                <a:lnTo>
                  <a:pt x="103682" y="706630"/>
                </a:lnTo>
                <a:lnTo>
                  <a:pt x="204036" y="797689"/>
                </a:lnTo>
                <a:lnTo>
                  <a:pt x="216068" y="810701"/>
                </a:lnTo>
                <a:lnTo>
                  <a:pt x="214879" y="807527"/>
                </a:lnTo>
                <a:lnTo>
                  <a:pt x="222997" y="814893"/>
                </a:lnTo>
                <a:lnTo>
                  <a:pt x="205278" y="781906"/>
                </a:lnTo>
                <a:lnTo>
                  <a:pt x="148717" y="630957"/>
                </a:lnTo>
                <a:lnTo>
                  <a:pt x="524214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290307" y="1746746"/>
            <a:ext cx="478197" cy="1417989"/>
          </a:xfrm>
          <a:custGeom>
            <a:avLst/>
            <a:gdLst>
              <a:gd name="connsiteX0" fmla="*/ 458921 w 487976"/>
              <a:gd name="connsiteY0" fmla="*/ 0 h 1352687"/>
              <a:gd name="connsiteX1" fmla="*/ 487976 w 487976"/>
              <a:gd name="connsiteY1" fmla="*/ 26820 h 1352687"/>
              <a:gd name="connsiteX2" fmla="*/ 154454 w 487976"/>
              <a:gd name="connsiteY2" fmla="*/ 1352687 h 1352687"/>
              <a:gd name="connsiteX3" fmla="*/ 0 w 487976"/>
              <a:gd name="connsiteY3" fmla="*/ 1306586 h 1352687"/>
              <a:gd name="connsiteX4" fmla="*/ 452070 w 487976"/>
              <a:gd name="connsiteY4" fmla="*/ 1543 h 1352687"/>
              <a:gd name="connsiteX0" fmla="*/ 452070 w 487976"/>
              <a:gd name="connsiteY0" fmla="*/ 0 h 1351144"/>
              <a:gd name="connsiteX1" fmla="*/ 487976 w 487976"/>
              <a:gd name="connsiteY1" fmla="*/ 25277 h 1351144"/>
              <a:gd name="connsiteX2" fmla="*/ 154454 w 487976"/>
              <a:gd name="connsiteY2" fmla="*/ 1351144 h 1351144"/>
              <a:gd name="connsiteX3" fmla="*/ 0 w 487976"/>
              <a:gd name="connsiteY3" fmla="*/ 1305043 h 1351144"/>
              <a:gd name="connsiteX4" fmla="*/ 452070 w 487976"/>
              <a:gd name="connsiteY4" fmla="*/ 0 h 1351144"/>
              <a:gd name="connsiteX0" fmla="*/ 490639 w 490639"/>
              <a:gd name="connsiteY0" fmla="*/ 0 h 1456565"/>
              <a:gd name="connsiteX1" fmla="*/ 487976 w 490639"/>
              <a:gd name="connsiteY1" fmla="*/ 130698 h 1456565"/>
              <a:gd name="connsiteX2" fmla="*/ 154454 w 490639"/>
              <a:gd name="connsiteY2" fmla="*/ 1456565 h 1456565"/>
              <a:gd name="connsiteX3" fmla="*/ 0 w 490639"/>
              <a:gd name="connsiteY3" fmla="*/ 1410464 h 1456565"/>
              <a:gd name="connsiteX4" fmla="*/ 490639 w 490639"/>
              <a:gd name="connsiteY4" fmla="*/ 0 h 1456565"/>
              <a:gd name="connsiteX0" fmla="*/ 521494 w 521494"/>
              <a:gd name="connsiteY0" fmla="*/ 0 h 1528560"/>
              <a:gd name="connsiteX1" fmla="*/ 487976 w 521494"/>
              <a:gd name="connsiteY1" fmla="*/ 202693 h 1528560"/>
              <a:gd name="connsiteX2" fmla="*/ 154454 w 521494"/>
              <a:gd name="connsiteY2" fmla="*/ 1528560 h 1528560"/>
              <a:gd name="connsiteX3" fmla="*/ 0 w 521494"/>
              <a:gd name="connsiteY3" fmla="*/ 1482459 h 1528560"/>
              <a:gd name="connsiteX4" fmla="*/ 521494 w 521494"/>
              <a:gd name="connsiteY4" fmla="*/ 0 h 1528560"/>
              <a:gd name="connsiteX0" fmla="*/ 518923 w 518923"/>
              <a:gd name="connsiteY0" fmla="*/ 0 h 1536273"/>
              <a:gd name="connsiteX1" fmla="*/ 487976 w 518923"/>
              <a:gd name="connsiteY1" fmla="*/ 210406 h 1536273"/>
              <a:gd name="connsiteX2" fmla="*/ 154454 w 518923"/>
              <a:gd name="connsiteY2" fmla="*/ 1536273 h 1536273"/>
              <a:gd name="connsiteX3" fmla="*/ 0 w 518923"/>
              <a:gd name="connsiteY3" fmla="*/ 1490172 h 1536273"/>
              <a:gd name="connsiteX4" fmla="*/ 518923 w 518923"/>
              <a:gd name="connsiteY4" fmla="*/ 0 h 1536273"/>
              <a:gd name="connsiteX0" fmla="*/ 516352 w 516352"/>
              <a:gd name="connsiteY0" fmla="*/ 0 h 1531130"/>
              <a:gd name="connsiteX1" fmla="*/ 487976 w 516352"/>
              <a:gd name="connsiteY1" fmla="*/ 205263 h 1531130"/>
              <a:gd name="connsiteX2" fmla="*/ 154454 w 516352"/>
              <a:gd name="connsiteY2" fmla="*/ 1531130 h 1531130"/>
              <a:gd name="connsiteX3" fmla="*/ 0 w 516352"/>
              <a:gd name="connsiteY3" fmla="*/ 1485029 h 1531130"/>
              <a:gd name="connsiteX4" fmla="*/ 516352 w 516352"/>
              <a:gd name="connsiteY4" fmla="*/ 0 h 153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352" h="1531130">
                <a:moveTo>
                  <a:pt x="516352" y="0"/>
                </a:moveTo>
                <a:cubicBezTo>
                  <a:pt x="515464" y="43566"/>
                  <a:pt x="488864" y="161697"/>
                  <a:pt x="487976" y="205263"/>
                </a:cubicBezTo>
                <a:lnTo>
                  <a:pt x="154454" y="1531130"/>
                </a:lnTo>
                <a:lnTo>
                  <a:pt x="0" y="1485029"/>
                </a:lnTo>
                <a:lnTo>
                  <a:pt x="516352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712418" y="2036871"/>
            <a:ext cx="205544" cy="960364"/>
          </a:xfrm>
          <a:custGeom>
            <a:avLst/>
            <a:gdLst>
              <a:gd name="connsiteX0" fmla="*/ 374 w 195582"/>
              <a:gd name="connsiteY0" fmla="*/ 936374 h 936374"/>
              <a:gd name="connsiteX1" fmla="*/ 0 w 195582"/>
              <a:gd name="connsiteY1" fmla="*/ 936013 h 936374"/>
              <a:gd name="connsiteX2" fmla="*/ 374 w 195582"/>
              <a:gd name="connsiteY2" fmla="*/ 936374 h 936374"/>
              <a:gd name="connsiteX3" fmla="*/ 145750 w 195582"/>
              <a:gd name="connsiteY3" fmla="*/ 0 h 936374"/>
              <a:gd name="connsiteX4" fmla="*/ 166790 w 195582"/>
              <a:gd name="connsiteY4" fmla="*/ 19091 h 936374"/>
              <a:gd name="connsiteX5" fmla="*/ 195582 w 195582"/>
              <a:gd name="connsiteY5" fmla="*/ 749561 h 936374"/>
              <a:gd name="connsiteX6" fmla="*/ 39640 w 195582"/>
              <a:gd name="connsiteY6" fmla="*/ 901961 h 936374"/>
              <a:gd name="connsiteX7" fmla="*/ 188534 w 195582"/>
              <a:gd name="connsiteY7" fmla="*/ 746300 h 936374"/>
              <a:gd name="connsiteX8" fmla="*/ 43738 w 195582"/>
              <a:gd name="connsiteY8" fmla="*/ 583938 h 936374"/>
              <a:gd name="connsiteX9" fmla="*/ 102644 w 195582"/>
              <a:gd name="connsiteY9" fmla="*/ 73200 h 936374"/>
              <a:gd name="connsiteX10" fmla="*/ 145750 w 195582"/>
              <a:gd name="connsiteY10" fmla="*/ 0 h 936374"/>
              <a:gd name="connsiteX0" fmla="*/ 374 w 195582"/>
              <a:gd name="connsiteY0" fmla="*/ 936374 h 936374"/>
              <a:gd name="connsiteX1" fmla="*/ 0 w 195582"/>
              <a:gd name="connsiteY1" fmla="*/ 936013 h 936374"/>
              <a:gd name="connsiteX2" fmla="*/ 374 w 195582"/>
              <a:gd name="connsiteY2" fmla="*/ 936374 h 936374"/>
              <a:gd name="connsiteX3" fmla="*/ 145750 w 195582"/>
              <a:gd name="connsiteY3" fmla="*/ 0 h 936374"/>
              <a:gd name="connsiteX4" fmla="*/ 166790 w 195582"/>
              <a:gd name="connsiteY4" fmla="*/ 19091 h 936374"/>
              <a:gd name="connsiteX5" fmla="*/ 195582 w 195582"/>
              <a:gd name="connsiteY5" fmla="*/ 749561 h 936374"/>
              <a:gd name="connsiteX6" fmla="*/ 188534 w 195582"/>
              <a:gd name="connsiteY6" fmla="*/ 746300 h 936374"/>
              <a:gd name="connsiteX7" fmla="*/ 43738 w 195582"/>
              <a:gd name="connsiteY7" fmla="*/ 583938 h 936374"/>
              <a:gd name="connsiteX8" fmla="*/ 102644 w 195582"/>
              <a:gd name="connsiteY8" fmla="*/ 73200 h 936374"/>
              <a:gd name="connsiteX9" fmla="*/ 145750 w 195582"/>
              <a:gd name="connsiteY9" fmla="*/ 0 h 936374"/>
              <a:gd name="connsiteX0" fmla="*/ 102012 w 151844"/>
              <a:gd name="connsiteY0" fmla="*/ 0 h 749561"/>
              <a:gd name="connsiteX1" fmla="*/ 123052 w 151844"/>
              <a:gd name="connsiteY1" fmla="*/ 19091 h 749561"/>
              <a:gd name="connsiteX2" fmla="*/ 151844 w 151844"/>
              <a:gd name="connsiteY2" fmla="*/ 749561 h 749561"/>
              <a:gd name="connsiteX3" fmla="*/ 144796 w 151844"/>
              <a:gd name="connsiteY3" fmla="*/ 746300 h 749561"/>
              <a:gd name="connsiteX4" fmla="*/ 0 w 151844"/>
              <a:gd name="connsiteY4" fmla="*/ 583938 h 749561"/>
              <a:gd name="connsiteX5" fmla="*/ 58906 w 151844"/>
              <a:gd name="connsiteY5" fmla="*/ 73200 h 749561"/>
              <a:gd name="connsiteX6" fmla="*/ 102012 w 151844"/>
              <a:gd name="connsiteY6" fmla="*/ 0 h 749561"/>
              <a:gd name="connsiteX0" fmla="*/ 102012 w 151844"/>
              <a:gd name="connsiteY0" fmla="*/ 0 h 749561"/>
              <a:gd name="connsiteX1" fmla="*/ 123052 w 151844"/>
              <a:gd name="connsiteY1" fmla="*/ 19091 h 749561"/>
              <a:gd name="connsiteX2" fmla="*/ 151844 w 151844"/>
              <a:gd name="connsiteY2" fmla="*/ 749561 h 749561"/>
              <a:gd name="connsiteX3" fmla="*/ 0 w 151844"/>
              <a:gd name="connsiteY3" fmla="*/ 583938 h 749561"/>
              <a:gd name="connsiteX4" fmla="*/ 58906 w 151844"/>
              <a:gd name="connsiteY4" fmla="*/ 73200 h 749561"/>
              <a:gd name="connsiteX5" fmla="*/ 102012 w 151844"/>
              <a:gd name="connsiteY5" fmla="*/ 0 h 74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4" h="749561">
                <a:moveTo>
                  <a:pt x="102012" y="0"/>
                </a:moveTo>
                <a:lnTo>
                  <a:pt x="123052" y="19091"/>
                </a:lnTo>
                <a:lnTo>
                  <a:pt x="151844" y="749561"/>
                </a:lnTo>
                <a:lnTo>
                  <a:pt x="0" y="583938"/>
                </a:lnTo>
                <a:lnTo>
                  <a:pt x="58906" y="73200"/>
                </a:lnTo>
                <a:lnTo>
                  <a:pt x="102012" y="0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975294" y="1509987"/>
            <a:ext cx="559073" cy="1596971"/>
          </a:xfrm>
          <a:custGeom>
            <a:avLst/>
            <a:gdLst>
              <a:gd name="connsiteX0" fmla="*/ 0 w 413792"/>
              <a:gd name="connsiteY0" fmla="*/ 177992 h 1420540"/>
              <a:gd name="connsiteX1" fmla="*/ 0 w 413792"/>
              <a:gd name="connsiteY1" fmla="*/ 1420540 h 1420540"/>
              <a:gd name="connsiteX2" fmla="*/ 413792 w 413792"/>
              <a:gd name="connsiteY2" fmla="*/ 1244560 h 1420540"/>
              <a:gd name="connsiteX3" fmla="*/ 413792 w 413792"/>
              <a:gd name="connsiteY3" fmla="*/ 310441 h 1420540"/>
              <a:gd name="connsiteX4" fmla="*/ 117167 w 413792"/>
              <a:gd name="connsiteY4" fmla="*/ 442055 h 1420540"/>
              <a:gd name="connsiteX5" fmla="*/ 0 w 413792"/>
              <a:gd name="connsiteY5" fmla="*/ 177992 h 1420540"/>
              <a:gd name="connsiteX6" fmla="*/ 109264 w 413792"/>
              <a:gd name="connsiteY6" fmla="*/ 129508 h 1420540"/>
              <a:gd name="connsiteX7" fmla="*/ 0 w 413792"/>
              <a:gd name="connsiteY7" fmla="*/ 175976 h 1420540"/>
              <a:gd name="connsiteX8" fmla="*/ 0 w 413792"/>
              <a:gd name="connsiteY8" fmla="*/ 177989 h 1420540"/>
              <a:gd name="connsiteX9" fmla="*/ 109264 w 413792"/>
              <a:gd name="connsiteY9" fmla="*/ 129508 h 1420540"/>
              <a:gd name="connsiteX10" fmla="*/ 413792 w 413792"/>
              <a:gd name="connsiteY10" fmla="*/ 18 h 1420540"/>
              <a:gd name="connsiteX11" fmla="*/ 413784 w 413792"/>
              <a:gd name="connsiteY11" fmla="*/ 0 h 1420540"/>
              <a:gd name="connsiteX12" fmla="*/ 413792 w 413792"/>
              <a:gd name="connsiteY12" fmla="*/ 18 h 1420540"/>
              <a:gd name="connsiteX0" fmla="*/ 0 w 413792"/>
              <a:gd name="connsiteY0" fmla="*/ 177992 h 1420540"/>
              <a:gd name="connsiteX1" fmla="*/ 0 w 413792"/>
              <a:gd name="connsiteY1" fmla="*/ 1420540 h 1420540"/>
              <a:gd name="connsiteX2" fmla="*/ 413792 w 413792"/>
              <a:gd name="connsiteY2" fmla="*/ 1244560 h 1420540"/>
              <a:gd name="connsiteX3" fmla="*/ 413792 w 413792"/>
              <a:gd name="connsiteY3" fmla="*/ 310441 h 1420540"/>
              <a:gd name="connsiteX4" fmla="*/ 117167 w 413792"/>
              <a:gd name="connsiteY4" fmla="*/ 442055 h 1420540"/>
              <a:gd name="connsiteX5" fmla="*/ 0 w 413792"/>
              <a:gd name="connsiteY5" fmla="*/ 177992 h 1420540"/>
              <a:gd name="connsiteX6" fmla="*/ 0 w 413792"/>
              <a:gd name="connsiteY6" fmla="*/ 177989 h 1420540"/>
              <a:gd name="connsiteX7" fmla="*/ 0 w 413792"/>
              <a:gd name="connsiteY7" fmla="*/ 175976 h 1420540"/>
              <a:gd name="connsiteX8" fmla="*/ 0 w 413792"/>
              <a:gd name="connsiteY8" fmla="*/ 177989 h 1420540"/>
              <a:gd name="connsiteX9" fmla="*/ 413792 w 413792"/>
              <a:gd name="connsiteY9" fmla="*/ 18 h 1420540"/>
              <a:gd name="connsiteX10" fmla="*/ 413784 w 413792"/>
              <a:gd name="connsiteY10" fmla="*/ 0 h 1420540"/>
              <a:gd name="connsiteX11" fmla="*/ 413792 w 413792"/>
              <a:gd name="connsiteY11" fmla="*/ 18 h 1420540"/>
              <a:gd name="connsiteX0" fmla="*/ 0 w 413792"/>
              <a:gd name="connsiteY0" fmla="*/ 2016 h 1244564"/>
              <a:gd name="connsiteX1" fmla="*/ 0 w 413792"/>
              <a:gd name="connsiteY1" fmla="*/ 1244564 h 1244564"/>
              <a:gd name="connsiteX2" fmla="*/ 413792 w 413792"/>
              <a:gd name="connsiteY2" fmla="*/ 1068584 h 1244564"/>
              <a:gd name="connsiteX3" fmla="*/ 413792 w 413792"/>
              <a:gd name="connsiteY3" fmla="*/ 134465 h 1244564"/>
              <a:gd name="connsiteX4" fmla="*/ 117167 w 413792"/>
              <a:gd name="connsiteY4" fmla="*/ 266079 h 1244564"/>
              <a:gd name="connsiteX5" fmla="*/ 0 w 413792"/>
              <a:gd name="connsiteY5" fmla="*/ 2016 h 1244564"/>
              <a:gd name="connsiteX6" fmla="*/ 0 w 413792"/>
              <a:gd name="connsiteY6" fmla="*/ 2013 h 1244564"/>
              <a:gd name="connsiteX7" fmla="*/ 0 w 413792"/>
              <a:gd name="connsiteY7" fmla="*/ 0 h 1244564"/>
              <a:gd name="connsiteX8" fmla="*/ 0 w 413792"/>
              <a:gd name="connsiteY8" fmla="*/ 2013 h 124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792" h="1244564">
                <a:moveTo>
                  <a:pt x="0" y="2016"/>
                </a:moveTo>
                <a:lnTo>
                  <a:pt x="0" y="1244564"/>
                </a:lnTo>
                <a:lnTo>
                  <a:pt x="413792" y="1068584"/>
                </a:lnTo>
                <a:lnTo>
                  <a:pt x="413792" y="134465"/>
                </a:lnTo>
                <a:lnTo>
                  <a:pt x="117167" y="266079"/>
                </a:lnTo>
                <a:lnTo>
                  <a:pt x="0" y="2016"/>
                </a:lnTo>
                <a:close/>
                <a:moveTo>
                  <a:pt x="0" y="2013"/>
                </a:moveTo>
                <a:lnTo>
                  <a:pt x="0" y="0"/>
                </a:lnTo>
                <a:lnTo>
                  <a:pt x="0" y="2013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255363" y="1516682"/>
            <a:ext cx="279692" cy="810594"/>
          </a:xfrm>
          <a:custGeom>
            <a:avLst/>
            <a:gdLst>
              <a:gd name="connsiteX0" fmla="*/ 206620 w 206620"/>
              <a:gd name="connsiteY0" fmla="*/ 0 h 632666"/>
              <a:gd name="connsiteX1" fmla="*/ 204945 w 206620"/>
              <a:gd name="connsiteY1" fmla="*/ 632666 h 632666"/>
              <a:gd name="connsiteX2" fmla="*/ 0 w 206620"/>
              <a:gd name="connsiteY2" fmla="*/ 221549 h 632666"/>
              <a:gd name="connsiteX3" fmla="*/ 87779 w 206620"/>
              <a:gd name="connsiteY3" fmla="*/ 260496 h 632666"/>
              <a:gd name="connsiteX4" fmla="*/ 206620 w 206620"/>
              <a:gd name="connsiteY4" fmla="*/ 0 h 63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620" h="632666">
                <a:moveTo>
                  <a:pt x="206620" y="0"/>
                </a:moveTo>
                <a:cubicBezTo>
                  <a:pt x="206062" y="210889"/>
                  <a:pt x="205503" y="421777"/>
                  <a:pt x="204945" y="632666"/>
                </a:cubicBezTo>
                <a:lnTo>
                  <a:pt x="0" y="221549"/>
                </a:lnTo>
                <a:lnTo>
                  <a:pt x="87779" y="260496"/>
                </a:lnTo>
                <a:cubicBezTo>
                  <a:pt x="126307" y="173664"/>
                  <a:pt x="168092" y="86832"/>
                  <a:pt x="206620" y="0"/>
                </a:cubicBezTo>
                <a:close/>
              </a:path>
            </a:pathLst>
          </a:cu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965296" y="2677778"/>
            <a:ext cx="720622" cy="53317"/>
          </a:xfrm>
          <a:custGeom>
            <a:avLst/>
            <a:gdLst>
              <a:gd name="connsiteX0" fmla="*/ 0 w 529095"/>
              <a:gd name="connsiteY0" fmla="*/ 0 h 41614"/>
              <a:gd name="connsiteX1" fmla="*/ 529095 w 529095"/>
              <a:gd name="connsiteY1" fmla="*/ 38780 h 41614"/>
              <a:gd name="connsiteX2" fmla="*/ 37368 w 529095"/>
              <a:gd name="connsiteY2" fmla="*/ 41614 h 41614"/>
              <a:gd name="connsiteX3" fmla="*/ 0 w 529095"/>
              <a:gd name="connsiteY3" fmla="*/ 0 h 41614"/>
              <a:gd name="connsiteX0" fmla="*/ 0 w 535612"/>
              <a:gd name="connsiteY0" fmla="*/ 0 h 41614"/>
              <a:gd name="connsiteX1" fmla="*/ 535612 w 535612"/>
              <a:gd name="connsiteY1" fmla="*/ 38780 h 41614"/>
              <a:gd name="connsiteX2" fmla="*/ 37368 w 535612"/>
              <a:gd name="connsiteY2" fmla="*/ 41614 h 41614"/>
              <a:gd name="connsiteX3" fmla="*/ 0 w 535612"/>
              <a:gd name="connsiteY3" fmla="*/ 0 h 41614"/>
              <a:gd name="connsiteX0" fmla="*/ 0 w 542129"/>
              <a:gd name="connsiteY0" fmla="*/ 0 h 41614"/>
              <a:gd name="connsiteX1" fmla="*/ 542129 w 542129"/>
              <a:gd name="connsiteY1" fmla="*/ 38780 h 41614"/>
              <a:gd name="connsiteX2" fmla="*/ 37368 w 542129"/>
              <a:gd name="connsiteY2" fmla="*/ 41614 h 41614"/>
              <a:gd name="connsiteX3" fmla="*/ 0 w 542129"/>
              <a:gd name="connsiteY3" fmla="*/ 0 h 41614"/>
              <a:gd name="connsiteX0" fmla="*/ 0 w 532354"/>
              <a:gd name="connsiteY0" fmla="*/ 0 h 41614"/>
              <a:gd name="connsiteX1" fmla="*/ 532354 w 532354"/>
              <a:gd name="connsiteY1" fmla="*/ 40501 h 41614"/>
              <a:gd name="connsiteX2" fmla="*/ 37368 w 532354"/>
              <a:gd name="connsiteY2" fmla="*/ 41614 h 41614"/>
              <a:gd name="connsiteX3" fmla="*/ 0 w 532354"/>
              <a:gd name="connsiteY3" fmla="*/ 0 h 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354" h="41614">
                <a:moveTo>
                  <a:pt x="0" y="0"/>
                </a:moveTo>
                <a:lnTo>
                  <a:pt x="532354" y="40501"/>
                </a:lnTo>
                <a:lnTo>
                  <a:pt x="37368" y="4161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3965" y="1739732"/>
            <a:ext cx="444558" cy="9677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6798698" y="2615646"/>
            <a:ext cx="450015" cy="88790"/>
          </a:xfrm>
          <a:custGeom>
            <a:avLst/>
            <a:gdLst>
              <a:gd name="connsiteX0" fmla="*/ 328320 w 328320"/>
              <a:gd name="connsiteY0" fmla="*/ 69300 h 69300"/>
              <a:gd name="connsiteX1" fmla="*/ 325420 w 328320"/>
              <a:gd name="connsiteY1" fmla="*/ 0 h 69300"/>
              <a:gd name="connsiteX2" fmla="*/ 0 w 328320"/>
              <a:gd name="connsiteY2" fmla="*/ 0 h 69300"/>
              <a:gd name="connsiteX3" fmla="*/ 328320 w 328320"/>
              <a:gd name="connsiteY3" fmla="*/ 69300 h 69300"/>
              <a:gd name="connsiteX0" fmla="*/ 328320 w 330249"/>
              <a:gd name="connsiteY0" fmla="*/ 69300 h 69300"/>
              <a:gd name="connsiteX1" fmla="*/ 330249 w 330249"/>
              <a:gd name="connsiteY1" fmla="*/ 0 h 69300"/>
              <a:gd name="connsiteX2" fmla="*/ 0 w 330249"/>
              <a:gd name="connsiteY2" fmla="*/ 0 h 69300"/>
              <a:gd name="connsiteX3" fmla="*/ 328320 w 330249"/>
              <a:gd name="connsiteY3" fmla="*/ 69300 h 69300"/>
              <a:gd name="connsiteX0" fmla="*/ 329930 w 330249"/>
              <a:gd name="connsiteY0" fmla="*/ 69300 h 69300"/>
              <a:gd name="connsiteX1" fmla="*/ 330249 w 330249"/>
              <a:gd name="connsiteY1" fmla="*/ 0 h 69300"/>
              <a:gd name="connsiteX2" fmla="*/ 0 w 330249"/>
              <a:gd name="connsiteY2" fmla="*/ 0 h 69300"/>
              <a:gd name="connsiteX3" fmla="*/ 329930 w 330249"/>
              <a:gd name="connsiteY3" fmla="*/ 69300 h 6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49" h="69300">
                <a:moveTo>
                  <a:pt x="329930" y="69300"/>
                </a:moveTo>
                <a:cubicBezTo>
                  <a:pt x="330036" y="46200"/>
                  <a:pt x="330143" y="23100"/>
                  <a:pt x="330249" y="0"/>
                </a:cubicBezTo>
                <a:lnTo>
                  <a:pt x="0" y="0"/>
                </a:lnTo>
                <a:lnTo>
                  <a:pt x="329930" y="693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803231" y="1740548"/>
            <a:ext cx="445294" cy="580664"/>
          </a:xfrm>
          <a:custGeom>
            <a:avLst/>
            <a:gdLst>
              <a:gd name="connsiteX0" fmla="*/ 0 w 474939"/>
              <a:gd name="connsiteY0" fmla="*/ 0 h 626995"/>
              <a:gd name="connsiteX1" fmla="*/ 472867 w 474939"/>
              <a:gd name="connsiteY1" fmla="*/ 0 h 626995"/>
              <a:gd name="connsiteX2" fmla="*/ 474939 w 474939"/>
              <a:gd name="connsiteY2" fmla="*/ 626995 h 62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939" h="626995">
                <a:moveTo>
                  <a:pt x="0" y="0"/>
                </a:moveTo>
                <a:lnTo>
                  <a:pt x="472867" y="0"/>
                </a:lnTo>
                <a:lnTo>
                  <a:pt x="474939" y="62699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8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Leelawadee UI Semilight</vt:lpstr>
      <vt:lpstr>Office Theme</vt:lpstr>
      <vt:lpstr>PowerPoint Presentation</vt:lpstr>
    </vt:vector>
  </TitlesOfParts>
  <Company>National Institute of Informatics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Rathachai Chawuthai</dc:creator>
  <cp:lastModifiedBy>Rathachai Chawuthai</cp:lastModifiedBy>
  <cp:revision>7</cp:revision>
  <dcterms:created xsi:type="dcterms:W3CDTF">2016-01-02T23:56:55Z</dcterms:created>
  <dcterms:modified xsi:type="dcterms:W3CDTF">2016-01-03T00:49:00Z</dcterms:modified>
</cp:coreProperties>
</file>