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6C3D-66D7-4559-B5C2-C0B8048B0731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50BD-77A4-44C1-9FCF-303637180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6C3D-66D7-4559-B5C2-C0B8048B0731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50BD-77A4-44C1-9FCF-303637180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6C3D-66D7-4559-B5C2-C0B8048B0731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50BD-77A4-44C1-9FCF-303637180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6C3D-66D7-4559-B5C2-C0B8048B0731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50BD-77A4-44C1-9FCF-303637180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6C3D-66D7-4559-B5C2-C0B8048B0731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50BD-77A4-44C1-9FCF-303637180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6C3D-66D7-4559-B5C2-C0B8048B0731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50BD-77A4-44C1-9FCF-303637180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6C3D-66D7-4559-B5C2-C0B8048B0731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50BD-77A4-44C1-9FCF-303637180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6C3D-66D7-4559-B5C2-C0B8048B0731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50BD-77A4-44C1-9FCF-303637180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6C3D-66D7-4559-B5C2-C0B8048B0731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50BD-77A4-44C1-9FCF-303637180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6C3D-66D7-4559-B5C2-C0B8048B0731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50BD-77A4-44C1-9FCF-303637180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6C3D-66D7-4559-B5C2-C0B8048B0731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50BD-77A4-44C1-9FCF-303637180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46C3D-66D7-4559-B5C2-C0B8048B0731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E50BD-77A4-44C1-9FCF-3036371800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0"/>
            <a:ext cx="64960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 descr="C:\Users\Maarten\Dropbox\Publications\IdealStrength\TOEC\fitting\pic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1937" y="1828800"/>
            <a:ext cx="6240463" cy="46803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0"/>
            <a:ext cx="62865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C:\Users\Maarten\Dropbox\Publications\IdealStrength\TOEC\fitting\pic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371600"/>
            <a:ext cx="73152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0"/>
            <a:ext cx="70675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 descr="C:\Users\Maarten\Dropbox\Publications\IdealStrength\TOEC\fitting\pic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219200"/>
            <a:ext cx="73152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76200"/>
            <a:ext cx="50958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 descr="C:\Users\Maarten\Dropbox\Publications\IdealStrength\TOEC\fitting\pic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066800"/>
            <a:ext cx="7315201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76200"/>
            <a:ext cx="70485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 descr="C:\Users\Maarten\Dropbox\Publications\IdealStrength\TOEC\fitting\pic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371600"/>
            <a:ext cx="73152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0"/>
            <a:ext cx="70104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 descr="C:\Users\Maarten\Dropbox\Publications\IdealStrength\TOEC\fitting\pic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371600"/>
            <a:ext cx="7315201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"/>
            <a:ext cx="69437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 descr="C:\Users\Maarten\Dropbox\Publications\IdealStrength\TOEC\fitting\pic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95400"/>
            <a:ext cx="73152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Maarten</dc:creator>
  <cp:lastModifiedBy>Maarten</cp:lastModifiedBy>
  <cp:revision>2</cp:revision>
  <dcterms:created xsi:type="dcterms:W3CDTF">2016-01-27T19:27:12Z</dcterms:created>
  <dcterms:modified xsi:type="dcterms:W3CDTF">2016-01-27T19:46:27Z</dcterms:modified>
</cp:coreProperties>
</file>