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2019-05-10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2019-05-10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2019-05-10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2019-05-10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1208" y="571480"/>
            <a:ext cx="629602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23952" y="2119869"/>
            <a:ext cx="857255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显示屏</a:t>
            </a:r>
            <a:r>
              <a:rPr lang="en-US" altLang="zh-CN" sz="1050" dirty="0" smtClean="0"/>
              <a:t>SDA</a:t>
            </a:r>
            <a:endParaRPr lang="zh-CN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695390" y="3643314"/>
            <a:ext cx="785818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喇叭</a:t>
            </a:r>
            <a:endParaRPr lang="zh-CN" alt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623952" y="2571744"/>
            <a:ext cx="857256" cy="25391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Key Red</a:t>
            </a:r>
            <a:endParaRPr lang="zh-CN" altLang="en-US" sz="105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839190" y="2032076"/>
            <a:ext cx="452368" cy="25391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Key4</a:t>
            </a:r>
            <a:endParaRPr lang="zh-CN" altLang="en-US" sz="105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839190" y="1857364"/>
            <a:ext cx="452368" cy="25391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Key3</a:t>
            </a:r>
            <a:endParaRPr lang="zh-CN" altLang="en-US" sz="105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839190" y="1667192"/>
            <a:ext cx="452368" cy="25391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Key2</a:t>
            </a:r>
            <a:endParaRPr lang="zh-CN" altLang="en-US" sz="105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839190" y="1500174"/>
            <a:ext cx="452368" cy="25391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Key1</a:t>
            </a:r>
            <a:endParaRPr lang="zh-CN" alt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7852014" y="2460704"/>
            <a:ext cx="452368" cy="25391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Key5</a:t>
            </a:r>
            <a:endParaRPr lang="zh-CN" altLang="en-US" sz="105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7852014" y="3214686"/>
            <a:ext cx="452368" cy="25391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Key8</a:t>
            </a:r>
            <a:endParaRPr lang="zh-CN" altLang="en-US" sz="105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852507" y="4072782"/>
            <a:ext cx="452368" cy="25391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Key#</a:t>
            </a:r>
            <a:endParaRPr lang="zh-CN" altLang="en-US" sz="105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852507" y="3890304"/>
            <a:ext cx="452368" cy="25391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Key0</a:t>
            </a:r>
            <a:endParaRPr lang="zh-CN" altLang="en-US" sz="105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852507" y="3739734"/>
            <a:ext cx="450764" cy="25391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Key*</a:t>
            </a:r>
            <a:endParaRPr lang="zh-CN" altLang="en-US" sz="10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852507" y="3572716"/>
            <a:ext cx="452368" cy="25391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Key9</a:t>
            </a:r>
            <a:endParaRPr lang="zh-CN" altLang="en-US" sz="105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786050" y="5500702"/>
            <a:ext cx="585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Key1-Key# </a:t>
            </a:r>
            <a:r>
              <a:rPr lang="zh-CN" altLang="en-US" sz="1400" dirty="0" smtClean="0"/>
              <a:t>拨号键盘， </a:t>
            </a:r>
            <a:r>
              <a:rPr lang="en-US" altLang="zh-CN" sz="1400" dirty="0" smtClean="0"/>
              <a:t>3.3V</a:t>
            </a:r>
            <a:r>
              <a:rPr lang="zh-CN" altLang="en-US" sz="1400" dirty="0" smtClean="0"/>
              <a:t>常高，按下低电平</a:t>
            </a:r>
            <a:endParaRPr lang="en-US" altLang="zh-CN" sz="1400" dirty="0" smtClean="0"/>
          </a:p>
          <a:p>
            <a:r>
              <a:rPr lang="en-US" altLang="zh-CN" sz="1400" dirty="0" smtClean="0"/>
              <a:t>Key Red, Key Green , Key Yellow </a:t>
            </a:r>
            <a:r>
              <a:rPr lang="zh-CN" altLang="en-US" sz="1400" dirty="0" smtClean="0"/>
              <a:t>为功能按键电平同上</a:t>
            </a:r>
            <a:endParaRPr lang="en-US" altLang="zh-CN" sz="1400" dirty="0" smtClean="0"/>
          </a:p>
          <a:p>
            <a:r>
              <a:rPr lang="en-US" altLang="zh-CN" sz="1400" dirty="0" smtClean="0"/>
              <a:t>Led Green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Led Red </a:t>
            </a:r>
            <a:r>
              <a:rPr lang="zh-CN" altLang="en-US" sz="1400" dirty="0" smtClean="0"/>
              <a:t>为指示灯，低电平有效</a:t>
            </a:r>
            <a:endParaRPr lang="en-US" altLang="zh-CN" sz="1400" dirty="0" smtClean="0"/>
          </a:p>
          <a:p>
            <a:r>
              <a:rPr lang="en-US" altLang="zh-CN" sz="1400" dirty="0" smtClean="0"/>
              <a:t>SDA SCL </a:t>
            </a:r>
            <a:r>
              <a:rPr lang="zh-CN" altLang="en-US" sz="1400" dirty="0" smtClean="0"/>
              <a:t>为 黑白显示屏，驱动芯片为</a:t>
            </a:r>
            <a:r>
              <a:rPr lang="en-US" altLang="zh-CN" sz="1400" dirty="0" smtClean="0"/>
              <a:t>SSD 1306</a:t>
            </a:r>
            <a:r>
              <a:rPr lang="zh-CN" altLang="en-US" sz="1400" dirty="0" smtClean="0"/>
              <a:t>，分辨率为</a:t>
            </a:r>
            <a:r>
              <a:rPr lang="en-US" altLang="zh-CN" sz="1400" dirty="0" smtClean="0"/>
              <a:t>128X64</a:t>
            </a:r>
            <a:endParaRPr lang="zh-CN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854688" y="4336144"/>
            <a:ext cx="1146468" cy="25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LED Red (</a:t>
            </a:r>
            <a:r>
              <a:rPr lang="zh-CN" altLang="en-US" sz="1050" dirty="0" smtClean="0"/>
              <a:t>网络灯</a:t>
            </a:r>
            <a:r>
              <a:rPr lang="en-US" altLang="zh-CN" sz="1050" dirty="0" smtClean="0"/>
              <a:t>)</a:t>
            </a:r>
            <a:endParaRPr lang="zh-CN" altLang="en-US" sz="10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95324" y="1857364"/>
            <a:ext cx="1271502" cy="25391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LED Green (</a:t>
            </a:r>
            <a:r>
              <a:rPr lang="zh-CN" altLang="en-US" sz="1050" dirty="0" smtClean="0"/>
              <a:t>通话灯</a:t>
            </a:r>
            <a:r>
              <a:rPr lang="en-US" altLang="zh-CN" sz="1050" dirty="0" smtClean="0"/>
              <a:t>)</a:t>
            </a:r>
            <a:endParaRPr lang="zh-CN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623952" y="2746456"/>
            <a:ext cx="857256" cy="25391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Key Green</a:t>
            </a:r>
            <a:endParaRPr lang="zh-CN" altLang="en-US" sz="105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95390" y="3389398"/>
            <a:ext cx="774571" cy="25391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Key Yellow</a:t>
            </a:r>
            <a:endParaRPr lang="zh-CN" altLang="en-US" sz="105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23953" y="2294581"/>
            <a:ext cx="857255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显示屏</a:t>
            </a:r>
            <a:r>
              <a:rPr lang="en-US" altLang="zh-CN" sz="1050" dirty="0" smtClean="0"/>
              <a:t>SCL</a:t>
            </a:r>
            <a:endParaRPr lang="zh-CN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7852014" y="3000372"/>
            <a:ext cx="452368" cy="25391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Key7</a:t>
            </a:r>
            <a:endParaRPr lang="zh-CN" altLang="en-US" sz="105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852014" y="2817894"/>
            <a:ext cx="452368" cy="25391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Key6</a:t>
            </a:r>
            <a:endParaRPr lang="zh-CN" altLang="en-US" sz="105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95390" y="3857628"/>
            <a:ext cx="785818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zh-CN" altLang="en-US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42844" y="785794"/>
            <a:ext cx="8786874" cy="500066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143768" y="1643050"/>
            <a:ext cx="1285884" cy="314327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4348" y="1142984"/>
            <a:ext cx="2214578" cy="15716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85786" y="3071810"/>
            <a:ext cx="385144" cy="38100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652360" y="3071810"/>
            <a:ext cx="385144" cy="38100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518934" y="3071810"/>
            <a:ext cx="385144" cy="38100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85786" y="3643314"/>
            <a:ext cx="385144" cy="38100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652360" y="3643314"/>
            <a:ext cx="385144" cy="38100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518934" y="3643314"/>
            <a:ext cx="385144" cy="38100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785786" y="4214818"/>
            <a:ext cx="385144" cy="38100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652360" y="4214818"/>
            <a:ext cx="385144" cy="38100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518934" y="4214818"/>
            <a:ext cx="385144" cy="38100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785786" y="4786322"/>
            <a:ext cx="385144" cy="38100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652360" y="4786322"/>
            <a:ext cx="385144" cy="38100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518934" y="4786322"/>
            <a:ext cx="385144" cy="38100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#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500430" y="1285860"/>
            <a:ext cx="3143272" cy="4143404"/>
            <a:chOff x="3357554" y="714356"/>
            <a:chExt cx="3357586" cy="4429156"/>
          </a:xfrm>
        </p:grpSpPr>
        <p:sp>
          <p:nvSpPr>
            <p:cNvPr id="18" name="矩形 17"/>
            <p:cNvSpPr/>
            <p:nvPr/>
          </p:nvSpPr>
          <p:spPr>
            <a:xfrm>
              <a:off x="3357554" y="714356"/>
              <a:ext cx="3357586" cy="442915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755186" y="981216"/>
              <a:ext cx="357190" cy="3571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824927" y="1048299"/>
              <a:ext cx="214314" cy="21431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714744" y="1928802"/>
              <a:ext cx="1071570" cy="100013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000496" y="2357430"/>
              <a:ext cx="142876" cy="14287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剪去单角的矩形 23"/>
            <p:cNvSpPr/>
            <p:nvPr/>
          </p:nvSpPr>
          <p:spPr>
            <a:xfrm flipH="1">
              <a:off x="5357818" y="1643050"/>
              <a:ext cx="642942" cy="928694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单圆角矩形 24"/>
            <p:cNvSpPr/>
            <p:nvPr/>
          </p:nvSpPr>
          <p:spPr>
            <a:xfrm>
              <a:off x="5286380" y="2143116"/>
              <a:ext cx="785818" cy="214314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287945" y="3933421"/>
              <a:ext cx="357190" cy="3571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4398128" y="4040946"/>
              <a:ext cx="142876" cy="1428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033321" y="3964417"/>
              <a:ext cx="357190" cy="3571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143504" y="4071942"/>
              <a:ext cx="142876" cy="1428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428992" y="1571612"/>
              <a:ext cx="71438" cy="30003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6572264" y="1571612"/>
              <a:ext cx="71438" cy="30003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785786" y="1428736"/>
            <a:ext cx="2071702" cy="928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500166" y="1214422"/>
            <a:ext cx="642942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500958" y="2000240"/>
            <a:ext cx="642942" cy="642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停止</a:t>
            </a:r>
            <a:endParaRPr lang="zh-CN" altLang="en-US" sz="1050" dirty="0"/>
          </a:p>
        </p:txBody>
      </p:sp>
      <p:sp>
        <p:nvSpPr>
          <p:cNvPr id="39" name="椭圆 38"/>
          <p:cNvSpPr/>
          <p:nvPr/>
        </p:nvSpPr>
        <p:spPr>
          <a:xfrm>
            <a:off x="7500958" y="2857496"/>
            <a:ext cx="642942" cy="6429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拨号</a:t>
            </a:r>
          </a:p>
        </p:txBody>
      </p:sp>
      <p:sp>
        <p:nvSpPr>
          <p:cNvPr id="40" name="椭圆 39"/>
          <p:cNvSpPr/>
          <p:nvPr/>
        </p:nvSpPr>
        <p:spPr>
          <a:xfrm>
            <a:off x="7500958" y="3857628"/>
            <a:ext cx="642942" cy="64294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功能</a:t>
            </a:r>
            <a:endParaRPr lang="zh-CN" altLang="en-US" sz="1050" dirty="0"/>
          </a:p>
        </p:txBody>
      </p:sp>
      <p:grpSp>
        <p:nvGrpSpPr>
          <p:cNvPr id="49" name="组合 48"/>
          <p:cNvGrpSpPr/>
          <p:nvPr/>
        </p:nvGrpSpPr>
        <p:grpSpPr>
          <a:xfrm>
            <a:off x="8501090" y="928670"/>
            <a:ext cx="285752" cy="321487"/>
            <a:chOff x="8501090" y="1214422"/>
            <a:chExt cx="285752" cy="321487"/>
          </a:xfrm>
        </p:grpSpPr>
        <p:sp>
          <p:nvSpPr>
            <p:cNvPr id="48" name="六边形 47"/>
            <p:cNvSpPr/>
            <p:nvPr/>
          </p:nvSpPr>
          <p:spPr>
            <a:xfrm rot="5400000">
              <a:off x="8483222" y="1232290"/>
              <a:ext cx="321487" cy="285752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8580277" y="1303055"/>
              <a:ext cx="142876" cy="14287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4282" y="928670"/>
            <a:ext cx="285752" cy="321487"/>
            <a:chOff x="8501090" y="1214422"/>
            <a:chExt cx="285752" cy="321487"/>
          </a:xfrm>
        </p:grpSpPr>
        <p:sp>
          <p:nvSpPr>
            <p:cNvPr id="51" name="六边形 50"/>
            <p:cNvSpPr/>
            <p:nvPr/>
          </p:nvSpPr>
          <p:spPr>
            <a:xfrm rot="5400000">
              <a:off x="8483222" y="1232290"/>
              <a:ext cx="321487" cy="285752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8580277" y="1303055"/>
              <a:ext cx="142876" cy="14287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85720" y="5286388"/>
            <a:ext cx="285752" cy="321487"/>
            <a:chOff x="8501090" y="1214422"/>
            <a:chExt cx="285752" cy="321487"/>
          </a:xfrm>
        </p:grpSpPr>
        <p:sp>
          <p:nvSpPr>
            <p:cNvPr id="54" name="六边形 53"/>
            <p:cNvSpPr/>
            <p:nvPr/>
          </p:nvSpPr>
          <p:spPr>
            <a:xfrm rot="5400000">
              <a:off x="8483222" y="1232290"/>
              <a:ext cx="321487" cy="285752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8580277" y="1303055"/>
              <a:ext cx="142876" cy="14287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501090" y="5357826"/>
            <a:ext cx="285752" cy="321487"/>
            <a:chOff x="8501090" y="1214422"/>
            <a:chExt cx="285752" cy="321487"/>
          </a:xfrm>
        </p:grpSpPr>
        <p:sp>
          <p:nvSpPr>
            <p:cNvPr id="57" name="六边形 56"/>
            <p:cNvSpPr/>
            <p:nvPr/>
          </p:nvSpPr>
          <p:spPr>
            <a:xfrm rot="5400000">
              <a:off x="8483222" y="1232290"/>
              <a:ext cx="321487" cy="285752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8580277" y="1303055"/>
              <a:ext cx="142876" cy="14287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103</Words>
  <PresentationFormat>全屏显示(4:3)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柴松</dc:creator>
  <cp:lastModifiedBy>柴松</cp:lastModifiedBy>
  <cp:revision>5</cp:revision>
  <dcterms:created xsi:type="dcterms:W3CDTF">2019-05-06T04:46:45Z</dcterms:created>
  <dcterms:modified xsi:type="dcterms:W3CDTF">2019-05-10T13:36:52Z</dcterms:modified>
</cp:coreProperties>
</file>