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7" r:id="rId5"/>
    <p:sldId id="258" r:id="rId6"/>
    <p:sldId id="259" r:id="rId8"/>
    <p:sldId id="276" r:id="rId9"/>
    <p:sldId id="277" r:id="rId10"/>
    <p:sldId id="260" r:id="rId11"/>
    <p:sldId id="271" r:id="rId12"/>
    <p:sldId id="272" r:id="rId13"/>
    <p:sldId id="261" r:id="rId14"/>
    <p:sldId id="262" r:id="rId15"/>
    <p:sldId id="264" r:id="rId16"/>
    <p:sldId id="265" r:id="rId17"/>
    <p:sldId id="273" r:id="rId18"/>
    <p:sldId id="274" r:id="rId19"/>
    <p:sldId id="275" r:id="rId20"/>
    <p:sldId id="270"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B7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86" y="10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5CCF5-EB8B-43DA-A0FF-E75E7ECA11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71203-672D-4E38-954C-7EB2687855E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80FE7606-D3C4-4127-B7E0-A6E5DE8991D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FE7606-D3C4-4127-B7E0-A6E5DE8991D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80FE7606-D3C4-4127-B7E0-A6E5DE8991D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80FE7606-D3C4-4127-B7E0-A6E5DE8991DB}"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77436F9-9ACF-4A32-B406-6CA9700630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33E69-A33C-4413-80FD-39B0BEE257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436F9-9ACF-4A32-B406-6CA9700630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33E69-A33C-4413-80FD-39B0BEE257A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A7670-C897-496A-A785-F55CAD30EEB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4FA5E-DA7D-4494-A88D-45D6F6A8A4D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0.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1.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2.xml"/><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xml"/><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tags" Target="../tags/tag2.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tags" Target="../tags/tag5.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8.xml"/><Relationship Id="rId3" Type="http://schemas.openxmlformats.org/officeDocument/2006/relationships/tags" Target="../tags/tag6.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tags" Target="../tags/tag7.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a:off x="2498597" y="5322626"/>
            <a:ext cx="1174844" cy="1174844"/>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a:off x="134205" y="5366982"/>
            <a:ext cx="1411406" cy="1411406"/>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p:nvPr/>
        </p:nvSpPr>
        <p:spPr>
          <a:xfrm>
            <a:off x="3114179" y="3576174"/>
            <a:ext cx="262720" cy="26272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a:off x="2124172" y="4291383"/>
            <a:ext cx="645993" cy="645993"/>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椭圆 6"/>
          <p:cNvSpPr/>
          <p:nvPr/>
        </p:nvSpPr>
        <p:spPr>
          <a:xfrm>
            <a:off x="10970521" y="4306438"/>
            <a:ext cx="1037230" cy="103723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p:nvPr/>
        </p:nvSpPr>
        <p:spPr>
          <a:xfrm>
            <a:off x="10970521" y="5740020"/>
            <a:ext cx="1473958" cy="1473958"/>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 9"/>
          <p:cNvSpPr/>
          <p:nvPr/>
        </p:nvSpPr>
        <p:spPr>
          <a:xfrm>
            <a:off x="9444821" y="5589326"/>
            <a:ext cx="1037230" cy="103723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10143411" y="5020101"/>
            <a:ext cx="323567" cy="323567"/>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10042474" y="426492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441556" y="3940223"/>
            <a:ext cx="1174844" cy="1174844"/>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837635" y="4147782"/>
            <a:ext cx="1174844" cy="1174844"/>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a:off x="4438670" y="6025026"/>
            <a:ext cx="1174844" cy="11748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7781507" y="6476999"/>
            <a:ext cx="1174844" cy="1174844"/>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a:off x="736628" y="2459332"/>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1785043" y="3490108"/>
            <a:ext cx="262720" cy="26272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flipV="1">
            <a:off x="2255796" y="2459331"/>
            <a:ext cx="141879" cy="141879"/>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文本框 20"/>
          <p:cNvSpPr txBox="1"/>
          <p:nvPr/>
        </p:nvSpPr>
        <p:spPr>
          <a:xfrm>
            <a:off x="1545590" y="1499235"/>
            <a:ext cx="9144635" cy="1445260"/>
          </a:xfrm>
          <a:prstGeom prst="rect">
            <a:avLst/>
          </a:prstGeom>
          <a:noFill/>
        </p:spPr>
        <p:txBody>
          <a:bodyPr wrap="square" rtlCol="0">
            <a:spAutoFit/>
          </a:bodyPr>
          <a:lstStyle/>
          <a:p>
            <a:pPr algn="ctr"/>
            <a:r>
              <a:rPr lang="zh-CN" altLang="en-US" sz="8800" spc="400" dirty="0">
                <a:solidFill>
                  <a:srgbClr val="63B7AF"/>
                </a:solidFill>
                <a:cs typeface="+mn-ea"/>
                <a:sym typeface="+mn-lt"/>
              </a:rPr>
              <a:t>微信小程序</a:t>
            </a:r>
            <a:r>
              <a:rPr lang="zh-CN" altLang="en-US" sz="8800" spc="400" dirty="0">
                <a:solidFill>
                  <a:srgbClr val="63B7AF"/>
                </a:solidFill>
                <a:cs typeface="+mn-ea"/>
                <a:sym typeface="+mn-lt"/>
              </a:rPr>
              <a:t>开发</a:t>
            </a:r>
            <a:endParaRPr lang="zh-CN" altLang="en-US" sz="8800" spc="400" dirty="0">
              <a:solidFill>
                <a:srgbClr val="63B7AF"/>
              </a:solidFill>
              <a:cs typeface="+mn-ea"/>
              <a:sym typeface="+mn-lt"/>
            </a:endParaRPr>
          </a:p>
        </p:txBody>
      </p:sp>
      <p:sp>
        <p:nvSpPr>
          <p:cNvPr id="22" name="文本框 21"/>
          <p:cNvSpPr txBox="1"/>
          <p:nvPr/>
        </p:nvSpPr>
        <p:spPr>
          <a:xfrm>
            <a:off x="2874046" y="3030481"/>
            <a:ext cx="6443908" cy="460375"/>
          </a:xfrm>
          <a:prstGeom prst="rect">
            <a:avLst/>
          </a:prstGeom>
          <a:noFill/>
        </p:spPr>
        <p:txBody>
          <a:bodyPr wrap="square" rtlCol="0">
            <a:spAutoFit/>
          </a:bodyPr>
          <a:lstStyle/>
          <a:p>
            <a:pPr algn="ctr"/>
            <a:r>
              <a:rPr lang="zh-CN" altLang="en-US" sz="2400" spc="400" dirty="0">
                <a:solidFill>
                  <a:srgbClr val="63B7AF"/>
                </a:solidFill>
                <a:cs typeface="+mn-ea"/>
                <a:sym typeface="+mn-lt"/>
              </a:rPr>
              <a:t>《食品</a:t>
            </a:r>
            <a:r>
              <a:rPr lang="zh-CN" altLang="en-US" sz="2400" spc="400" dirty="0">
                <a:solidFill>
                  <a:srgbClr val="63B7AF"/>
                </a:solidFill>
                <a:cs typeface="+mn-ea"/>
                <a:sym typeface="+mn-lt"/>
              </a:rPr>
              <a:t>项目》</a:t>
            </a:r>
            <a:endParaRPr lang="zh-CN" altLang="en-US" sz="2400" spc="400" dirty="0">
              <a:solidFill>
                <a:srgbClr val="63B7AF"/>
              </a:solidFill>
              <a:cs typeface="+mn-ea"/>
              <a:sym typeface="+mn-lt"/>
            </a:endParaRPr>
          </a:p>
        </p:txBody>
      </p:sp>
      <p:cxnSp>
        <p:nvCxnSpPr>
          <p:cNvPr id="25" name="直接连接符 24"/>
          <p:cNvCxnSpPr/>
          <p:nvPr/>
        </p:nvCxnSpPr>
        <p:spPr>
          <a:xfrm>
            <a:off x="14514" y="3272328"/>
            <a:ext cx="4411354" cy="0"/>
          </a:xfrm>
          <a:prstGeom prst="line">
            <a:avLst/>
          </a:prstGeom>
          <a:ln w="3175">
            <a:solidFill>
              <a:srgbClr val="63B7A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707018" y="3272328"/>
            <a:ext cx="4499496" cy="0"/>
          </a:xfrm>
          <a:prstGeom prst="line">
            <a:avLst/>
          </a:prstGeom>
          <a:ln w="3175">
            <a:solidFill>
              <a:srgbClr val="63B7AF"/>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946163" y="3526466"/>
            <a:ext cx="8096475" cy="337185"/>
          </a:xfrm>
          <a:prstGeom prst="rect">
            <a:avLst/>
          </a:prstGeom>
          <a:noFill/>
        </p:spPr>
        <p:txBody>
          <a:bodyPr wrap="square" rtlCol="0">
            <a:spAutoFit/>
          </a:bodyPr>
          <a:lstStyle/>
          <a:p>
            <a:pPr algn="ctr"/>
            <a:r>
              <a:rPr lang="zh-CN" altLang="en-US" sz="1600" spc="400" dirty="0">
                <a:solidFill>
                  <a:srgbClr val="63B7AF"/>
                </a:solidFill>
                <a:cs typeface="+mn-ea"/>
                <a:sym typeface="+mn-lt"/>
              </a:rPr>
              <a:t>姓名：</a:t>
            </a:r>
            <a:endParaRPr lang="zh-CN" altLang="en-US" sz="1600" spc="400" dirty="0">
              <a:solidFill>
                <a:srgbClr val="63B7AF"/>
              </a:solidFill>
              <a:cs typeface="+mn-ea"/>
              <a:sym typeface="+mn-lt"/>
            </a:endParaRPr>
          </a:p>
        </p:txBody>
      </p:sp>
      <p:sp>
        <p:nvSpPr>
          <p:cNvPr id="28" name="文本框 27"/>
          <p:cNvSpPr txBox="1"/>
          <p:nvPr/>
        </p:nvSpPr>
        <p:spPr>
          <a:xfrm>
            <a:off x="4645660" y="3940175"/>
            <a:ext cx="842645" cy="368300"/>
          </a:xfrm>
          <a:prstGeom prst="rect">
            <a:avLst/>
          </a:prstGeom>
          <a:noFill/>
        </p:spPr>
        <p:txBody>
          <a:bodyPr wrap="none" rtlCol="0">
            <a:spAutoFit/>
          </a:bodyPr>
          <a:p>
            <a:pPr algn="l"/>
            <a:r>
              <a:rPr lang="zh-CN" altLang="en-US" spc="400" dirty="0">
                <a:solidFill>
                  <a:srgbClr val="63B7AF"/>
                </a:solidFill>
                <a:cs typeface="+mn-ea"/>
                <a:sym typeface="+mn-lt"/>
              </a:rPr>
              <a:t>学号</a:t>
            </a:r>
            <a:r>
              <a:rPr lang="en-US" altLang="zh-CN" spc="400" dirty="0">
                <a:solidFill>
                  <a:srgbClr val="63B7AF"/>
                </a:solidFill>
                <a:cs typeface="+mn-ea"/>
                <a:sym typeface="+mn-lt"/>
              </a:rPr>
              <a:t>:</a:t>
            </a:r>
            <a:endParaRPr lang="en-US" altLang="zh-CN" spc="400" dirty="0">
              <a:solidFill>
                <a:srgbClr val="63B7A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9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478"/>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2193"/>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721"/>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1596"/>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1024"/>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2603"/>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401"/>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698"/>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1164"/>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67"/>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287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186113" y="-3645664"/>
            <a:ext cx="5819775" cy="5819775"/>
          </a:xfrm>
          <a:prstGeom prst="ellipse">
            <a:avLst/>
          </a:prstGeom>
          <a:noFill/>
          <a:ln w="38100">
            <a:solidFill>
              <a:srgbClr val="ABF0E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文本框 4"/>
          <p:cNvSpPr txBox="1"/>
          <p:nvPr/>
        </p:nvSpPr>
        <p:spPr>
          <a:xfrm>
            <a:off x="4767262" y="1417409"/>
            <a:ext cx="2657476" cy="264687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16600" dirty="0">
                <a:solidFill>
                  <a:prstClr val="black"/>
                </a:solidFill>
                <a:cs typeface="+mn-ea"/>
                <a:sym typeface="+mn-lt"/>
              </a:rPr>
              <a:t>02</a:t>
            </a:r>
            <a:endParaRPr lang="zh-CN" altLang="en-US" sz="16600" dirty="0">
              <a:solidFill>
                <a:prstClr val="black"/>
              </a:solidFill>
              <a:cs typeface="+mn-ea"/>
              <a:sym typeface="+mn-lt"/>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a:off x="3752850" y="-3078927"/>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文本框 5"/>
          <p:cNvSpPr txBox="1"/>
          <p:nvPr/>
        </p:nvSpPr>
        <p:spPr>
          <a:xfrm>
            <a:off x="4462096" y="3729227"/>
            <a:ext cx="3267808" cy="891540"/>
          </a:xfrm>
          <a:prstGeom prst="rect">
            <a:avLst/>
          </a:prstGeom>
          <a:noFill/>
          <a:effectLst/>
        </p:spPr>
        <p:txBody>
          <a:bodyPr wrap="square" rtlCol="0">
            <a:spAutoFit/>
          </a:bodyPr>
          <a:lstStyle/>
          <a:p>
            <a:pPr algn="ctr">
              <a:lnSpc>
                <a:spcPct val="130000"/>
              </a:lnSpc>
            </a:pPr>
            <a:r>
              <a:rPr lang="zh-CN" altLang="en-US" sz="4000" spc="600" dirty="0">
                <a:solidFill>
                  <a:srgbClr val="585858"/>
                </a:solidFill>
                <a:cs typeface="+mn-ea"/>
                <a:sym typeface="+mn-lt"/>
              </a:rPr>
              <a:t>相关技术</a:t>
            </a:r>
            <a:endParaRPr lang="zh-CN" altLang="en-US" sz="4000" b="1" spc="300" dirty="0">
              <a:solidFill>
                <a:prstClr val="black">
                  <a:lumMod val="75000"/>
                  <a:lumOff val="25000"/>
                </a:prstClr>
              </a:solidFill>
              <a:cs typeface="+mn-ea"/>
              <a:sym typeface="+mn-lt"/>
            </a:endParaRPr>
          </a:p>
        </p:txBody>
      </p:sp>
      <p:sp>
        <p:nvSpPr>
          <p:cNvPr id="7" name="文本框 11"/>
          <p:cNvSpPr txBox="1"/>
          <p:nvPr/>
        </p:nvSpPr>
        <p:spPr>
          <a:xfrm>
            <a:off x="3414186" y="4468825"/>
            <a:ext cx="5363628" cy="311150"/>
          </a:xfrm>
          <a:prstGeom prst="rect">
            <a:avLst/>
          </a:prstGeom>
          <a:noFill/>
          <a:effectLst/>
        </p:spPr>
        <p:txBody>
          <a:bodyPr wrap="square" rtlCol="0">
            <a:spAutoFit/>
          </a:bodyPr>
          <a:lstStyle/>
          <a:p>
            <a:pPr algn="ctr">
              <a:lnSpc>
                <a:spcPct val="130000"/>
              </a:lnSpc>
            </a:pPr>
            <a:endParaRPr lang="zh-CN" altLang="en-US" sz="1100" dirty="0">
              <a:solidFill>
                <a:prstClr val="black">
                  <a:lumMod val="50000"/>
                  <a:lumOff val="50000"/>
                </a:prstClr>
              </a:solidFill>
              <a:cs typeface="+mn-ea"/>
              <a:sym typeface="+mn-lt"/>
            </a:endParaRPr>
          </a:p>
        </p:txBody>
      </p:sp>
      <p:sp>
        <p:nvSpPr>
          <p:cNvPr id="8" name="椭圆 7"/>
          <p:cNvSpPr/>
          <p:nvPr/>
        </p:nvSpPr>
        <p:spPr>
          <a:xfrm rot="10800000" flipH="1">
            <a:off x="-334506" y="167279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rot="10800000" flipH="1">
            <a:off x="9424987" y="730462"/>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rot="10800000" flipH="1">
            <a:off x="1478365" y="75062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11276035" y="1894752"/>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8313925" y="841828"/>
            <a:ext cx="256803" cy="256803"/>
          </a:xfrm>
          <a:prstGeom prst="ellipse">
            <a:avLst/>
          </a:prstGeom>
          <a:solidFill>
            <a:srgbClr val="EE8572"/>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rot="10800000" flipH="1">
            <a:off x="-404351" y="-404351"/>
            <a:ext cx="808702" cy="808702"/>
          </a:xfrm>
          <a:prstGeom prst="ellipse">
            <a:avLst/>
          </a:prstGeom>
          <a:solidFill>
            <a:srgbClr val="63B7A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p:cNvGrpSpPr/>
          <p:nvPr/>
        </p:nvGrpSpPr>
        <p:grpSpPr>
          <a:xfrm>
            <a:off x="1278376" y="1047292"/>
            <a:ext cx="4238700" cy="4495466"/>
            <a:chOff x="1825800" y="1651625"/>
            <a:chExt cx="539989" cy="571775"/>
          </a:xfrm>
        </p:grpSpPr>
        <p:sp>
          <p:nvSpPr>
            <p:cNvPr id="3" name="饼形"/>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EE8572"/>
            </a:solidFill>
            <a:ln w="9525" cap="flat" cmpd="sng">
              <a:noFill/>
              <a:prstDash val="solid"/>
              <a:round/>
              <a:headEnd type="none" w="sm" len="sm"/>
              <a:tailEnd type="none" w="sm" len="sm"/>
            </a:ln>
            <a:effectLst>
              <a:outerShdw blurRad="50800" dist="38100" dir="8100000" sx="102000" sy="102000" algn="tr" rotWithShape="0">
                <a:prstClr val="black">
                  <a:alpha val="40000"/>
                </a:prstClr>
              </a:outerShdw>
            </a:effectLst>
          </p:spPr>
          <p:txBody>
            <a:bodyPr spcFirstLastPara="1" wrap="square" lIns="91425" tIns="91425" rIns="91425" bIns="91425" anchor="ctr" anchorCtr="0">
              <a:noAutofit/>
            </a:bodyPr>
            <a:lstStyle/>
            <a:p>
              <a:endParaRPr>
                <a:solidFill>
                  <a:prstClr val="black"/>
                </a:solidFill>
                <a:cs typeface="+mn-ea"/>
                <a:sym typeface="+mn-lt"/>
              </a:endParaRPr>
            </a:p>
          </p:txBody>
        </p:sp>
        <p:sp>
          <p:nvSpPr>
            <p:cNvPr id="4" name="饼形"/>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63B7AF"/>
            </a:solidFill>
            <a:ln w="9525" cap="flat" cmpd="sng">
              <a:noFill/>
              <a:prstDash val="solid"/>
              <a:round/>
              <a:headEnd type="none" w="sm" len="sm"/>
              <a:tailEnd type="none" w="sm" len="sm"/>
            </a:ln>
          </p:spPr>
          <p:txBody>
            <a:bodyPr spcFirstLastPara="1" wrap="square" lIns="91425" tIns="91425" rIns="91425" bIns="91425" anchor="ctr" anchorCtr="0">
              <a:noAutofit/>
            </a:bodyPr>
            <a:lstStyle/>
            <a:p>
              <a:endParaRPr dirty="0">
                <a:solidFill>
                  <a:prstClr val="black"/>
                </a:solidFill>
                <a:cs typeface="+mn-ea"/>
                <a:sym typeface="+mn-lt"/>
              </a:endParaRPr>
            </a:p>
          </p:txBody>
        </p:sp>
        <p:sp>
          <p:nvSpPr>
            <p:cNvPr id="5" name="饼形"/>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63B7AF"/>
            </a:solidFill>
            <a:ln w="9525" cap="flat" cmpd="sng">
              <a:noFill/>
              <a:prstDash val="solid"/>
              <a:round/>
              <a:headEnd type="none" w="sm" len="sm"/>
              <a:tailEnd type="none" w="sm" len="sm"/>
            </a:ln>
          </p:spPr>
          <p:txBody>
            <a:bodyPr spcFirstLastPara="1" wrap="square" lIns="91425" tIns="91425" rIns="91425" bIns="91425" anchor="ctr" anchorCtr="0">
              <a:noAutofit/>
            </a:bodyPr>
            <a:lstStyle/>
            <a:p>
              <a:endParaRPr>
                <a:solidFill>
                  <a:prstClr val="black"/>
                </a:solidFill>
                <a:cs typeface="+mn-ea"/>
                <a:sym typeface="+mn-lt"/>
              </a:endParaRPr>
            </a:p>
          </p:txBody>
        </p:sp>
        <p:sp>
          <p:nvSpPr>
            <p:cNvPr id="6" name="饼形"/>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63B7AF"/>
            </a:solidFill>
            <a:ln w="9525" cap="flat" cmpd="sng">
              <a:noFill/>
              <a:prstDash val="solid"/>
              <a:round/>
              <a:headEnd type="none" w="sm" len="sm"/>
              <a:tailEnd type="none" w="sm" len="sm"/>
            </a:ln>
          </p:spPr>
          <p:txBody>
            <a:bodyPr spcFirstLastPara="1" wrap="square" lIns="91425" tIns="91425" rIns="91425" bIns="91425" anchor="ctr" anchorCtr="0">
              <a:noAutofit/>
            </a:bodyPr>
            <a:lstStyle/>
            <a:p>
              <a:endParaRPr>
                <a:solidFill>
                  <a:prstClr val="black"/>
                </a:solidFill>
                <a:cs typeface="+mn-ea"/>
                <a:sym typeface="+mn-lt"/>
              </a:endParaRPr>
            </a:p>
          </p:txBody>
        </p:sp>
      </p:gr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9" name="文本框 8"/>
          <p:cNvSpPr txBox="1"/>
          <p:nvPr/>
        </p:nvSpPr>
        <p:spPr>
          <a:xfrm>
            <a:off x="1363050" y="5764525"/>
            <a:ext cx="3904343" cy="368300"/>
          </a:xfrm>
          <a:prstGeom prst="rect">
            <a:avLst/>
          </a:prstGeom>
          <a:noFill/>
        </p:spPr>
        <p:txBody>
          <a:bodyPr wrap="square" rtlCol="0">
            <a:spAutoFit/>
          </a:bodyPr>
          <a:lstStyle/>
          <a:p>
            <a:pPr algn="ctr"/>
            <a:r>
              <a:rPr lang="zh-CN" altLang="en-US" dirty="0">
                <a:solidFill>
                  <a:prstClr val="black"/>
                </a:solidFill>
                <a:cs typeface="+mn-ea"/>
                <a:sym typeface="+mn-lt"/>
              </a:rPr>
              <a:t>相关</a:t>
            </a:r>
            <a:r>
              <a:rPr lang="zh-CN" altLang="en-US" dirty="0">
                <a:solidFill>
                  <a:prstClr val="black"/>
                </a:solidFill>
                <a:cs typeface="+mn-ea"/>
                <a:sym typeface="+mn-lt"/>
              </a:rPr>
              <a:t>技术</a:t>
            </a:r>
            <a:endParaRPr lang="zh-CN" altLang="en-US" dirty="0">
              <a:solidFill>
                <a:prstClr val="black"/>
              </a:solidFill>
              <a:cs typeface="+mn-ea"/>
              <a:sym typeface="+mn-lt"/>
            </a:endParaRPr>
          </a:p>
        </p:txBody>
      </p:sp>
      <p:cxnSp>
        <p:nvCxnSpPr>
          <p:cNvPr id="11" name="直接连接符 10"/>
          <p:cNvCxnSpPr/>
          <p:nvPr/>
        </p:nvCxnSpPr>
        <p:spPr>
          <a:xfrm flipV="1">
            <a:off x="4760684" y="1291772"/>
            <a:ext cx="374527" cy="365244"/>
          </a:xfrm>
          <a:prstGeom prst="line">
            <a:avLst/>
          </a:prstGeom>
          <a:ln w="12700">
            <a:solidFill>
              <a:srgbClr val="EE857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35211" y="1291772"/>
            <a:ext cx="1396216" cy="0"/>
          </a:xfrm>
          <a:prstGeom prst="line">
            <a:avLst/>
          </a:prstGeom>
          <a:ln w="12700">
            <a:solidFill>
              <a:srgbClr val="EE8572"/>
            </a:solidFill>
            <a:headEnd type="none" w="lg" len="lg"/>
            <a:tailEnd type="ova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70171" y="987574"/>
            <a:ext cx="4847772" cy="650875"/>
          </a:xfrm>
          <a:prstGeom prst="rect">
            <a:avLst/>
          </a:prstGeom>
          <a:noFill/>
          <a:effectLst/>
        </p:spPr>
        <p:txBody>
          <a:bodyPr wrap="square" rtlCol="0">
            <a:spAutoFit/>
          </a:bodyPr>
          <a:lstStyle/>
          <a:p>
            <a:pPr algn="ctr">
              <a:lnSpc>
                <a:spcPct val="130000"/>
              </a:lnSpc>
            </a:pPr>
            <a:r>
              <a:rPr lang="zh-CN" altLang="en-US" sz="2800" spc="300" dirty="0">
                <a:solidFill>
                  <a:prstClr val="black">
                    <a:lumMod val="75000"/>
                    <a:lumOff val="25000"/>
                  </a:prstClr>
                </a:solidFill>
                <a:cs typeface="+mn-ea"/>
                <a:sym typeface="+mn-lt"/>
              </a:rPr>
              <a:t>技术分析</a:t>
            </a:r>
            <a:endParaRPr lang="zh-CN" altLang="en-US" sz="2800" spc="300" dirty="0">
              <a:solidFill>
                <a:prstClr val="black">
                  <a:lumMod val="75000"/>
                  <a:lumOff val="25000"/>
                </a:prstClr>
              </a:solidFill>
              <a:cs typeface="+mn-ea"/>
              <a:sym typeface="+mn-lt"/>
            </a:endParaRPr>
          </a:p>
        </p:txBody>
      </p:sp>
      <p:sp>
        <p:nvSpPr>
          <p:cNvPr id="17" name="文本框 16"/>
          <p:cNvSpPr txBox="1"/>
          <p:nvPr/>
        </p:nvSpPr>
        <p:spPr>
          <a:xfrm>
            <a:off x="6055995" y="1685925"/>
            <a:ext cx="5061585" cy="2676525"/>
          </a:xfrm>
          <a:prstGeom prst="rect">
            <a:avLst/>
          </a:prstGeom>
          <a:noFill/>
          <a:effectLst/>
        </p:spPr>
        <p:txBody>
          <a:bodyPr wrap="square" rtlCol="0">
            <a:spAutoFit/>
          </a:bodyPr>
          <a:lstStyle/>
          <a:p>
            <a:pPr marL="285750" indent="-285750">
              <a:buFont typeface="Wingdings" panose="05000000000000000000" charset="0"/>
              <a:buChar char="l"/>
            </a:pPr>
            <a:r>
              <a:rPr kumimoji="1" lang="zh-CN" altLang="en-US" sz="1400" dirty="0">
                <a:sym typeface="+mn-ea"/>
              </a:rPr>
              <a:t>视图层负责渲染页面结构，逻辑层负责逻辑处理、数据请求、接口调用等；</a:t>
            </a:r>
            <a:endParaRPr kumimoji="1" lang="zh-CN" altLang="en-US" sz="1400" b="0" dirty="0"/>
          </a:p>
          <a:p>
            <a:pPr marL="285750" indent="-285750">
              <a:buFont typeface="Wingdings" panose="05000000000000000000" charset="0"/>
              <a:buChar char="l"/>
            </a:pPr>
            <a:r>
              <a:rPr kumimoji="1" lang="zh-CN" altLang="en-US" sz="1400" dirty="0">
                <a:sym typeface="+mn-ea"/>
              </a:rPr>
              <a:t>可以方便的调起微信提供的能力，如本地存储，能支持服务器的文件上传下载；</a:t>
            </a:r>
            <a:endParaRPr kumimoji="1" lang="zh-CN" altLang="en-US" sz="1400" b="0" dirty="0"/>
          </a:p>
          <a:p>
            <a:pPr marL="285750" indent="-285750">
              <a:buFont typeface="Wingdings" panose="05000000000000000000" charset="0"/>
              <a:buChar char="l"/>
            </a:pPr>
            <a:r>
              <a:rPr kumimoji="1" lang="zh-CN" altLang="en-US" sz="1400" dirty="0">
                <a:sym typeface="+mn-ea"/>
              </a:rPr>
              <a:t>能正确使用设备应用API，连接API并通过JSON读取数据并渲染到页面；</a:t>
            </a:r>
            <a:endParaRPr kumimoji="1" lang="zh-CN" altLang="en-US" sz="1400" b="0" dirty="0"/>
          </a:p>
          <a:p>
            <a:pPr marL="285750" indent="-285750">
              <a:buFont typeface="Wingdings" panose="05000000000000000000" charset="0"/>
              <a:buChar char="l"/>
            </a:pPr>
            <a:r>
              <a:rPr kumimoji="1" lang="zh-CN" altLang="en-US" sz="1400" dirty="0">
                <a:sym typeface="+mn-ea"/>
              </a:rPr>
              <a:t>了</a:t>
            </a:r>
            <a:r>
              <a:rPr kumimoji="1" lang="en-US" altLang="zh-CN" sz="1400" dirty="0">
                <a:sym typeface="+mn-ea"/>
              </a:rPr>
              <a:t>解 html js css 的一些基础知识</a:t>
            </a:r>
            <a:r>
              <a:rPr kumimoji="1" lang="zh-CN" altLang="en-US" sz="1400" dirty="0">
                <a:sym typeface="+mn-ea"/>
              </a:rPr>
              <a:t>，</a:t>
            </a:r>
            <a:r>
              <a:rPr kumimoji="1" lang="en-US" altLang="zh-CN" sz="1400" dirty="0">
                <a:sym typeface="+mn-ea"/>
              </a:rPr>
              <a:t>javascript</a:t>
            </a:r>
            <a:r>
              <a:rPr kumimoji="1" lang="zh-CN" altLang="en-US" sz="1400" dirty="0">
                <a:sym typeface="+mn-ea"/>
              </a:rPr>
              <a:t>语言，运用ps软件作图；</a:t>
            </a:r>
            <a:endParaRPr kumimoji="1" lang="zh-CN" altLang="en-US" sz="1400" b="0" dirty="0"/>
          </a:p>
          <a:p>
            <a:pPr marL="285750" indent="-285750">
              <a:buFont typeface="Wingdings" panose="05000000000000000000" charset="0"/>
              <a:buChar char="l"/>
            </a:pPr>
            <a:r>
              <a:rPr kumimoji="1" lang="zh-CN" altLang="en-US" sz="1400" dirty="0">
                <a:sym typeface="+mn-ea"/>
              </a:rPr>
              <a:t>通过微信内置的解释器将微信服务器的前端代码和用户数据库后台传输过来的数据进行拼接；</a:t>
            </a:r>
            <a:endParaRPr kumimoji="1" lang="zh-CN" altLang="en-US" sz="1400" dirty="0">
              <a:sym typeface="+mn-ea"/>
            </a:endParaRPr>
          </a:p>
          <a:p>
            <a:pPr marL="285750" indent="-285750">
              <a:buFont typeface="Wingdings" panose="05000000000000000000" charset="0"/>
              <a:buChar char="l"/>
            </a:pPr>
            <a:r>
              <a:rPr kumimoji="1" lang="zh-CN" altLang="en-US" sz="1400" b="0" dirty="0"/>
              <a:t>使用了</a:t>
            </a:r>
            <a:r>
              <a:rPr kumimoji="1" lang="en-US" altLang="zh-CN" sz="1400" b="0" dirty="0"/>
              <a:t>node.js</a:t>
            </a:r>
            <a:r>
              <a:rPr kumimoji="1" lang="zh-CN" altLang="en-US" sz="1400" b="0" dirty="0"/>
              <a:t>作为后台来运行微信</a:t>
            </a:r>
            <a:r>
              <a:rPr kumimoji="1" lang="zh-CN" altLang="en-US" sz="1400" b="0" dirty="0"/>
              <a:t>小程序</a:t>
            </a:r>
            <a:endParaRPr kumimoji="1" lang="zh-CN" altLang="en-US" sz="1400" b="0" dirty="0"/>
          </a:p>
          <a:p>
            <a:pPr>
              <a:buFont typeface="Wingdings" panose="05000000000000000000" charset="0"/>
            </a:pPr>
            <a:endParaRPr lang="zh-CN" altLang="en-US" sz="1400" dirty="0">
              <a:solidFill>
                <a:prstClr val="black">
                  <a:lumMod val="75000"/>
                  <a:lumOff val="25000"/>
                </a:prstClr>
              </a:solidFill>
              <a:cs typeface="+mn-ea"/>
              <a:sym typeface="+mn-lt"/>
            </a:endParaRPr>
          </a:p>
        </p:txBody>
      </p:sp>
      <p:grpSp>
        <p:nvGrpSpPr>
          <p:cNvPr id="18" name="d535bf7b-9053-4ade-a0cc-e29ae3a709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767891" y="4267200"/>
            <a:ext cx="3718187" cy="2050959"/>
            <a:chOff x="2747593" y="984250"/>
            <a:chExt cx="6696814" cy="4889500"/>
          </a:xfrm>
        </p:grpSpPr>
        <p:sp>
          <p:nvSpPr>
            <p:cNvPr id="19" name="îsḷíḓê"/>
            <p:cNvSpPr/>
            <p:nvPr/>
          </p:nvSpPr>
          <p:spPr bwMode="auto">
            <a:xfrm>
              <a:off x="3561260" y="5508162"/>
              <a:ext cx="5883147" cy="365588"/>
            </a:xfrm>
            <a:prstGeom prst="ellipse">
              <a:avLst/>
            </a:prstGeom>
            <a:solidFill>
              <a:srgbClr val="E6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0" name="iṡḷíḑè"/>
            <p:cNvSpPr/>
            <p:nvPr/>
          </p:nvSpPr>
          <p:spPr bwMode="auto">
            <a:xfrm>
              <a:off x="3460020" y="1552317"/>
              <a:ext cx="1466100" cy="1561716"/>
            </a:xfrm>
            <a:custGeom>
              <a:avLst/>
              <a:gdLst>
                <a:gd name="T0" fmla="*/ 326 w 376"/>
                <a:gd name="T1" fmla="*/ 9 h 401"/>
                <a:gd name="T2" fmla="*/ 105 w 376"/>
                <a:gd name="T3" fmla="*/ 360 h 401"/>
                <a:gd name="T4" fmla="*/ 314 w 376"/>
                <a:gd name="T5" fmla="*/ 189 h 401"/>
                <a:gd name="T6" fmla="*/ 326 w 376"/>
                <a:gd name="T7" fmla="*/ 9 h 401"/>
              </a:gdLst>
              <a:ahLst/>
              <a:cxnLst>
                <a:cxn ang="0">
                  <a:pos x="T0" y="T1"/>
                </a:cxn>
                <a:cxn ang="0">
                  <a:pos x="T2" y="T3"/>
                </a:cxn>
                <a:cxn ang="0">
                  <a:pos x="T4" y="T5"/>
                </a:cxn>
                <a:cxn ang="0">
                  <a:pos x="T6" y="T7"/>
                </a:cxn>
              </a:cxnLst>
              <a:rect l="0" t="0" r="r" b="b"/>
              <a:pathLst>
                <a:path w="376" h="401">
                  <a:moveTo>
                    <a:pt x="326" y="9"/>
                  </a:moveTo>
                  <a:cubicBezTo>
                    <a:pt x="218" y="28"/>
                    <a:pt x="0" y="299"/>
                    <a:pt x="105" y="360"/>
                  </a:cubicBezTo>
                  <a:cubicBezTo>
                    <a:pt x="175" y="401"/>
                    <a:pt x="262" y="295"/>
                    <a:pt x="314" y="189"/>
                  </a:cubicBezTo>
                  <a:cubicBezTo>
                    <a:pt x="359" y="94"/>
                    <a:pt x="376" y="0"/>
                    <a:pt x="326" y="9"/>
                  </a:cubicBezTo>
                </a:path>
              </a:pathLst>
            </a:custGeom>
            <a:solidFill>
              <a:srgbClr val="D4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1" name="ïṡḷide"/>
            <p:cNvSpPr/>
            <p:nvPr/>
          </p:nvSpPr>
          <p:spPr bwMode="auto">
            <a:xfrm>
              <a:off x="3709370" y="1582314"/>
              <a:ext cx="1169880" cy="1211126"/>
            </a:xfrm>
            <a:custGeom>
              <a:avLst/>
              <a:gdLst>
                <a:gd name="T0" fmla="*/ 268 w 300"/>
                <a:gd name="T1" fmla="*/ 0 h 311"/>
                <a:gd name="T2" fmla="*/ 262 w 300"/>
                <a:gd name="T3" fmla="*/ 1 h 311"/>
                <a:gd name="T4" fmla="*/ 14 w 300"/>
                <a:gd name="T5" fmla="*/ 311 h 311"/>
                <a:gd name="T6" fmla="*/ 247 w 300"/>
                <a:gd name="T7" fmla="*/ 77 h 311"/>
                <a:gd name="T8" fmla="*/ 253 w 300"/>
                <a:gd name="T9" fmla="*/ 77 h 311"/>
                <a:gd name="T10" fmla="*/ 278 w 300"/>
                <a:gd name="T11" fmla="*/ 113 h 311"/>
                <a:gd name="T12" fmla="*/ 268 w 30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300" h="311">
                  <a:moveTo>
                    <a:pt x="268" y="0"/>
                  </a:moveTo>
                  <a:cubicBezTo>
                    <a:pt x="266" y="0"/>
                    <a:pt x="264" y="0"/>
                    <a:pt x="262" y="1"/>
                  </a:cubicBezTo>
                  <a:cubicBezTo>
                    <a:pt x="170" y="17"/>
                    <a:pt x="0" y="215"/>
                    <a:pt x="14" y="311"/>
                  </a:cubicBezTo>
                  <a:cubicBezTo>
                    <a:pt x="57" y="212"/>
                    <a:pt x="176" y="90"/>
                    <a:pt x="247" y="77"/>
                  </a:cubicBezTo>
                  <a:cubicBezTo>
                    <a:pt x="249" y="77"/>
                    <a:pt x="251" y="77"/>
                    <a:pt x="253" y="77"/>
                  </a:cubicBezTo>
                  <a:cubicBezTo>
                    <a:pt x="270" y="77"/>
                    <a:pt x="277" y="90"/>
                    <a:pt x="278" y="113"/>
                  </a:cubicBezTo>
                  <a:cubicBezTo>
                    <a:pt x="298" y="50"/>
                    <a:pt x="300" y="0"/>
                    <a:pt x="268" y="0"/>
                  </a:cubicBezTo>
                </a:path>
              </a:pathLst>
            </a:custGeom>
            <a:solidFill>
              <a:srgbClr val="C8E6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2" name="iṡḷîḋe"/>
            <p:cNvSpPr/>
            <p:nvPr/>
          </p:nvSpPr>
          <p:spPr bwMode="auto">
            <a:xfrm>
              <a:off x="7481484" y="1820414"/>
              <a:ext cx="1229874" cy="817416"/>
            </a:xfrm>
            <a:custGeom>
              <a:avLst/>
              <a:gdLst>
                <a:gd name="T0" fmla="*/ 133 w 316"/>
                <a:gd name="T1" fmla="*/ 49 h 210"/>
                <a:gd name="T2" fmla="*/ 133 w 316"/>
                <a:gd name="T3" fmla="*/ 49 h 210"/>
                <a:gd name="T4" fmla="*/ 316 w 316"/>
                <a:gd name="T5" fmla="*/ 5 h 210"/>
                <a:gd name="T6" fmla="*/ 203 w 316"/>
                <a:gd name="T7" fmla="*/ 147 h 210"/>
                <a:gd name="T8" fmla="*/ 63 w 316"/>
                <a:gd name="T9" fmla="*/ 203 h 210"/>
                <a:gd name="T10" fmla="*/ 70 w 316"/>
                <a:gd name="T11" fmla="*/ 107 h 210"/>
                <a:gd name="T12" fmla="*/ 133 w 316"/>
                <a:gd name="T13" fmla="*/ 49 h 210"/>
              </a:gdLst>
              <a:ahLst/>
              <a:cxnLst>
                <a:cxn ang="0">
                  <a:pos x="T0" y="T1"/>
                </a:cxn>
                <a:cxn ang="0">
                  <a:pos x="T2" y="T3"/>
                </a:cxn>
                <a:cxn ang="0">
                  <a:pos x="T4" y="T5"/>
                </a:cxn>
                <a:cxn ang="0">
                  <a:pos x="T6" y="T7"/>
                </a:cxn>
                <a:cxn ang="0">
                  <a:pos x="T8" y="T9"/>
                </a:cxn>
                <a:cxn ang="0">
                  <a:pos x="T10" y="T11"/>
                </a:cxn>
                <a:cxn ang="0">
                  <a:pos x="T12" y="T13"/>
                </a:cxn>
              </a:cxnLst>
              <a:rect l="0" t="0" r="r" b="b"/>
              <a:pathLst>
                <a:path w="316" h="210">
                  <a:moveTo>
                    <a:pt x="133" y="49"/>
                  </a:moveTo>
                  <a:cubicBezTo>
                    <a:pt x="133" y="49"/>
                    <a:pt x="133" y="49"/>
                    <a:pt x="133" y="49"/>
                  </a:cubicBezTo>
                  <a:cubicBezTo>
                    <a:pt x="186" y="15"/>
                    <a:pt x="252" y="0"/>
                    <a:pt x="316" y="5"/>
                  </a:cubicBezTo>
                  <a:cubicBezTo>
                    <a:pt x="294" y="62"/>
                    <a:pt x="254" y="112"/>
                    <a:pt x="203" y="147"/>
                  </a:cubicBezTo>
                  <a:cubicBezTo>
                    <a:pt x="163" y="175"/>
                    <a:pt x="113" y="197"/>
                    <a:pt x="63" y="203"/>
                  </a:cubicBezTo>
                  <a:cubicBezTo>
                    <a:pt x="0" y="210"/>
                    <a:pt x="55" y="126"/>
                    <a:pt x="70" y="107"/>
                  </a:cubicBezTo>
                  <a:cubicBezTo>
                    <a:pt x="88" y="85"/>
                    <a:pt x="109" y="65"/>
                    <a:pt x="133" y="49"/>
                  </a:cubicBezTo>
                  <a:close/>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3" name="íšḻïḍè"/>
            <p:cNvSpPr/>
            <p:nvPr/>
          </p:nvSpPr>
          <p:spPr bwMode="auto">
            <a:xfrm>
              <a:off x="7571474" y="1886033"/>
              <a:ext cx="1042393" cy="751799"/>
            </a:xfrm>
            <a:custGeom>
              <a:avLst/>
              <a:gdLst>
                <a:gd name="T0" fmla="*/ 1 w 268"/>
                <a:gd name="T1" fmla="*/ 192 h 193"/>
                <a:gd name="T2" fmla="*/ 60 w 268"/>
                <a:gd name="T3" fmla="*/ 138 h 193"/>
                <a:gd name="T4" fmla="*/ 100 w 268"/>
                <a:gd name="T5" fmla="*/ 142 h 193"/>
                <a:gd name="T6" fmla="*/ 100 w 268"/>
                <a:gd name="T7" fmla="*/ 141 h 193"/>
                <a:gd name="T8" fmla="*/ 61 w 268"/>
                <a:gd name="T9" fmla="*/ 137 h 193"/>
                <a:gd name="T10" fmla="*/ 106 w 268"/>
                <a:gd name="T11" fmla="*/ 101 h 193"/>
                <a:gd name="T12" fmla="*/ 156 w 268"/>
                <a:gd name="T13" fmla="*/ 101 h 193"/>
                <a:gd name="T14" fmla="*/ 156 w 268"/>
                <a:gd name="T15" fmla="*/ 100 h 193"/>
                <a:gd name="T16" fmla="*/ 108 w 268"/>
                <a:gd name="T17" fmla="*/ 100 h 193"/>
                <a:gd name="T18" fmla="*/ 167 w 268"/>
                <a:gd name="T19" fmla="*/ 58 h 193"/>
                <a:gd name="T20" fmla="*/ 219 w 268"/>
                <a:gd name="T21" fmla="*/ 59 h 193"/>
                <a:gd name="T22" fmla="*/ 219 w 268"/>
                <a:gd name="T23" fmla="*/ 58 h 193"/>
                <a:gd name="T24" fmla="*/ 169 w 268"/>
                <a:gd name="T25" fmla="*/ 57 h 193"/>
                <a:gd name="T26" fmla="*/ 267 w 268"/>
                <a:gd name="T27" fmla="*/ 1 h 193"/>
                <a:gd name="T28" fmla="*/ 266 w 268"/>
                <a:gd name="T29" fmla="*/ 0 h 193"/>
                <a:gd name="T30" fmla="*/ 168 w 268"/>
                <a:gd name="T31" fmla="*/ 56 h 193"/>
                <a:gd name="T32" fmla="*/ 184 w 268"/>
                <a:gd name="T33" fmla="*/ 15 h 193"/>
                <a:gd name="T34" fmla="*/ 183 w 268"/>
                <a:gd name="T35" fmla="*/ 15 h 193"/>
                <a:gd name="T36" fmla="*/ 166 w 268"/>
                <a:gd name="T37" fmla="*/ 57 h 193"/>
                <a:gd name="T38" fmla="*/ 107 w 268"/>
                <a:gd name="T39" fmla="*/ 98 h 193"/>
                <a:gd name="T40" fmla="*/ 124 w 268"/>
                <a:gd name="T41" fmla="*/ 44 h 193"/>
                <a:gd name="T42" fmla="*/ 123 w 268"/>
                <a:gd name="T43" fmla="*/ 43 h 193"/>
                <a:gd name="T44" fmla="*/ 106 w 268"/>
                <a:gd name="T45" fmla="*/ 100 h 193"/>
                <a:gd name="T46" fmla="*/ 105 w 268"/>
                <a:gd name="T47" fmla="*/ 100 h 193"/>
                <a:gd name="T48" fmla="*/ 60 w 268"/>
                <a:gd name="T49" fmla="*/ 136 h 193"/>
                <a:gd name="T50" fmla="*/ 60 w 268"/>
                <a:gd name="T51" fmla="*/ 98 h 193"/>
                <a:gd name="T52" fmla="*/ 59 w 268"/>
                <a:gd name="T53" fmla="*/ 98 h 193"/>
                <a:gd name="T54" fmla="*/ 59 w 268"/>
                <a:gd name="T55" fmla="*/ 137 h 193"/>
                <a:gd name="T56" fmla="*/ 0 w 268"/>
                <a:gd name="T57" fmla="*/ 192 h 193"/>
                <a:gd name="T58" fmla="*/ 1 w 268"/>
                <a:gd name="T59"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8" h="193">
                  <a:moveTo>
                    <a:pt x="1" y="192"/>
                  </a:moveTo>
                  <a:cubicBezTo>
                    <a:pt x="20" y="174"/>
                    <a:pt x="39" y="156"/>
                    <a:pt x="60" y="138"/>
                  </a:cubicBezTo>
                  <a:cubicBezTo>
                    <a:pt x="73" y="138"/>
                    <a:pt x="86" y="139"/>
                    <a:pt x="100" y="142"/>
                  </a:cubicBezTo>
                  <a:cubicBezTo>
                    <a:pt x="100" y="143"/>
                    <a:pt x="100" y="141"/>
                    <a:pt x="100" y="141"/>
                  </a:cubicBezTo>
                  <a:cubicBezTo>
                    <a:pt x="87" y="138"/>
                    <a:pt x="74" y="136"/>
                    <a:pt x="61" y="137"/>
                  </a:cubicBezTo>
                  <a:cubicBezTo>
                    <a:pt x="76" y="125"/>
                    <a:pt x="91" y="112"/>
                    <a:pt x="106" y="101"/>
                  </a:cubicBezTo>
                  <a:cubicBezTo>
                    <a:pt x="123" y="102"/>
                    <a:pt x="140" y="102"/>
                    <a:pt x="156" y="101"/>
                  </a:cubicBezTo>
                  <a:cubicBezTo>
                    <a:pt x="157" y="101"/>
                    <a:pt x="157" y="100"/>
                    <a:pt x="156" y="100"/>
                  </a:cubicBezTo>
                  <a:cubicBezTo>
                    <a:pt x="140" y="100"/>
                    <a:pt x="124" y="100"/>
                    <a:pt x="108" y="100"/>
                  </a:cubicBezTo>
                  <a:cubicBezTo>
                    <a:pt x="127" y="85"/>
                    <a:pt x="147" y="71"/>
                    <a:pt x="167" y="58"/>
                  </a:cubicBezTo>
                  <a:cubicBezTo>
                    <a:pt x="184" y="59"/>
                    <a:pt x="202" y="59"/>
                    <a:pt x="219" y="59"/>
                  </a:cubicBezTo>
                  <a:cubicBezTo>
                    <a:pt x="220" y="59"/>
                    <a:pt x="220" y="58"/>
                    <a:pt x="219" y="58"/>
                  </a:cubicBezTo>
                  <a:cubicBezTo>
                    <a:pt x="202" y="58"/>
                    <a:pt x="185" y="57"/>
                    <a:pt x="169" y="57"/>
                  </a:cubicBezTo>
                  <a:cubicBezTo>
                    <a:pt x="200" y="37"/>
                    <a:pt x="233" y="18"/>
                    <a:pt x="267" y="1"/>
                  </a:cubicBezTo>
                  <a:cubicBezTo>
                    <a:pt x="268" y="1"/>
                    <a:pt x="267" y="0"/>
                    <a:pt x="266" y="0"/>
                  </a:cubicBezTo>
                  <a:cubicBezTo>
                    <a:pt x="232" y="17"/>
                    <a:pt x="199" y="36"/>
                    <a:pt x="168" y="56"/>
                  </a:cubicBezTo>
                  <a:cubicBezTo>
                    <a:pt x="171" y="42"/>
                    <a:pt x="177" y="28"/>
                    <a:pt x="184" y="15"/>
                  </a:cubicBezTo>
                  <a:cubicBezTo>
                    <a:pt x="184" y="15"/>
                    <a:pt x="183" y="14"/>
                    <a:pt x="183" y="15"/>
                  </a:cubicBezTo>
                  <a:cubicBezTo>
                    <a:pt x="175" y="28"/>
                    <a:pt x="170" y="42"/>
                    <a:pt x="166" y="57"/>
                  </a:cubicBezTo>
                  <a:cubicBezTo>
                    <a:pt x="146" y="70"/>
                    <a:pt x="126" y="84"/>
                    <a:pt x="107" y="98"/>
                  </a:cubicBezTo>
                  <a:cubicBezTo>
                    <a:pt x="110" y="79"/>
                    <a:pt x="116" y="61"/>
                    <a:pt x="124" y="44"/>
                  </a:cubicBezTo>
                  <a:cubicBezTo>
                    <a:pt x="125" y="43"/>
                    <a:pt x="123" y="43"/>
                    <a:pt x="123" y="43"/>
                  </a:cubicBezTo>
                  <a:cubicBezTo>
                    <a:pt x="114" y="61"/>
                    <a:pt x="108" y="80"/>
                    <a:pt x="106" y="100"/>
                  </a:cubicBezTo>
                  <a:cubicBezTo>
                    <a:pt x="105" y="100"/>
                    <a:pt x="105" y="100"/>
                    <a:pt x="105" y="100"/>
                  </a:cubicBezTo>
                  <a:cubicBezTo>
                    <a:pt x="90" y="112"/>
                    <a:pt x="75" y="124"/>
                    <a:pt x="60" y="136"/>
                  </a:cubicBezTo>
                  <a:cubicBezTo>
                    <a:pt x="59" y="124"/>
                    <a:pt x="59" y="111"/>
                    <a:pt x="60" y="98"/>
                  </a:cubicBezTo>
                  <a:cubicBezTo>
                    <a:pt x="60" y="97"/>
                    <a:pt x="59" y="97"/>
                    <a:pt x="59" y="98"/>
                  </a:cubicBezTo>
                  <a:cubicBezTo>
                    <a:pt x="57" y="111"/>
                    <a:pt x="57" y="124"/>
                    <a:pt x="59" y="137"/>
                  </a:cubicBezTo>
                  <a:cubicBezTo>
                    <a:pt x="38" y="155"/>
                    <a:pt x="19" y="173"/>
                    <a:pt x="0" y="192"/>
                  </a:cubicBezTo>
                  <a:cubicBezTo>
                    <a:pt x="0" y="192"/>
                    <a:pt x="1" y="193"/>
                    <a:pt x="1" y="192"/>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4" name="îSḻîḍê"/>
            <p:cNvSpPr/>
            <p:nvPr/>
          </p:nvSpPr>
          <p:spPr bwMode="auto">
            <a:xfrm>
              <a:off x="7029654" y="1173606"/>
              <a:ext cx="556819" cy="1336739"/>
            </a:xfrm>
            <a:custGeom>
              <a:avLst/>
              <a:gdLst>
                <a:gd name="T0" fmla="*/ 16 w 143"/>
                <a:gd name="T1" fmla="*/ 178 h 343"/>
                <a:gd name="T2" fmla="*/ 16 w 143"/>
                <a:gd name="T3" fmla="*/ 178 h 343"/>
                <a:gd name="T4" fmla="*/ 27 w 143"/>
                <a:gd name="T5" fmla="*/ 0 h 343"/>
                <a:gd name="T6" fmla="*/ 123 w 143"/>
                <a:gd name="T7" fmla="*/ 142 h 343"/>
                <a:gd name="T8" fmla="*/ 135 w 143"/>
                <a:gd name="T9" fmla="*/ 285 h 343"/>
                <a:gd name="T10" fmla="*/ 50 w 143"/>
                <a:gd name="T11" fmla="*/ 251 h 343"/>
                <a:gd name="T12" fmla="*/ 16 w 143"/>
                <a:gd name="T13" fmla="*/ 178 h 343"/>
              </a:gdLst>
              <a:ahLst/>
              <a:cxnLst>
                <a:cxn ang="0">
                  <a:pos x="T0" y="T1"/>
                </a:cxn>
                <a:cxn ang="0">
                  <a:pos x="T2" y="T3"/>
                </a:cxn>
                <a:cxn ang="0">
                  <a:pos x="T4" y="T5"/>
                </a:cxn>
                <a:cxn ang="0">
                  <a:pos x="T6" y="T7"/>
                </a:cxn>
                <a:cxn ang="0">
                  <a:pos x="T8" y="T9"/>
                </a:cxn>
                <a:cxn ang="0">
                  <a:pos x="T10" y="T11"/>
                </a:cxn>
                <a:cxn ang="0">
                  <a:pos x="T12" y="T13"/>
                </a:cxn>
              </a:cxnLst>
              <a:rect l="0" t="0" r="r" b="b"/>
              <a:pathLst>
                <a:path w="143" h="343">
                  <a:moveTo>
                    <a:pt x="16" y="178"/>
                  </a:moveTo>
                  <a:cubicBezTo>
                    <a:pt x="16" y="178"/>
                    <a:pt x="16" y="178"/>
                    <a:pt x="16" y="178"/>
                  </a:cubicBezTo>
                  <a:cubicBezTo>
                    <a:pt x="0" y="121"/>
                    <a:pt x="5" y="57"/>
                    <a:pt x="27" y="0"/>
                  </a:cubicBezTo>
                  <a:cubicBezTo>
                    <a:pt x="72" y="37"/>
                    <a:pt x="106" y="86"/>
                    <a:pt x="123" y="142"/>
                  </a:cubicBezTo>
                  <a:cubicBezTo>
                    <a:pt x="138" y="187"/>
                    <a:pt x="143" y="238"/>
                    <a:pt x="135" y="285"/>
                  </a:cubicBezTo>
                  <a:cubicBezTo>
                    <a:pt x="124" y="343"/>
                    <a:pt x="63" y="270"/>
                    <a:pt x="50" y="251"/>
                  </a:cubicBezTo>
                  <a:cubicBezTo>
                    <a:pt x="35" y="229"/>
                    <a:pt x="23" y="204"/>
                    <a:pt x="16" y="178"/>
                  </a:cubicBezTo>
                  <a:close/>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5" name="ïṥ1ídè"/>
            <p:cNvSpPr/>
            <p:nvPr/>
          </p:nvSpPr>
          <p:spPr bwMode="auto">
            <a:xfrm>
              <a:off x="7106522" y="1278595"/>
              <a:ext cx="429332" cy="1149258"/>
            </a:xfrm>
            <a:custGeom>
              <a:avLst/>
              <a:gdLst>
                <a:gd name="T0" fmla="*/ 110 w 110"/>
                <a:gd name="T1" fmla="*/ 294 h 295"/>
                <a:gd name="T2" fmla="*/ 78 w 110"/>
                <a:gd name="T3" fmla="*/ 226 h 295"/>
                <a:gd name="T4" fmla="*/ 92 w 110"/>
                <a:gd name="T5" fmla="*/ 191 h 295"/>
                <a:gd name="T6" fmla="*/ 91 w 110"/>
                <a:gd name="T7" fmla="*/ 191 h 295"/>
                <a:gd name="T8" fmla="*/ 77 w 110"/>
                <a:gd name="T9" fmla="*/ 225 h 295"/>
                <a:gd name="T10" fmla="*/ 57 w 110"/>
                <a:gd name="T11" fmla="*/ 174 h 295"/>
                <a:gd name="T12" fmla="*/ 71 w 110"/>
                <a:gd name="T13" fmla="*/ 129 h 295"/>
                <a:gd name="T14" fmla="*/ 70 w 110"/>
                <a:gd name="T15" fmla="*/ 129 h 295"/>
                <a:gd name="T16" fmla="*/ 56 w 110"/>
                <a:gd name="T17" fmla="*/ 172 h 295"/>
                <a:gd name="T18" fmla="*/ 35 w 110"/>
                <a:gd name="T19" fmla="*/ 107 h 295"/>
                <a:gd name="T20" fmla="*/ 50 w 110"/>
                <a:gd name="T21" fmla="*/ 60 h 295"/>
                <a:gd name="T22" fmla="*/ 49 w 110"/>
                <a:gd name="T23" fmla="*/ 60 h 295"/>
                <a:gd name="T24" fmla="*/ 35 w 110"/>
                <a:gd name="T25" fmla="*/ 105 h 295"/>
                <a:gd name="T26" fmla="*/ 12 w 110"/>
                <a:gd name="T27" fmla="*/ 1 h 295"/>
                <a:gd name="T28" fmla="*/ 10 w 110"/>
                <a:gd name="T29" fmla="*/ 1 h 295"/>
                <a:gd name="T30" fmla="*/ 34 w 110"/>
                <a:gd name="T31" fmla="*/ 106 h 295"/>
                <a:gd name="T32" fmla="*/ 1 w 110"/>
                <a:gd name="T33" fmla="*/ 80 h 295"/>
                <a:gd name="T34" fmla="*/ 0 w 110"/>
                <a:gd name="T35" fmla="*/ 81 h 295"/>
                <a:gd name="T36" fmla="*/ 34 w 110"/>
                <a:gd name="T37" fmla="*/ 108 h 295"/>
                <a:gd name="T38" fmla="*/ 55 w 110"/>
                <a:gd name="T39" fmla="*/ 172 h 295"/>
                <a:gd name="T40" fmla="*/ 10 w 110"/>
                <a:gd name="T41" fmla="*/ 142 h 295"/>
                <a:gd name="T42" fmla="*/ 9 w 110"/>
                <a:gd name="T43" fmla="*/ 143 h 295"/>
                <a:gd name="T44" fmla="*/ 55 w 110"/>
                <a:gd name="T45" fmla="*/ 174 h 295"/>
                <a:gd name="T46" fmla="*/ 55 w 110"/>
                <a:gd name="T47" fmla="*/ 174 h 295"/>
                <a:gd name="T48" fmla="*/ 76 w 110"/>
                <a:gd name="T49" fmla="*/ 225 h 295"/>
                <a:gd name="T50" fmla="*/ 41 w 110"/>
                <a:gd name="T51" fmla="*/ 215 h 295"/>
                <a:gd name="T52" fmla="*/ 41 w 110"/>
                <a:gd name="T53" fmla="*/ 216 h 295"/>
                <a:gd name="T54" fmla="*/ 76 w 110"/>
                <a:gd name="T55" fmla="*/ 227 h 295"/>
                <a:gd name="T56" fmla="*/ 109 w 110"/>
                <a:gd name="T57" fmla="*/ 295 h 295"/>
                <a:gd name="T58" fmla="*/ 110 w 110"/>
                <a:gd name="T59" fmla="*/ 29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295">
                  <a:moveTo>
                    <a:pt x="110" y="294"/>
                  </a:moveTo>
                  <a:cubicBezTo>
                    <a:pt x="98" y="272"/>
                    <a:pt x="87" y="249"/>
                    <a:pt x="78" y="226"/>
                  </a:cubicBezTo>
                  <a:cubicBezTo>
                    <a:pt x="81" y="214"/>
                    <a:pt x="85" y="202"/>
                    <a:pt x="92" y="191"/>
                  </a:cubicBezTo>
                  <a:cubicBezTo>
                    <a:pt x="93" y="191"/>
                    <a:pt x="92" y="190"/>
                    <a:pt x="91" y="191"/>
                  </a:cubicBezTo>
                  <a:cubicBezTo>
                    <a:pt x="85" y="202"/>
                    <a:pt x="80" y="213"/>
                    <a:pt x="77" y="225"/>
                  </a:cubicBezTo>
                  <a:cubicBezTo>
                    <a:pt x="70" y="208"/>
                    <a:pt x="63" y="191"/>
                    <a:pt x="57" y="174"/>
                  </a:cubicBezTo>
                  <a:cubicBezTo>
                    <a:pt x="62" y="159"/>
                    <a:pt x="67" y="144"/>
                    <a:pt x="71" y="129"/>
                  </a:cubicBezTo>
                  <a:cubicBezTo>
                    <a:pt x="71" y="128"/>
                    <a:pt x="70" y="128"/>
                    <a:pt x="70" y="129"/>
                  </a:cubicBezTo>
                  <a:cubicBezTo>
                    <a:pt x="66" y="143"/>
                    <a:pt x="61" y="158"/>
                    <a:pt x="56" y="172"/>
                  </a:cubicBezTo>
                  <a:cubicBezTo>
                    <a:pt x="48" y="151"/>
                    <a:pt x="41" y="129"/>
                    <a:pt x="35" y="107"/>
                  </a:cubicBezTo>
                  <a:cubicBezTo>
                    <a:pt x="40" y="92"/>
                    <a:pt x="45" y="76"/>
                    <a:pt x="50" y="60"/>
                  </a:cubicBezTo>
                  <a:cubicBezTo>
                    <a:pt x="51" y="60"/>
                    <a:pt x="49" y="59"/>
                    <a:pt x="49" y="60"/>
                  </a:cubicBezTo>
                  <a:cubicBezTo>
                    <a:pt x="44" y="75"/>
                    <a:pt x="39" y="90"/>
                    <a:pt x="35" y="105"/>
                  </a:cubicBezTo>
                  <a:cubicBezTo>
                    <a:pt x="25" y="71"/>
                    <a:pt x="17" y="36"/>
                    <a:pt x="12" y="1"/>
                  </a:cubicBezTo>
                  <a:cubicBezTo>
                    <a:pt x="12" y="0"/>
                    <a:pt x="10" y="0"/>
                    <a:pt x="10" y="1"/>
                  </a:cubicBezTo>
                  <a:cubicBezTo>
                    <a:pt x="16" y="37"/>
                    <a:pt x="24" y="72"/>
                    <a:pt x="34" y="106"/>
                  </a:cubicBezTo>
                  <a:cubicBezTo>
                    <a:pt x="22" y="99"/>
                    <a:pt x="11" y="90"/>
                    <a:pt x="1" y="80"/>
                  </a:cubicBezTo>
                  <a:cubicBezTo>
                    <a:pt x="1" y="79"/>
                    <a:pt x="0" y="80"/>
                    <a:pt x="0" y="81"/>
                  </a:cubicBezTo>
                  <a:cubicBezTo>
                    <a:pt x="11" y="91"/>
                    <a:pt x="22" y="100"/>
                    <a:pt x="34" y="108"/>
                  </a:cubicBezTo>
                  <a:cubicBezTo>
                    <a:pt x="40" y="130"/>
                    <a:pt x="47" y="151"/>
                    <a:pt x="55" y="172"/>
                  </a:cubicBezTo>
                  <a:cubicBezTo>
                    <a:pt x="38" y="164"/>
                    <a:pt x="23" y="154"/>
                    <a:pt x="10" y="142"/>
                  </a:cubicBezTo>
                  <a:cubicBezTo>
                    <a:pt x="10" y="141"/>
                    <a:pt x="9" y="142"/>
                    <a:pt x="9" y="143"/>
                  </a:cubicBezTo>
                  <a:cubicBezTo>
                    <a:pt x="23" y="155"/>
                    <a:pt x="38" y="166"/>
                    <a:pt x="55" y="174"/>
                  </a:cubicBezTo>
                  <a:cubicBezTo>
                    <a:pt x="55" y="174"/>
                    <a:pt x="55" y="174"/>
                    <a:pt x="55" y="174"/>
                  </a:cubicBezTo>
                  <a:cubicBezTo>
                    <a:pt x="62" y="192"/>
                    <a:pt x="69" y="209"/>
                    <a:pt x="76" y="225"/>
                  </a:cubicBezTo>
                  <a:cubicBezTo>
                    <a:pt x="64" y="223"/>
                    <a:pt x="52" y="219"/>
                    <a:pt x="41" y="215"/>
                  </a:cubicBezTo>
                  <a:cubicBezTo>
                    <a:pt x="41" y="214"/>
                    <a:pt x="40" y="215"/>
                    <a:pt x="41" y="216"/>
                  </a:cubicBezTo>
                  <a:cubicBezTo>
                    <a:pt x="52" y="221"/>
                    <a:pt x="64" y="224"/>
                    <a:pt x="76" y="227"/>
                  </a:cubicBezTo>
                  <a:cubicBezTo>
                    <a:pt x="86" y="250"/>
                    <a:pt x="97" y="273"/>
                    <a:pt x="109" y="295"/>
                  </a:cubicBezTo>
                  <a:cubicBezTo>
                    <a:pt x="109" y="295"/>
                    <a:pt x="110" y="295"/>
                    <a:pt x="110" y="294"/>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6" name="ïśļîḍè"/>
            <p:cNvSpPr/>
            <p:nvPr/>
          </p:nvSpPr>
          <p:spPr bwMode="auto">
            <a:xfrm>
              <a:off x="7355871" y="984250"/>
              <a:ext cx="916782" cy="1407981"/>
            </a:xfrm>
            <a:custGeom>
              <a:avLst/>
              <a:gdLst>
                <a:gd name="T0" fmla="*/ 8 w 235"/>
                <a:gd name="T1" fmla="*/ 278 h 362"/>
                <a:gd name="T2" fmla="*/ 7 w 235"/>
                <a:gd name="T3" fmla="*/ 204 h 362"/>
                <a:gd name="T4" fmla="*/ 19 w 235"/>
                <a:gd name="T5" fmla="*/ 180 h 362"/>
                <a:gd name="T6" fmla="*/ 44 w 235"/>
                <a:gd name="T7" fmla="*/ 175 h 362"/>
                <a:gd name="T8" fmla="*/ 55 w 235"/>
                <a:gd name="T9" fmla="*/ 187 h 362"/>
                <a:gd name="T10" fmla="*/ 76 w 235"/>
                <a:gd name="T11" fmla="*/ 227 h 362"/>
                <a:gd name="T12" fmla="*/ 58 w 235"/>
                <a:gd name="T13" fmla="*/ 150 h 362"/>
                <a:gd name="T14" fmla="*/ 68 w 235"/>
                <a:gd name="T15" fmla="*/ 107 h 362"/>
                <a:gd name="T16" fmla="*/ 87 w 235"/>
                <a:gd name="T17" fmla="*/ 98 h 362"/>
                <a:gd name="T18" fmla="*/ 96 w 235"/>
                <a:gd name="T19" fmla="*/ 104 h 362"/>
                <a:gd name="T20" fmla="*/ 116 w 235"/>
                <a:gd name="T21" fmla="*/ 127 h 362"/>
                <a:gd name="T22" fmla="*/ 111 w 235"/>
                <a:gd name="T23" fmla="*/ 76 h 362"/>
                <a:gd name="T24" fmla="*/ 137 w 235"/>
                <a:gd name="T25" fmla="*/ 16 h 362"/>
                <a:gd name="T26" fmla="*/ 173 w 235"/>
                <a:gd name="T27" fmla="*/ 7 h 362"/>
                <a:gd name="T28" fmla="*/ 183 w 235"/>
                <a:gd name="T29" fmla="*/ 40 h 362"/>
                <a:gd name="T30" fmla="*/ 172 w 235"/>
                <a:gd name="T31" fmla="*/ 74 h 362"/>
                <a:gd name="T32" fmla="*/ 193 w 235"/>
                <a:gd name="T33" fmla="*/ 59 h 362"/>
                <a:gd name="T34" fmla="*/ 218 w 235"/>
                <a:gd name="T35" fmla="*/ 57 h 362"/>
                <a:gd name="T36" fmla="*/ 234 w 235"/>
                <a:gd name="T37" fmla="*/ 88 h 362"/>
                <a:gd name="T38" fmla="*/ 218 w 235"/>
                <a:gd name="T39" fmla="*/ 121 h 362"/>
                <a:gd name="T40" fmla="*/ 174 w 235"/>
                <a:gd name="T41" fmla="*/ 168 h 362"/>
                <a:gd name="T42" fmla="*/ 202 w 235"/>
                <a:gd name="T43" fmla="*/ 169 h 362"/>
                <a:gd name="T44" fmla="*/ 207 w 235"/>
                <a:gd name="T45" fmla="*/ 179 h 362"/>
                <a:gd name="T46" fmla="*/ 194 w 235"/>
                <a:gd name="T47" fmla="*/ 221 h 362"/>
                <a:gd name="T48" fmla="*/ 162 w 235"/>
                <a:gd name="T49" fmla="*/ 254 h 362"/>
                <a:gd name="T50" fmla="*/ 161 w 235"/>
                <a:gd name="T51" fmla="*/ 258 h 362"/>
                <a:gd name="T52" fmla="*/ 164 w 235"/>
                <a:gd name="T53" fmla="*/ 260 h 362"/>
                <a:gd name="T54" fmla="*/ 180 w 235"/>
                <a:gd name="T55" fmla="*/ 264 h 362"/>
                <a:gd name="T56" fmla="*/ 180 w 235"/>
                <a:gd name="T57" fmla="*/ 287 h 362"/>
                <a:gd name="T58" fmla="*/ 102 w 235"/>
                <a:gd name="T59" fmla="*/ 350 h 362"/>
                <a:gd name="T60" fmla="*/ 52 w 235"/>
                <a:gd name="T61" fmla="*/ 357 h 362"/>
                <a:gd name="T62" fmla="*/ 8 w 235"/>
                <a:gd name="T63" fmla="*/ 27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362">
                  <a:moveTo>
                    <a:pt x="8" y="278"/>
                  </a:moveTo>
                  <a:cubicBezTo>
                    <a:pt x="1" y="254"/>
                    <a:pt x="0" y="228"/>
                    <a:pt x="7" y="204"/>
                  </a:cubicBezTo>
                  <a:cubicBezTo>
                    <a:pt x="9" y="195"/>
                    <a:pt x="13" y="186"/>
                    <a:pt x="19" y="180"/>
                  </a:cubicBezTo>
                  <a:cubicBezTo>
                    <a:pt x="26" y="174"/>
                    <a:pt x="37" y="171"/>
                    <a:pt x="44" y="175"/>
                  </a:cubicBezTo>
                  <a:cubicBezTo>
                    <a:pt x="49" y="178"/>
                    <a:pt x="52" y="183"/>
                    <a:pt x="55" y="187"/>
                  </a:cubicBezTo>
                  <a:cubicBezTo>
                    <a:pt x="63" y="200"/>
                    <a:pt x="70" y="214"/>
                    <a:pt x="76" y="227"/>
                  </a:cubicBezTo>
                  <a:cubicBezTo>
                    <a:pt x="67" y="203"/>
                    <a:pt x="60" y="177"/>
                    <a:pt x="58" y="150"/>
                  </a:cubicBezTo>
                  <a:cubicBezTo>
                    <a:pt x="57" y="135"/>
                    <a:pt x="59" y="119"/>
                    <a:pt x="68" y="107"/>
                  </a:cubicBezTo>
                  <a:cubicBezTo>
                    <a:pt x="73" y="101"/>
                    <a:pt x="80" y="97"/>
                    <a:pt x="87" y="98"/>
                  </a:cubicBezTo>
                  <a:cubicBezTo>
                    <a:pt x="90" y="99"/>
                    <a:pt x="93" y="102"/>
                    <a:pt x="96" y="104"/>
                  </a:cubicBezTo>
                  <a:cubicBezTo>
                    <a:pt x="104" y="110"/>
                    <a:pt x="110" y="118"/>
                    <a:pt x="116" y="127"/>
                  </a:cubicBezTo>
                  <a:cubicBezTo>
                    <a:pt x="106" y="112"/>
                    <a:pt x="108" y="93"/>
                    <a:pt x="111" y="76"/>
                  </a:cubicBezTo>
                  <a:cubicBezTo>
                    <a:pt x="115" y="54"/>
                    <a:pt x="122" y="32"/>
                    <a:pt x="137" y="16"/>
                  </a:cubicBezTo>
                  <a:cubicBezTo>
                    <a:pt x="147" y="7"/>
                    <a:pt x="161" y="0"/>
                    <a:pt x="173" y="7"/>
                  </a:cubicBezTo>
                  <a:cubicBezTo>
                    <a:pt x="183" y="13"/>
                    <a:pt x="185" y="28"/>
                    <a:pt x="183" y="40"/>
                  </a:cubicBezTo>
                  <a:cubicBezTo>
                    <a:pt x="180" y="51"/>
                    <a:pt x="174" y="62"/>
                    <a:pt x="172" y="74"/>
                  </a:cubicBezTo>
                  <a:cubicBezTo>
                    <a:pt x="179" y="68"/>
                    <a:pt x="185" y="63"/>
                    <a:pt x="193" y="59"/>
                  </a:cubicBezTo>
                  <a:cubicBezTo>
                    <a:pt x="201" y="55"/>
                    <a:pt x="210" y="53"/>
                    <a:pt x="218" y="57"/>
                  </a:cubicBezTo>
                  <a:cubicBezTo>
                    <a:pt x="229" y="62"/>
                    <a:pt x="235" y="75"/>
                    <a:pt x="234" y="88"/>
                  </a:cubicBezTo>
                  <a:cubicBezTo>
                    <a:pt x="232" y="100"/>
                    <a:pt x="226" y="111"/>
                    <a:pt x="218" y="121"/>
                  </a:cubicBezTo>
                  <a:cubicBezTo>
                    <a:pt x="205" y="138"/>
                    <a:pt x="190" y="153"/>
                    <a:pt x="174" y="168"/>
                  </a:cubicBezTo>
                  <a:cubicBezTo>
                    <a:pt x="183" y="172"/>
                    <a:pt x="194" y="164"/>
                    <a:pt x="202" y="169"/>
                  </a:cubicBezTo>
                  <a:cubicBezTo>
                    <a:pt x="205" y="171"/>
                    <a:pt x="207" y="175"/>
                    <a:pt x="207" y="179"/>
                  </a:cubicBezTo>
                  <a:cubicBezTo>
                    <a:pt x="210" y="194"/>
                    <a:pt x="203" y="209"/>
                    <a:pt x="194" y="221"/>
                  </a:cubicBezTo>
                  <a:cubicBezTo>
                    <a:pt x="184" y="233"/>
                    <a:pt x="172" y="243"/>
                    <a:pt x="162" y="254"/>
                  </a:cubicBezTo>
                  <a:cubicBezTo>
                    <a:pt x="161" y="255"/>
                    <a:pt x="160" y="256"/>
                    <a:pt x="161" y="258"/>
                  </a:cubicBezTo>
                  <a:cubicBezTo>
                    <a:pt x="161" y="259"/>
                    <a:pt x="163" y="260"/>
                    <a:pt x="164" y="260"/>
                  </a:cubicBezTo>
                  <a:cubicBezTo>
                    <a:pt x="170" y="261"/>
                    <a:pt x="176" y="260"/>
                    <a:pt x="180" y="264"/>
                  </a:cubicBezTo>
                  <a:cubicBezTo>
                    <a:pt x="186" y="269"/>
                    <a:pt x="184" y="280"/>
                    <a:pt x="180" y="287"/>
                  </a:cubicBezTo>
                  <a:cubicBezTo>
                    <a:pt x="164" y="317"/>
                    <a:pt x="132" y="334"/>
                    <a:pt x="102" y="350"/>
                  </a:cubicBezTo>
                  <a:cubicBezTo>
                    <a:pt x="87" y="357"/>
                    <a:pt x="67" y="362"/>
                    <a:pt x="52" y="357"/>
                  </a:cubicBezTo>
                  <a:cubicBezTo>
                    <a:pt x="52" y="357"/>
                    <a:pt x="18" y="308"/>
                    <a:pt x="8" y="278"/>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7" name="îṥ1iḑè"/>
            <p:cNvSpPr/>
            <p:nvPr/>
          </p:nvSpPr>
          <p:spPr bwMode="auto">
            <a:xfrm>
              <a:off x="7473984" y="1237350"/>
              <a:ext cx="586815" cy="1306742"/>
            </a:xfrm>
            <a:custGeom>
              <a:avLst/>
              <a:gdLst>
                <a:gd name="T0" fmla="*/ 67 w 151"/>
                <a:gd name="T1" fmla="*/ 197 h 336"/>
                <a:gd name="T2" fmla="*/ 132 w 151"/>
                <a:gd name="T3" fmla="*/ 141 h 336"/>
                <a:gd name="T4" fmla="*/ 130 w 151"/>
                <a:gd name="T5" fmla="*/ 140 h 336"/>
                <a:gd name="T6" fmla="*/ 68 w 151"/>
                <a:gd name="T7" fmla="*/ 193 h 336"/>
                <a:gd name="T8" fmla="*/ 110 w 151"/>
                <a:gd name="T9" fmla="*/ 78 h 336"/>
                <a:gd name="T10" fmla="*/ 117 w 151"/>
                <a:gd name="T11" fmla="*/ 56 h 336"/>
                <a:gd name="T12" fmla="*/ 149 w 151"/>
                <a:gd name="T13" fmla="*/ 36 h 336"/>
                <a:gd name="T14" fmla="*/ 148 w 151"/>
                <a:gd name="T15" fmla="*/ 34 h 336"/>
                <a:gd name="T16" fmla="*/ 118 w 151"/>
                <a:gd name="T17" fmla="*/ 53 h 336"/>
                <a:gd name="T18" fmla="*/ 133 w 151"/>
                <a:gd name="T19" fmla="*/ 2 h 336"/>
                <a:gd name="T20" fmla="*/ 130 w 151"/>
                <a:gd name="T21" fmla="*/ 1 h 336"/>
                <a:gd name="T22" fmla="*/ 115 w 151"/>
                <a:gd name="T23" fmla="*/ 55 h 336"/>
                <a:gd name="T24" fmla="*/ 114 w 151"/>
                <a:gd name="T25" fmla="*/ 55 h 336"/>
                <a:gd name="T26" fmla="*/ 95 w 151"/>
                <a:gd name="T27" fmla="*/ 113 h 336"/>
                <a:gd name="T28" fmla="*/ 81 w 151"/>
                <a:gd name="T29" fmla="*/ 84 h 336"/>
                <a:gd name="T30" fmla="*/ 79 w 151"/>
                <a:gd name="T31" fmla="*/ 84 h 336"/>
                <a:gd name="T32" fmla="*/ 94 w 151"/>
                <a:gd name="T33" fmla="*/ 116 h 336"/>
                <a:gd name="T34" fmla="*/ 94 w 151"/>
                <a:gd name="T35" fmla="*/ 116 h 336"/>
                <a:gd name="T36" fmla="*/ 39 w 151"/>
                <a:gd name="T37" fmla="*/ 254 h 336"/>
                <a:gd name="T38" fmla="*/ 14 w 151"/>
                <a:gd name="T39" fmla="*/ 157 h 336"/>
                <a:gd name="T40" fmla="*/ 12 w 151"/>
                <a:gd name="T41" fmla="*/ 157 h 336"/>
                <a:gd name="T42" fmla="*/ 38 w 151"/>
                <a:gd name="T43" fmla="*/ 257 h 336"/>
                <a:gd name="T44" fmla="*/ 35 w 151"/>
                <a:gd name="T45" fmla="*/ 263 h 336"/>
                <a:gd name="T46" fmla="*/ 1 w 151"/>
                <a:gd name="T47" fmla="*/ 333 h 336"/>
                <a:gd name="T48" fmla="*/ 3 w 151"/>
                <a:gd name="T49" fmla="*/ 335 h 336"/>
                <a:gd name="T50" fmla="*/ 40 w 151"/>
                <a:gd name="T51" fmla="*/ 257 h 336"/>
                <a:gd name="T52" fmla="*/ 41 w 151"/>
                <a:gd name="T53" fmla="*/ 257 h 336"/>
                <a:gd name="T54" fmla="*/ 66 w 151"/>
                <a:gd name="T55" fmla="*/ 198 h 336"/>
                <a:gd name="T56" fmla="*/ 67 w 151"/>
                <a:gd name="T57" fmla="*/ 197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1" h="336">
                  <a:moveTo>
                    <a:pt x="67" y="197"/>
                  </a:moveTo>
                  <a:cubicBezTo>
                    <a:pt x="90" y="181"/>
                    <a:pt x="112" y="162"/>
                    <a:pt x="132" y="141"/>
                  </a:cubicBezTo>
                  <a:cubicBezTo>
                    <a:pt x="133" y="140"/>
                    <a:pt x="131" y="138"/>
                    <a:pt x="130" y="140"/>
                  </a:cubicBezTo>
                  <a:cubicBezTo>
                    <a:pt x="111" y="159"/>
                    <a:pt x="90" y="177"/>
                    <a:pt x="68" y="193"/>
                  </a:cubicBezTo>
                  <a:cubicBezTo>
                    <a:pt x="83" y="155"/>
                    <a:pt x="97" y="117"/>
                    <a:pt x="110" y="78"/>
                  </a:cubicBezTo>
                  <a:cubicBezTo>
                    <a:pt x="112" y="71"/>
                    <a:pt x="115" y="64"/>
                    <a:pt x="117" y="56"/>
                  </a:cubicBezTo>
                  <a:cubicBezTo>
                    <a:pt x="128" y="50"/>
                    <a:pt x="138" y="43"/>
                    <a:pt x="149" y="36"/>
                  </a:cubicBezTo>
                  <a:cubicBezTo>
                    <a:pt x="151" y="35"/>
                    <a:pt x="149" y="33"/>
                    <a:pt x="148" y="34"/>
                  </a:cubicBezTo>
                  <a:cubicBezTo>
                    <a:pt x="138" y="40"/>
                    <a:pt x="128" y="46"/>
                    <a:pt x="118" y="53"/>
                  </a:cubicBezTo>
                  <a:cubicBezTo>
                    <a:pt x="123" y="36"/>
                    <a:pt x="128" y="19"/>
                    <a:pt x="133" y="2"/>
                  </a:cubicBezTo>
                  <a:cubicBezTo>
                    <a:pt x="133" y="0"/>
                    <a:pt x="131" y="0"/>
                    <a:pt x="130" y="1"/>
                  </a:cubicBezTo>
                  <a:cubicBezTo>
                    <a:pt x="125" y="19"/>
                    <a:pt x="120" y="37"/>
                    <a:pt x="115" y="55"/>
                  </a:cubicBezTo>
                  <a:cubicBezTo>
                    <a:pt x="114" y="55"/>
                    <a:pt x="114" y="55"/>
                    <a:pt x="114" y="55"/>
                  </a:cubicBezTo>
                  <a:cubicBezTo>
                    <a:pt x="108" y="75"/>
                    <a:pt x="102" y="94"/>
                    <a:pt x="95" y="113"/>
                  </a:cubicBezTo>
                  <a:cubicBezTo>
                    <a:pt x="88" y="105"/>
                    <a:pt x="83" y="95"/>
                    <a:pt x="81" y="84"/>
                  </a:cubicBezTo>
                  <a:cubicBezTo>
                    <a:pt x="81" y="82"/>
                    <a:pt x="78" y="82"/>
                    <a:pt x="79" y="84"/>
                  </a:cubicBezTo>
                  <a:cubicBezTo>
                    <a:pt x="80" y="96"/>
                    <a:pt x="86" y="107"/>
                    <a:pt x="94" y="116"/>
                  </a:cubicBezTo>
                  <a:cubicBezTo>
                    <a:pt x="94" y="116"/>
                    <a:pt x="94" y="116"/>
                    <a:pt x="94" y="116"/>
                  </a:cubicBezTo>
                  <a:cubicBezTo>
                    <a:pt x="78" y="163"/>
                    <a:pt x="59" y="209"/>
                    <a:pt x="39" y="254"/>
                  </a:cubicBezTo>
                  <a:cubicBezTo>
                    <a:pt x="21" y="225"/>
                    <a:pt x="17" y="190"/>
                    <a:pt x="14" y="157"/>
                  </a:cubicBezTo>
                  <a:cubicBezTo>
                    <a:pt x="14" y="155"/>
                    <a:pt x="12" y="155"/>
                    <a:pt x="12" y="157"/>
                  </a:cubicBezTo>
                  <a:cubicBezTo>
                    <a:pt x="15" y="191"/>
                    <a:pt x="19" y="227"/>
                    <a:pt x="38" y="257"/>
                  </a:cubicBezTo>
                  <a:cubicBezTo>
                    <a:pt x="37" y="259"/>
                    <a:pt x="36" y="261"/>
                    <a:pt x="35" y="263"/>
                  </a:cubicBezTo>
                  <a:cubicBezTo>
                    <a:pt x="24" y="287"/>
                    <a:pt x="13" y="310"/>
                    <a:pt x="1" y="333"/>
                  </a:cubicBezTo>
                  <a:cubicBezTo>
                    <a:pt x="0" y="335"/>
                    <a:pt x="2" y="336"/>
                    <a:pt x="3" y="335"/>
                  </a:cubicBezTo>
                  <a:cubicBezTo>
                    <a:pt x="16" y="309"/>
                    <a:pt x="29" y="283"/>
                    <a:pt x="40" y="257"/>
                  </a:cubicBezTo>
                  <a:cubicBezTo>
                    <a:pt x="41" y="257"/>
                    <a:pt x="41" y="257"/>
                    <a:pt x="41" y="257"/>
                  </a:cubicBezTo>
                  <a:cubicBezTo>
                    <a:pt x="49" y="237"/>
                    <a:pt x="58" y="218"/>
                    <a:pt x="66" y="198"/>
                  </a:cubicBezTo>
                  <a:lnTo>
                    <a:pt x="67" y="197"/>
                  </a:lnTo>
                  <a:close/>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8" name="ísḷîďê"/>
            <p:cNvSpPr/>
            <p:nvPr/>
          </p:nvSpPr>
          <p:spPr bwMode="auto">
            <a:xfrm>
              <a:off x="6658442" y="3202148"/>
              <a:ext cx="266223" cy="0"/>
            </a:xfrm>
            <a:custGeom>
              <a:avLst/>
              <a:gdLst>
                <a:gd name="T0" fmla="*/ 0 w 142"/>
                <a:gd name="T1" fmla="*/ 142 w 142"/>
                <a:gd name="T2" fmla="*/ 0 w 142"/>
              </a:gdLst>
              <a:ahLst/>
              <a:cxnLst>
                <a:cxn ang="0">
                  <a:pos x="T0" y="0"/>
                </a:cxn>
                <a:cxn ang="0">
                  <a:pos x="T1" y="0"/>
                </a:cxn>
                <a:cxn ang="0">
                  <a:pos x="T2" y="0"/>
                </a:cxn>
              </a:cxnLst>
              <a:rect l="0" t="0" r="r" b="b"/>
              <a:pathLst>
                <a:path w="142">
                  <a:moveTo>
                    <a:pt x="0" y="0"/>
                  </a:moveTo>
                  <a:lnTo>
                    <a:pt x="142" y="0"/>
                  </a:lnTo>
                  <a:lnTo>
                    <a:pt x="0" y="0"/>
                  </a:lnTo>
                  <a:close/>
                </a:path>
              </a:pathLst>
            </a:custGeom>
            <a:solidFill>
              <a:srgbClr val="6B989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29" name="i$ḻíḓé"/>
            <p:cNvSpPr/>
            <p:nvPr/>
          </p:nvSpPr>
          <p:spPr bwMode="auto">
            <a:xfrm>
              <a:off x="6658442" y="3202148"/>
              <a:ext cx="26622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0" name="îṡḻïḋé"/>
            <p:cNvSpPr/>
            <p:nvPr/>
          </p:nvSpPr>
          <p:spPr bwMode="auto">
            <a:xfrm>
              <a:off x="4283061" y="4210795"/>
              <a:ext cx="373087" cy="1183004"/>
            </a:xfrm>
            <a:custGeom>
              <a:avLst/>
              <a:gdLst>
                <a:gd name="T0" fmla="*/ 19 w 96"/>
                <a:gd name="T1" fmla="*/ 301 h 304"/>
                <a:gd name="T2" fmla="*/ 22 w 96"/>
                <a:gd name="T3" fmla="*/ 256 h 304"/>
                <a:gd name="T4" fmla="*/ 8 w 96"/>
                <a:gd name="T5" fmla="*/ 148 h 304"/>
                <a:gd name="T6" fmla="*/ 77 w 96"/>
                <a:gd name="T7" fmla="*/ 6 h 304"/>
                <a:gd name="T8" fmla="*/ 64 w 96"/>
                <a:gd name="T9" fmla="*/ 166 h 304"/>
                <a:gd name="T10" fmla="*/ 30 w 96"/>
                <a:gd name="T11" fmla="*/ 254 h 304"/>
                <a:gd name="T12" fmla="*/ 27 w 96"/>
                <a:gd name="T13" fmla="*/ 304 h 304"/>
                <a:gd name="T14" fmla="*/ 19 w 96"/>
                <a:gd name="T15" fmla="*/ 301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04">
                  <a:moveTo>
                    <a:pt x="19" y="301"/>
                  </a:moveTo>
                  <a:cubicBezTo>
                    <a:pt x="19" y="301"/>
                    <a:pt x="29" y="291"/>
                    <a:pt x="22" y="256"/>
                  </a:cubicBezTo>
                  <a:cubicBezTo>
                    <a:pt x="16" y="220"/>
                    <a:pt x="0" y="186"/>
                    <a:pt x="8" y="148"/>
                  </a:cubicBezTo>
                  <a:cubicBezTo>
                    <a:pt x="16" y="110"/>
                    <a:pt x="77" y="13"/>
                    <a:pt x="77" y="6"/>
                  </a:cubicBezTo>
                  <a:cubicBezTo>
                    <a:pt x="77" y="0"/>
                    <a:pt x="96" y="119"/>
                    <a:pt x="64" y="166"/>
                  </a:cubicBezTo>
                  <a:cubicBezTo>
                    <a:pt x="33" y="213"/>
                    <a:pt x="29" y="229"/>
                    <a:pt x="30" y="254"/>
                  </a:cubicBezTo>
                  <a:cubicBezTo>
                    <a:pt x="32" y="279"/>
                    <a:pt x="30" y="298"/>
                    <a:pt x="27" y="304"/>
                  </a:cubicBezTo>
                  <a:cubicBezTo>
                    <a:pt x="19" y="301"/>
                    <a:pt x="19" y="301"/>
                    <a:pt x="19" y="301"/>
                  </a:cubicBezTo>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1" name="išľíḓe"/>
            <p:cNvSpPr/>
            <p:nvPr/>
          </p:nvSpPr>
          <p:spPr bwMode="auto">
            <a:xfrm>
              <a:off x="4283061" y="4235167"/>
              <a:ext cx="299969" cy="1124885"/>
            </a:xfrm>
            <a:custGeom>
              <a:avLst/>
              <a:gdLst>
                <a:gd name="T0" fmla="*/ 25 w 77"/>
                <a:gd name="T1" fmla="*/ 223 h 289"/>
                <a:gd name="T2" fmla="*/ 25 w 77"/>
                <a:gd name="T3" fmla="*/ 288 h 289"/>
                <a:gd name="T4" fmla="*/ 23 w 77"/>
                <a:gd name="T5" fmla="*/ 287 h 289"/>
                <a:gd name="T6" fmla="*/ 22 w 77"/>
                <a:gd name="T7" fmla="*/ 250 h 289"/>
                <a:gd name="T8" fmla="*/ 8 w 77"/>
                <a:gd name="T9" fmla="*/ 142 h 289"/>
                <a:gd name="T10" fmla="*/ 77 w 77"/>
                <a:gd name="T11" fmla="*/ 0 h 289"/>
                <a:gd name="T12" fmla="*/ 37 w 77"/>
                <a:gd name="T13" fmla="*/ 137 h 289"/>
                <a:gd name="T14" fmla="*/ 25 w 77"/>
                <a:gd name="T15" fmla="*/ 223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289">
                  <a:moveTo>
                    <a:pt x="25" y="223"/>
                  </a:moveTo>
                  <a:cubicBezTo>
                    <a:pt x="29" y="239"/>
                    <a:pt x="31" y="279"/>
                    <a:pt x="25" y="288"/>
                  </a:cubicBezTo>
                  <a:cubicBezTo>
                    <a:pt x="25" y="289"/>
                    <a:pt x="24" y="289"/>
                    <a:pt x="23" y="287"/>
                  </a:cubicBezTo>
                  <a:cubicBezTo>
                    <a:pt x="25" y="281"/>
                    <a:pt x="26" y="269"/>
                    <a:pt x="22" y="250"/>
                  </a:cubicBezTo>
                  <a:cubicBezTo>
                    <a:pt x="16" y="214"/>
                    <a:pt x="0" y="180"/>
                    <a:pt x="8" y="142"/>
                  </a:cubicBezTo>
                  <a:cubicBezTo>
                    <a:pt x="16" y="104"/>
                    <a:pt x="77" y="7"/>
                    <a:pt x="77" y="0"/>
                  </a:cubicBezTo>
                  <a:cubicBezTo>
                    <a:pt x="77" y="0"/>
                    <a:pt x="68" y="81"/>
                    <a:pt x="37" y="137"/>
                  </a:cubicBezTo>
                  <a:cubicBezTo>
                    <a:pt x="15" y="176"/>
                    <a:pt x="21" y="208"/>
                    <a:pt x="25" y="223"/>
                  </a:cubicBezTo>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2" name="îşľíḋê"/>
            <p:cNvSpPr/>
            <p:nvPr/>
          </p:nvSpPr>
          <p:spPr bwMode="auto">
            <a:xfrm>
              <a:off x="3900600" y="4553884"/>
              <a:ext cx="479951" cy="802418"/>
            </a:xfrm>
            <a:custGeom>
              <a:avLst/>
              <a:gdLst>
                <a:gd name="T0" fmla="*/ 105 w 123"/>
                <a:gd name="T1" fmla="*/ 206 h 206"/>
                <a:gd name="T2" fmla="*/ 93 w 123"/>
                <a:gd name="T3" fmla="*/ 116 h 206"/>
                <a:gd name="T4" fmla="*/ 13 w 123"/>
                <a:gd name="T5" fmla="*/ 0 h 206"/>
                <a:gd name="T6" fmla="*/ 40 w 123"/>
                <a:gd name="T7" fmla="*/ 129 h 206"/>
                <a:gd name="T8" fmla="*/ 100 w 123"/>
                <a:gd name="T9" fmla="*/ 205 h 206"/>
                <a:gd name="T10" fmla="*/ 105 w 123"/>
                <a:gd name="T11" fmla="*/ 206 h 206"/>
              </a:gdLst>
              <a:ahLst/>
              <a:cxnLst>
                <a:cxn ang="0">
                  <a:pos x="T0" y="T1"/>
                </a:cxn>
                <a:cxn ang="0">
                  <a:pos x="T2" y="T3"/>
                </a:cxn>
                <a:cxn ang="0">
                  <a:pos x="T4" y="T5"/>
                </a:cxn>
                <a:cxn ang="0">
                  <a:pos x="T6" y="T7"/>
                </a:cxn>
                <a:cxn ang="0">
                  <a:pos x="T8" y="T9"/>
                </a:cxn>
                <a:cxn ang="0">
                  <a:pos x="T10" y="T11"/>
                </a:cxn>
              </a:cxnLst>
              <a:rect l="0" t="0" r="r" b="b"/>
              <a:pathLst>
                <a:path w="123" h="206">
                  <a:moveTo>
                    <a:pt x="105" y="206"/>
                  </a:moveTo>
                  <a:cubicBezTo>
                    <a:pt x="105" y="206"/>
                    <a:pt x="123" y="157"/>
                    <a:pt x="93" y="116"/>
                  </a:cubicBezTo>
                  <a:cubicBezTo>
                    <a:pt x="62" y="74"/>
                    <a:pt x="14" y="21"/>
                    <a:pt x="13" y="0"/>
                  </a:cubicBezTo>
                  <a:cubicBezTo>
                    <a:pt x="13" y="0"/>
                    <a:pt x="0" y="100"/>
                    <a:pt x="40" y="129"/>
                  </a:cubicBezTo>
                  <a:cubicBezTo>
                    <a:pt x="79" y="157"/>
                    <a:pt x="107" y="162"/>
                    <a:pt x="100" y="205"/>
                  </a:cubicBezTo>
                  <a:cubicBezTo>
                    <a:pt x="105" y="206"/>
                    <a:pt x="105" y="206"/>
                    <a:pt x="105" y="206"/>
                  </a:cubicBezTo>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3" name="iśľíḋè"/>
            <p:cNvSpPr/>
            <p:nvPr/>
          </p:nvSpPr>
          <p:spPr bwMode="auto">
            <a:xfrm>
              <a:off x="3900600" y="4553884"/>
              <a:ext cx="429332" cy="794919"/>
            </a:xfrm>
            <a:custGeom>
              <a:avLst/>
              <a:gdLst>
                <a:gd name="T0" fmla="*/ 63 w 110"/>
                <a:gd name="T1" fmla="*/ 108 h 204"/>
                <a:gd name="T2" fmla="*/ 103 w 110"/>
                <a:gd name="T3" fmla="*/ 201 h 204"/>
                <a:gd name="T4" fmla="*/ 101 w 110"/>
                <a:gd name="T5" fmla="*/ 204 h 204"/>
                <a:gd name="T6" fmla="*/ 40 w 110"/>
                <a:gd name="T7" fmla="*/ 129 h 204"/>
                <a:gd name="T8" fmla="*/ 13 w 110"/>
                <a:gd name="T9" fmla="*/ 0 h 204"/>
                <a:gd name="T10" fmla="*/ 63 w 110"/>
                <a:gd name="T11" fmla="*/ 108 h 204"/>
              </a:gdLst>
              <a:ahLst/>
              <a:cxnLst>
                <a:cxn ang="0">
                  <a:pos x="T0" y="T1"/>
                </a:cxn>
                <a:cxn ang="0">
                  <a:pos x="T2" y="T3"/>
                </a:cxn>
                <a:cxn ang="0">
                  <a:pos x="T4" y="T5"/>
                </a:cxn>
                <a:cxn ang="0">
                  <a:pos x="T6" y="T7"/>
                </a:cxn>
                <a:cxn ang="0">
                  <a:pos x="T8" y="T9"/>
                </a:cxn>
                <a:cxn ang="0">
                  <a:pos x="T10" y="T11"/>
                </a:cxn>
              </a:cxnLst>
              <a:rect l="0" t="0" r="r" b="b"/>
              <a:pathLst>
                <a:path w="110" h="204">
                  <a:moveTo>
                    <a:pt x="63" y="108"/>
                  </a:moveTo>
                  <a:cubicBezTo>
                    <a:pt x="107" y="143"/>
                    <a:pt x="110" y="183"/>
                    <a:pt x="103" y="201"/>
                  </a:cubicBezTo>
                  <a:cubicBezTo>
                    <a:pt x="103" y="202"/>
                    <a:pt x="102" y="203"/>
                    <a:pt x="101" y="204"/>
                  </a:cubicBezTo>
                  <a:cubicBezTo>
                    <a:pt x="107" y="162"/>
                    <a:pt x="79" y="157"/>
                    <a:pt x="40" y="129"/>
                  </a:cubicBezTo>
                  <a:cubicBezTo>
                    <a:pt x="0" y="100"/>
                    <a:pt x="13" y="0"/>
                    <a:pt x="13" y="0"/>
                  </a:cubicBezTo>
                  <a:cubicBezTo>
                    <a:pt x="13" y="0"/>
                    <a:pt x="18" y="74"/>
                    <a:pt x="63" y="108"/>
                  </a:cubicBezTo>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4" name="ïṡļiḋê"/>
            <p:cNvSpPr/>
            <p:nvPr/>
          </p:nvSpPr>
          <p:spPr bwMode="auto">
            <a:xfrm>
              <a:off x="3885602" y="4940095"/>
              <a:ext cx="384336" cy="423707"/>
            </a:xfrm>
            <a:custGeom>
              <a:avLst/>
              <a:gdLst>
                <a:gd name="T0" fmla="*/ 99 w 99"/>
                <a:gd name="T1" fmla="*/ 109 h 109"/>
                <a:gd name="T2" fmla="*/ 61 w 99"/>
                <a:gd name="T3" fmla="*/ 59 h 109"/>
                <a:gd name="T4" fmla="*/ 0 w 99"/>
                <a:gd name="T5" fmla="*/ 0 h 109"/>
                <a:gd name="T6" fmla="*/ 99 w 99"/>
                <a:gd name="T7" fmla="*/ 109 h 109"/>
              </a:gdLst>
              <a:ahLst/>
              <a:cxnLst>
                <a:cxn ang="0">
                  <a:pos x="T0" y="T1"/>
                </a:cxn>
                <a:cxn ang="0">
                  <a:pos x="T2" y="T3"/>
                </a:cxn>
                <a:cxn ang="0">
                  <a:pos x="T4" y="T5"/>
                </a:cxn>
                <a:cxn ang="0">
                  <a:pos x="T6" y="T7"/>
                </a:cxn>
              </a:cxnLst>
              <a:rect l="0" t="0" r="r" b="b"/>
              <a:pathLst>
                <a:path w="99" h="109">
                  <a:moveTo>
                    <a:pt x="99" y="109"/>
                  </a:moveTo>
                  <a:cubicBezTo>
                    <a:pt x="99" y="109"/>
                    <a:pt x="88" y="65"/>
                    <a:pt x="61" y="59"/>
                  </a:cubicBezTo>
                  <a:cubicBezTo>
                    <a:pt x="33" y="53"/>
                    <a:pt x="2" y="9"/>
                    <a:pt x="0" y="0"/>
                  </a:cubicBezTo>
                  <a:cubicBezTo>
                    <a:pt x="0" y="0"/>
                    <a:pt x="4" y="83"/>
                    <a:pt x="99" y="109"/>
                  </a:cubicBezTo>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5" name="íṩľïďe"/>
            <p:cNvSpPr/>
            <p:nvPr/>
          </p:nvSpPr>
          <p:spPr bwMode="auto">
            <a:xfrm>
              <a:off x="3885602" y="4940095"/>
              <a:ext cx="346840" cy="412458"/>
            </a:xfrm>
            <a:custGeom>
              <a:avLst/>
              <a:gdLst>
                <a:gd name="T0" fmla="*/ 62 w 89"/>
                <a:gd name="T1" fmla="*/ 73 h 106"/>
                <a:gd name="T2" fmla="*/ 89 w 89"/>
                <a:gd name="T3" fmla="*/ 106 h 106"/>
                <a:gd name="T4" fmla="*/ 0 w 89"/>
                <a:gd name="T5" fmla="*/ 0 h 106"/>
                <a:gd name="T6" fmla="*/ 4 w 89"/>
                <a:gd name="T7" fmla="*/ 9 h 106"/>
                <a:gd name="T8" fmla="*/ 62 w 89"/>
                <a:gd name="T9" fmla="*/ 73 h 106"/>
              </a:gdLst>
              <a:ahLst/>
              <a:cxnLst>
                <a:cxn ang="0">
                  <a:pos x="T0" y="T1"/>
                </a:cxn>
                <a:cxn ang="0">
                  <a:pos x="T2" y="T3"/>
                </a:cxn>
                <a:cxn ang="0">
                  <a:pos x="T4" y="T5"/>
                </a:cxn>
                <a:cxn ang="0">
                  <a:pos x="T6" y="T7"/>
                </a:cxn>
                <a:cxn ang="0">
                  <a:pos x="T8" y="T9"/>
                </a:cxn>
              </a:cxnLst>
              <a:rect l="0" t="0" r="r" b="b"/>
              <a:pathLst>
                <a:path w="89" h="106">
                  <a:moveTo>
                    <a:pt x="62" y="73"/>
                  </a:moveTo>
                  <a:cubicBezTo>
                    <a:pt x="79" y="82"/>
                    <a:pt x="86" y="95"/>
                    <a:pt x="89" y="106"/>
                  </a:cubicBezTo>
                  <a:cubicBezTo>
                    <a:pt x="4" y="76"/>
                    <a:pt x="0" y="0"/>
                    <a:pt x="0" y="0"/>
                  </a:cubicBezTo>
                  <a:cubicBezTo>
                    <a:pt x="0" y="2"/>
                    <a:pt x="2" y="5"/>
                    <a:pt x="4" y="9"/>
                  </a:cubicBezTo>
                  <a:cubicBezTo>
                    <a:pt x="12" y="25"/>
                    <a:pt x="33" y="57"/>
                    <a:pt x="62" y="73"/>
                  </a:cubicBezTo>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6" name="îṣlîdé"/>
            <p:cNvSpPr/>
            <p:nvPr/>
          </p:nvSpPr>
          <p:spPr bwMode="auto">
            <a:xfrm>
              <a:off x="4399299" y="4724492"/>
              <a:ext cx="513697" cy="654309"/>
            </a:xfrm>
            <a:custGeom>
              <a:avLst/>
              <a:gdLst>
                <a:gd name="T0" fmla="*/ 5 w 132"/>
                <a:gd name="T1" fmla="*/ 167 h 168"/>
                <a:gd name="T2" fmla="*/ 36 w 132"/>
                <a:gd name="T3" fmla="*/ 88 h 168"/>
                <a:gd name="T4" fmla="*/ 132 w 132"/>
                <a:gd name="T5" fmla="*/ 0 h 168"/>
                <a:gd name="T6" fmla="*/ 79 w 132"/>
                <a:gd name="T7" fmla="*/ 112 h 168"/>
                <a:gd name="T8" fmla="*/ 9 w 132"/>
                <a:gd name="T9" fmla="*/ 168 h 168"/>
                <a:gd name="T10" fmla="*/ 5 w 132"/>
                <a:gd name="T11" fmla="*/ 167 h 168"/>
              </a:gdLst>
              <a:ahLst/>
              <a:cxnLst>
                <a:cxn ang="0">
                  <a:pos x="T0" y="T1"/>
                </a:cxn>
                <a:cxn ang="0">
                  <a:pos x="T2" y="T3"/>
                </a:cxn>
                <a:cxn ang="0">
                  <a:pos x="T4" y="T5"/>
                </a:cxn>
                <a:cxn ang="0">
                  <a:pos x="T6" y="T7"/>
                </a:cxn>
                <a:cxn ang="0">
                  <a:pos x="T8" y="T9"/>
                </a:cxn>
                <a:cxn ang="0">
                  <a:pos x="T10" y="T11"/>
                </a:cxn>
              </a:cxnLst>
              <a:rect l="0" t="0" r="r" b="b"/>
              <a:pathLst>
                <a:path w="132" h="168">
                  <a:moveTo>
                    <a:pt x="5" y="167"/>
                  </a:moveTo>
                  <a:cubicBezTo>
                    <a:pt x="5" y="167"/>
                    <a:pt x="0" y="119"/>
                    <a:pt x="36" y="88"/>
                  </a:cubicBezTo>
                  <a:cubicBezTo>
                    <a:pt x="72" y="57"/>
                    <a:pt x="126" y="19"/>
                    <a:pt x="132" y="0"/>
                  </a:cubicBezTo>
                  <a:cubicBezTo>
                    <a:pt x="132" y="0"/>
                    <a:pt x="120" y="95"/>
                    <a:pt x="79" y="112"/>
                  </a:cubicBezTo>
                  <a:cubicBezTo>
                    <a:pt x="38" y="129"/>
                    <a:pt x="13" y="127"/>
                    <a:pt x="9" y="168"/>
                  </a:cubicBezTo>
                  <a:cubicBezTo>
                    <a:pt x="5" y="167"/>
                    <a:pt x="5" y="167"/>
                    <a:pt x="5" y="167"/>
                  </a:cubicBezTo>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7" name="iSľïďe"/>
            <p:cNvSpPr/>
            <p:nvPr/>
          </p:nvSpPr>
          <p:spPr bwMode="auto">
            <a:xfrm>
              <a:off x="4418047" y="4724492"/>
              <a:ext cx="494949" cy="646809"/>
            </a:xfrm>
            <a:custGeom>
              <a:avLst/>
              <a:gdLst>
                <a:gd name="T0" fmla="*/ 59 w 127"/>
                <a:gd name="T1" fmla="*/ 88 h 166"/>
                <a:gd name="T2" fmla="*/ 2 w 127"/>
                <a:gd name="T3" fmla="*/ 163 h 166"/>
                <a:gd name="T4" fmla="*/ 4 w 127"/>
                <a:gd name="T5" fmla="*/ 166 h 166"/>
                <a:gd name="T6" fmla="*/ 74 w 127"/>
                <a:gd name="T7" fmla="*/ 112 h 166"/>
                <a:gd name="T8" fmla="*/ 127 w 127"/>
                <a:gd name="T9" fmla="*/ 0 h 166"/>
                <a:gd name="T10" fmla="*/ 59 w 127"/>
                <a:gd name="T11" fmla="*/ 88 h 166"/>
              </a:gdLst>
              <a:ahLst/>
              <a:cxnLst>
                <a:cxn ang="0">
                  <a:pos x="T0" y="T1"/>
                </a:cxn>
                <a:cxn ang="0">
                  <a:pos x="T2" y="T3"/>
                </a:cxn>
                <a:cxn ang="0">
                  <a:pos x="T4" y="T5"/>
                </a:cxn>
                <a:cxn ang="0">
                  <a:pos x="T6" y="T7"/>
                </a:cxn>
                <a:cxn ang="0">
                  <a:pos x="T8" y="T9"/>
                </a:cxn>
                <a:cxn ang="0">
                  <a:pos x="T10" y="T11"/>
                </a:cxn>
              </a:cxnLst>
              <a:rect l="0" t="0" r="r" b="b"/>
              <a:pathLst>
                <a:path w="127" h="166">
                  <a:moveTo>
                    <a:pt x="59" y="88"/>
                  </a:moveTo>
                  <a:cubicBezTo>
                    <a:pt x="13" y="110"/>
                    <a:pt x="0" y="145"/>
                    <a:pt x="2" y="163"/>
                  </a:cubicBezTo>
                  <a:cubicBezTo>
                    <a:pt x="2" y="165"/>
                    <a:pt x="3" y="166"/>
                    <a:pt x="4" y="166"/>
                  </a:cubicBezTo>
                  <a:cubicBezTo>
                    <a:pt x="9" y="127"/>
                    <a:pt x="34" y="128"/>
                    <a:pt x="74" y="112"/>
                  </a:cubicBezTo>
                  <a:cubicBezTo>
                    <a:pt x="115" y="95"/>
                    <a:pt x="127" y="0"/>
                    <a:pt x="127" y="0"/>
                  </a:cubicBezTo>
                  <a:cubicBezTo>
                    <a:pt x="127" y="0"/>
                    <a:pt x="105" y="67"/>
                    <a:pt x="59" y="88"/>
                  </a:cubicBezTo>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8" name="íṥḻiḋè"/>
            <p:cNvSpPr/>
            <p:nvPr/>
          </p:nvSpPr>
          <p:spPr bwMode="auto">
            <a:xfrm>
              <a:off x="4076832" y="5324431"/>
              <a:ext cx="502449" cy="429332"/>
            </a:xfrm>
            <a:custGeom>
              <a:avLst/>
              <a:gdLst>
                <a:gd name="T0" fmla="*/ 129 w 129"/>
                <a:gd name="T1" fmla="*/ 0 h 110"/>
                <a:gd name="T2" fmla="*/ 0 w 129"/>
                <a:gd name="T3" fmla="*/ 0 h 110"/>
                <a:gd name="T4" fmla="*/ 15 w 129"/>
                <a:gd name="T5" fmla="*/ 97 h 110"/>
                <a:gd name="T6" fmla="*/ 30 w 129"/>
                <a:gd name="T7" fmla="*/ 110 h 110"/>
                <a:gd name="T8" fmla="*/ 99 w 129"/>
                <a:gd name="T9" fmla="*/ 110 h 110"/>
                <a:gd name="T10" fmla="*/ 114 w 129"/>
                <a:gd name="T11" fmla="*/ 97 h 110"/>
                <a:gd name="T12" fmla="*/ 129 w 129"/>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129" h="110">
                  <a:moveTo>
                    <a:pt x="129" y="0"/>
                  </a:moveTo>
                  <a:cubicBezTo>
                    <a:pt x="0" y="0"/>
                    <a:pt x="0" y="0"/>
                    <a:pt x="0" y="0"/>
                  </a:cubicBezTo>
                  <a:cubicBezTo>
                    <a:pt x="15" y="97"/>
                    <a:pt x="15" y="97"/>
                    <a:pt x="15" y="97"/>
                  </a:cubicBezTo>
                  <a:cubicBezTo>
                    <a:pt x="16" y="104"/>
                    <a:pt x="23" y="110"/>
                    <a:pt x="30" y="110"/>
                  </a:cubicBezTo>
                  <a:cubicBezTo>
                    <a:pt x="99" y="110"/>
                    <a:pt x="99" y="110"/>
                    <a:pt x="99" y="110"/>
                  </a:cubicBezTo>
                  <a:cubicBezTo>
                    <a:pt x="106" y="110"/>
                    <a:pt x="113" y="104"/>
                    <a:pt x="114" y="97"/>
                  </a:cubicBezTo>
                  <a:cubicBezTo>
                    <a:pt x="129" y="0"/>
                    <a:pt x="129" y="0"/>
                    <a:pt x="129" y="0"/>
                  </a:cubicBezTo>
                </a:path>
              </a:pathLst>
            </a:custGeom>
            <a:solidFill>
              <a:srgbClr val="AFDD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39" name="islídê"/>
            <p:cNvSpPr/>
            <p:nvPr/>
          </p:nvSpPr>
          <p:spPr bwMode="auto">
            <a:xfrm>
              <a:off x="4076832" y="5324431"/>
              <a:ext cx="502449" cy="429332"/>
            </a:xfrm>
            <a:custGeom>
              <a:avLst/>
              <a:gdLst>
                <a:gd name="T0" fmla="*/ 129 w 129"/>
                <a:gd name="T1" fmla="*/ 0 h 110"/>
                <a:gd name="T2" fmla="*/ 94 w 129"/>
                <a:gd name="T3" fmla="*/ 0 h 110"/>
                <a:gd name="T4" fmla="*/ 90 w 129"/>
                <a:gd name="T5" fmla="*/ 0 h 110"/>
                <a:gd name="T6" fmla="*/ 81 w 129"/>
                <a:gd name="T7" fmla="*/ 0 h 110"/>
                <a:gd name="T8" fmla="*/ 77 w 129"/>
                <a:gd name="T9" fmla="*/ 0 h 110"/>
                <a:gd name="T10" fmla="*/ 59 w 129"/>
                <a:gd name="T11" fmla="*/ 0 h 110"/>
                <a:gd name="T12" fmla="*/ 56 w 129"/>
                <a:gd name="T13" fmla="*/ 0 h 110"/>
                <a:gd name="T14" fmla="*/ 38 w 129"/>
                <a:gd name="T15" fmla="*/ 0 h 110"/>
                <a:gd name="T16" fmla="*/ 24 w 129"/>
                <a:gd name="T17" fmla="*/ 0 h 110"/>
                <a:gd name="T18" fmla="*/ 0 w 129"/>
                <a:gd name="T19" fmla="*/ 0 h 110"/>
                <a:gd name="T20" fmla="*/ 2 w 129"/>
                <a:gd name="T21" fmla="*/ 16 h 110"/>
                <a:gd name="T22" fmla="*/ 95 w 129"/>
                <a:gd name="T23" fmla="*/ 16 h 110"/>
                <a:gd name="T24" fmla="*/ 82 w 129"/>
                <a:gd name="T25" fmla="*/ 97 h 110"/>
                <a:gd name="T26" fmla="*/ 67 w 129"/>
                <a:gd name="T27" fmla="*/ 110 h 110"/>
                <a:gd name="T28" fmla="*/ 99 w 129"/>
                <a:gd name="T29" fmla="*/ 110 h 110"/>
                <a:gd name="T30" fmla="*/ 114 w 129"/>
                <a:gd name="T31" fmla="*/ 97 h 110"/>
                <a:gd name="T32" fmla="*/ 129 w 129"/>
                <a:gd name="T3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0">
                  <a:moveTo>
                    <a:pt x="129" y="0"/>
                  </a:moveTo>
                  <a:cubicBezTo>
                    <a:pt x="94" y="0"/>
                    <a:pt x="94" y="0"/>
                    <a:pt x="94" y="0"/>
                  </a:cubicBezTo>
                  <a:cubicBezTo>
                    <a:pt x="90" y="0"/>
                    <a:pt x="90" y="0"/>
                    <a:pt x="90" y="0"/>
                  </a:cubicBezTo>
                  <a:cubicBezTo>
                    <a:pt x="81" y="0"/>
                    <a:pt x="81" y="0"/>
                    <a:pt x="81" y="0"/>
                  </a:cubicBezTo>
                  <a:cubicBezTo>
                    <a:pt x="77" y="0"/>
                    <a:pt x="77" y="0"/>
                    <a:pt x="77" y="0"/>
                  </a:cubicBezTo>
                  <a:cubicBezTo>
                    <a:pt x="59" y="0"/>
                    <a:pt x="59" y="0"/>
                    <a:pt x="59" y="0"/>
                  </a:cubicBezTo>
                  <a:cubicBezTo>
                    <a:pt x="56" y="0"/>
                    <a:pt x="56" y="0"/>
                    <a:pt x="56" y="0"/>
                  </a:cubicBezTo>
                  <a:cubicBezTo>
                    <a:pt x="38" y="0"/>
                    <a:pt x="38" y="0"/>
                    <a:pt x="38" y="0"/>
                  </a:cubicBezTo>
                  <a:cubicBezTo>
                    <a:pt x="24" y="0"/>
                    <a:pt x="24" y="0"/>
                    <a:pt x="24" y="0"/>
                  </a:cubicBezTo>
                  <a:cubicBezTo>
                    <a:pt x="0" y="0"/>
                    <a:pt x="0" y="0"/>
                    <a:pt x="0" y="0"/>
                  </a:cubicBezTo>
                  <a:cubicBezTo>
                    <a:pt x="2" y="16"/>
                    <a:pt x="2" y="16"/>
                    <a:pt x="2" y="16"/>
                  </a:cubicBezTo>
                  <a:cubicBezTo>
                    <a:pt x="95" y="16"/>
                    <a:pt x="95" y="16"/>
                    <a:pt x="95" y="16"/>
                  </a:cubicBezTo>
                  <a:cubicBezTo>
                    <a:pt x="82" y="97"/>
                    <a:pt x="82" y="97"/>
                    <a:pt x="82" y="97"/>
                  </a:cubicBezTo>
                  <a:cubicBezTo>
                    <a:pt x="81" y="104"/>
                    <a:pt x="75" y="110"/>
                    <a:pt x="67" y="110"/>
                  </a:cubicBezTo>
                  <a:cubicBezTo>
                    <a:pt x="99" y="110"/>
                    <a:pt x="99" y="110"/>
                    <a:pt x="99" y="110"/>
                  </a:cubicBezTo>
                  <a:cubicBezTo>
                    <a:pt x="106" y="110"/>
                    <a:pt x="113" y="104"/>
                    <a:pt x="114" y="97"/>
                  </a:cubicBezTo>
                  <a:cubicBezTo>
                    <a:pt x="129" y="0"/>
                    <a:pt x="129" y="0"/>
                    <a:pt x="129" y="0"/>
                  </a:cubicBezTo>
                </a:path>
              </a:pathLst>
            </a:custGeom>
            <a:solidFill>
              <a:srgbClr val="80ADD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0" name="iSļîďè"/>
            <p:cNvSpPr/>
            <p:nvPr/>
          </p:nvSpPr>
          <p:spPr bwMode="auto">
            <a:xfrm>
              <a:off x="4091831" y="2135382"/>
              <a:ext cx="3946471" cy="1557966"/>
            </a:xfrm>
            <a:custGeom>
              <a:avLst/>
              <a:gdLst>
                <a:gd name="T0" fmla="*/ 1003 w 1013"/>
                <a:gd name="T1" fmla="*/ 0 h 400"/>
                <a:gd name="T2" fmla="*/ 10 w 1013"/>
                <a:gd name="T3" fmla="*/ 0 h 400"/>
                <a:gd name="T4" fmla="*/ 0 w 1013"/>
                <a:gd name="T5" fmla="*/ 10 h 400"/>
                <a:gd name="T6" fmla="*/ 0 w 1013"/>
                <a:gd name="T7" fmla="*/ 390 h 400"/>
                <a:gd name="T8" fmla="*/ 10 w 1013"/>
                <a:gd name="T9" fmla="*/ 400 h 400"/>
                <a:gd name="T10" fmla="*/ 1003 w 1013"/>
                <a:gd name="T11" fmla="*/ 400 h 400"/>
                <a:gd name="T12" fmla="*/ 1013 w 1013"/>
                <a:gd name="T13" fmla="*/ 390 h 400"/>
                <a:gd name="T14" fmla="*/ 1013 w 1013"/>
                <a:gd name="T15" fmla="*/ 10 h 400"/>
                <a:gd name="T16" fmla="*/ 1003 w 1013"/>
                <a:gd name="T1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400">
                  <a:moveTo>
                    <a:pt x="1003" y="0"/>
                  </a:moveTo>
                  <a:cubicBezTo>
                    <a:pt x="10" y="0"/>
                    <a:pt x="10" y="0"/>
                    <a:pt x="10" y="0"/>
                  </a:cubicBezTo>
                  <a:cubicBezTo>
                    <a:pt x="4" y="0"/>
                    <a:pt x="0" y="5"/>
                    <a:pt x="0" y="10"/>
                  </a:cubicBezTo>
                  <a:cubicBezTo>
                    <a:pt x="0" y="390"/>
                    <a:pt x="0" y="390"/>
                    <a:pt x="0" y="390"/>
                  </a:cubicBezTo>
                  <a:cubicBezTo>
                    <a:pt x="0" y="396"/>
                    <a:pt x="4" y="400"/>
                    <a:pt x="10" y="400"/>
                  </a:cubicBezTo>
                  <a:cubicBezTo>
                    <a:pt x="1003" y="400"/>
                    <a:pt x="1003" y="400"/>
                    <a:pt x="1003" y="400"/>
                  </a:cubicBezTo>
                  <a:cubicBezTo>
                    <a:pt x="1009" y="400"/>
                    <a:pt x="1013" y="396"/>
                    <a:pt x="1013" y="390"/>
                  </a:cubicBezTo>
                  <a:cubicBezTo>
                    <a:pt x="1013" y="10"/>
                    <a:pt x="1013" y="10"/>
                    <a:pt x="1013" y="10"/>
                  </a:cubicBezTo>
                  <a:cubicBezTo>
                    <a:pt x="1013" y="5"/>
                    <a:pt x="1009" y="0"/>
                    <a:pt x="100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1" name="îŝḻíďé"/>
            <p:cNvSpPr/>
            <p:nvPr/>
          </p:nvSpPr>
          <p:spPr bwMode="auto">
            <a:xfrm>
              <a:off x="6448464" y="3059663"/>
              <a:ext cx="1437978" cy="442455"/>
            </a:xfrm>
            <a:custGeom>
              <a:avLst/>
              <a:gdLst>
                <a:gd name="T0" fmla="*/ 369 w 369"/>
                <a:gd name="T1" fmla="*/ 38 h 114"/>
                <a:gd name="T2" fmla="*/ 369 w 369"/>
                <a:gd name="T3" fmla="*/ 114 h 114"/>
                <a:gd name="T4" fmla="*/ 0 w 369"/>
                <a:gd name="T5" fmla="*/ 114 h 114"/>
                <a:gd name="T6" fmla="*/ 0 w 369"/>
                <a:gd name="T7" fmla="*/ 20 h 114"/>
                <a:gd name="T8" fmla="*/ 34 w 369"/>
                <a:gd name="T9" fmla="*/ 38 h 114"/>
                <a:gd name="T10" fmla="*/ 67 w 369"/>
                <a:gd name="T11" fmla="*/ 0 h 114"/>
                <a:gd name="T12" fmla="*/ 101 w 369"/>
                <a:gd name="T13" fmla="*/ 64 h 114"/>
                <a:gd name="T14" fmla="*/ 134 w 369"/>
                <a:gd name="T15" fmla="*/ 20 h 114"/>
                <a:gd name="T16" fmla="*/ 168 w 369"/>
                <a:gd name="T17" fmla="*/ 50 h 114"/>
                <a:gd name="T18" fmla="*/ 201 w 369"/>
                <a:gd name="T19" fmla="*/ 37 h 114"/>
                <a:gd name="T20" fmla="*/ 235 w 369"/>
                <a:gd name="T21" fmla="*/ 55 h 114"/>
                <a:gd name="T22" fmla="*/ 268 w 369"/>
                <a:gd name="T23" fmla="*/ 37 h 114"/>
                <a:gd name="T24" fmla="*/ 302 w 369"/>
                <a:gd name="T25" fmla="*/ 79 h 114"/>
                <a:gd name="T26" fmla="*/ 335 w 369"/>
                <a:gd name="T27" fmla="*/ 2 h 114"/>
                <a:gd name="T28" fmla="*/ 369 w 369"/>
                <a:gd name="T2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9" h="114">
                  <a:moveTo>
                    <a:pt x="369" y="38"/>
                  </a:moveTo>
                  <a:cubicBezTo>
                    <a:pt x="369" y="114"/>
                    <a:pt x="369" y="114"/>
                    <a:pt x="369" y="114"/>
                  </a:cubicBezTo>
                  <a:cubicBezTo>
                    <a:pt x="0" y="114"/>
                    <a:pt x="0" y="114"/>
                    <a:pt x="0" y="114"/>
                  </a:cubicBezTo>
                  <a:cubicBezTo>
                    <a:pt x="0" y="20"/>
                    <a:pt x="0" y="20"/>
                    <a:pt x="0" y="20"/>
                  </a:cubicBezTo>
                  <a:cubicBezTo>
                    <a:pt x="17" y="20"/>
                    <a:pt x="17" y="38"/>
                    <a:pt x="34" y="38"/>
                  </a:cubicBezTo>
                  <a:cubicBezTo>
                    <a:pt x="51" y="38"/>
                    <a:pt x="51" y="0"/>
                    <a:pt x="67" y="0"/>
                  </a:cubicBezTo>
                  <a:cubicBezTo>
                    <a:pt x="84" y="0"/>
                    <a:pt x="84" y="64"/>
                    <a:pt x="101" y="64"/>
                  </a:cubicBezTo>
                  <a:cubicBezTo>
                    <a:pt x="118" y="64"/>
                    <a:pt x="118" y="20"/>
                    <a:pt x="134" y="20"/>
                  </a:cubicBezTo>
                  <a:cubicBezTo>
                    <a:pt x="151" y="20"/>
                    <a:pt x="151" y="50"/>
                    <a:pt x="168" y="50"/>
                  </a:cubicBezTo>
                  <a:cubicBezTo>
                    <a:pt x="184" y="50"/>
                    <a:pt x="184" y="37"/>
                    <a:pt x="201" y="37"/>
                  </a:cubicBezTo>
                  <a:cubicBezTo>
                    <a:pt x="218" y="37"/>
                    <a:pt x="218" y="55"/>
                    <a:pt x="235" y="55"/>
                  </a:cubicBezTo>
                  <a:cubicBezTo>
                    <a:pt x="251" y="55"/>
                    <a:pt x="251" y="37"/>
                    <a:pt x="268" y="37"/>
                  </a:cubicBezTo>
                  <a:cubicBezTo>
                    <a:pt x="285" y="37"/>
                    <a:pt x="285" y="79"/>
                    <a:pt x="302" y="79"/>
                  </a:cubicBezTo>
                  <a:cubicBezTo>
                    <a:pt x="318" y="79"/>
                    <a:pt x="318" y="2"/>
                    <a:pt x="335" y="2"/>
                  </a:cubicBezTo>
                  <a:cubicBezTo>
                    <a:pt x="352" y="2"/>
                    <a:pt x="352" y="38"/>
                    <a:pt x="369" y="38"/>
                  </a:cubicBezTo>
                  <a:close/>
                </a:path>
              </a:pathLst>
            </a:custGeom>
            <a:solidFill>
              <a:srgbClr val="D4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2" name="îŝlïḍe"/>
            <p:cNvSpPr/>
            <p:nvPr/>
          </p:nvSpPr>
          <p:spPr bwMode="auto">
            <a:xfrm>
              <a:off x="5595427" y="2341611"/>
              <a:ext cx="618687" cy="616812"/>
            </a:xfrm>
            <a:custGeom>
              <a:avLst/>
              <a:gdLst>
                <a:gd name="T0" fmla="*/ 159 w 159"/>
                <a:gd name="T1" fmla="*/ 79 h 158"/>
                <a:gd name="T2" fmla="*/ 159 w 159"/>
                <a:gd name="T3" fmla="*/ 80 h 158"/>
                <a:gd name="T4" fmla="*/ 79 w 159"/>
                <a:gd name="T5" fmla="*/ 158 h 158"/>
                <a:gd name="T6" fmla="*/ 0 w 159"/>
                <a:gd name="T7" fmla="*/ 79 h 158"/>
                <a:gd name="T8" fmla="*/ 79 w 159"/>
                <a:gd name="T9" fmla="*/ 0 h 158"/>
                <a:gd name="T10" fmla="*/ 159 w 159"/>
                <a:gd name="T11" fmla="*/ 79 h 158"/>
              </a:gdLst>
              <a:ahLst/>
              <a:cxnLst>
                <a:cxn ang="0">
                  <a:pos x="T0" y="T1"/>
                </a:cxn>
                <a:cxn ang="0">
                  <a:pos x="T2" y="T3"/>
                </a:cxn>
                <a:cxn ang="0">
                  <a:pos x="T4" y="T5"/>
                </a:cxn>
                <a:cxn ang="0">
                  <a:pos x="T6" y="T7"/>
                </a:cxn>
                <a:cxn ang="0">
                  <a:pos x="T8" y="T9"/>
                </a:cxn>
                <a:cxn ang="0">
                  <a:pos x="T10" y="T11"/>
                </a:cxn>
              </a:cxnLst>
              <a:rect l="0" t="0" r="r" b="b"/>
              <a:pathLst>
                <a:path w="159" h="158">
                  <a:moveTo>
                    <a:pt x="159" y="79"/>
                  </a:moveTo>
                  <a:cubicBezTo>
                    <a:pt x="159" y="80"/>
                    <a:pt x="159" y="80"/>
                    <a:pt x="159" y="80"/>
                  </a:cubicBezTo>
                  <a:cubicBezTo>
                    <a:pt x="158" y="123"/>
                    <a:pt x="123" y="158"/>
                    <a:pt x="79" y="158"/>
                  </a:cubicBezTo>
                  <a:cubicBezTo>
                    <a:pt x="36" y="158"/>
                    <a:pt x="0" y="123"/>
                    <a:pt x="0" y="79"/>
                  </a:cubicBezTo>
                  <a:cubicBezTo>
                    <a:pt x="0" y="35"/>
                    <a:pt x="36" y="0"/>
                    <a:pt x="79" y="0"/>
                  </a:cubicBezTo>
                  <a:cubicBezTo>
                    <a:pt x="123" y="0"/>
                    <a:pt x="159" y="35"/>
                    <a:pt x="159" y="79"/>
                  </a:cubicBezTo>
                  <a:close/>
                </a:path>
              </a:pathLst>
            </a:custGeom>
            <a:solidFill>
              <a:srgbClr val="D4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3" name="ïsľîḓé"/>
            <p:cNvSpPr/>
            <p:nvPr/>
          </p:nvSpPr>
          <p:spPr bwMode="auto">
            <a:xfrm>
              <a:off x="5902895" y="2341611"/>
              <a:ext cx="311218" cy="313093"/>
            </a:xfrm>
            <a:custGeom>
              <a:avLst/>
              <a:gdLst>
                <a:gd name="T0" fmla="*/ 80 w 80"/>
                <a:gd name="T1" fmla="*/ 79 h 80"/>
                <a:gd name="T2" fmla="*/ 80 w 80"/>
                <a:gd name="T3" fmla="*/ 80 h 80"/>
                <a:gd name="T4" fmla="*/ 0 w 80"/>
                <a:gd name="T5" fmla="*/ 80 h 80"/>
                <a:gd name="T6" fmla="*/ 0 w 80"/>
                <a:gd name="T7" fmla="*/ 0 h 80"/>
                <a:gd name="T8" fmla="*/ 80 w 80"/>
                <a:gd name="T9" fmla="*/ 79 h 80"/>
              </a:gdLst>
              <a:ahLst/>
              <a:cxnLst>
                <a:cxn ang="0">
                  <a:pos x="T0" y="T1"/>
                </a:cxn>
                <a:cxn ang="0">
                  <a:pos x="T2" y="T3"/>
                </a:cxn>
                <a:cxn ang="0">
                  <a:pos x="T4" y="T5"/>
                </a:cxn>
                <a:cxn ang="0">
                  <a:pos x="T6" y="T7"/>
                </a:cxn>
                <a:cxn ang="0">
                  <a:pos x="T8" y="T9"/>
                </a:cxn>
              </a:cxnLst>
              <a:rect l="0" t="0" r="r" b="b"/>
              <a:pathLst>
                <a:path w="80" h="80">
                  <a:moveTo>
                    <a:pt x="80" y="79"/>
                  </a:moveTo>
                  <a:cubicBezTo>
                    <a:pt x="80" y="80"/>
                    <a:pt x="80" y="80"/>
                    <a:pt x="80" y="80"/>
                  </a:cubicBezTo>
                  <a:cubicBezTo>
                    <a:pt x="0" y="80"/>
                    <a:pt x="0" y="80"/>
                    <a:pt x="0" y="80"/>
                  </a:cubicBezTo>
                  <a:cubicBezTo>
                    <a:pt x="0" y="0"/>
                    <a:pt x="0" y="0"/>
                    <a:pt x="0" y="0"/>
                  </a:cubicBezTo>
                  <a:cubicBezTo>
                    <a:pt x="44" y="0"/>
                    <a:pt x="80" y="35"/>
                    <a:pt x="80" y="79"/>
                  </a:cubicBezTo>
                  <a:close/>
                </a:path>
              </a:pathLst>
            </a:custGeom>
            <a:solidFill>
              <a:srgbClr val="C951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4" name="ïśliḓê"/>
            <p:cNvSpPr/>
            <p:nvPr/>
          </p:nvSpPr>
          <p:spPr bwMode="auto">
            <a:xfrm>
              <a:off x="6328476" y="2412854"/>
              <a:ext cx="256849" cy="2249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45" name="ïSļíḍê"/>
            <p:cNvSpPr/>
            <p:nvPr/>
          </p:nvSpPr>
          <p:spPr bwMode="auto">
            <a:xfrm>
              <a:off x="6328476" y="2572213"/>
              <a:ext cx="256849" cy="2249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46" name="iṥ1iḋe"/>
            <p:cNvSpPr/>
            <p:nvPr/>
          </p:nvSpPr>
          <p:spPr bwMode="auto">
            <a:xfrm>
              <a:off x="6328476" y="2727821"/>
              <a:ext cx="256849"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47" name="iSļíḑé"/>
            <p:cNvSpPr/>
            <p:nvPr/>
          </p:nvSpPr>
          <p:spPr bwMode="auto">
            <a:xfrm>
              <a:off x="6328476" y="2883431"/>
              <a:ext cx="116238"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48" name="iśḷiḍê"/>
            <p:cNvSpPr/>
            <p:nvPr/>
          </p:nvSpPr>
          <p:spPr bwMode="auto">
            <a:xfrm>
              <a:off x="6328476" y="2435351"/>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49" name="íṩlïḓé"/>
            <p:cNvSpPr/>
            <p:nvPr/>
          </p:nvSpPr>
          <p:spPr bwMode="auto">
            <a:xfrm>
              <a:off x="6328476" y="243535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0" name="iṥḻiḑê"/>
            <p:cNvSpPr/>
            <p:nvPr/>
          </p:nvSpPr>
          <p:spPr bwMode="auto">
            <a:xfrm>
              <a:off x="6328476" y="2412854"/>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1" name="i$líḓê"/>
            <p:cNvSpPr/>
            <p:nvPr/>
          </p:nvSpPr>
          <p:spPr bwMode="auto">
            <a:xfrm flipH="1">
              <a:off x="6328476" y="2412854"/>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2" name="išḻíḑé"/>
            <p:cNvSpPr/>
            <p:nvPr/>
          </p:nvSpPr>
          <p:spPr bwMode="auto">
            <a:xfrm>
              <a:off x="6328476" y="2594711"/>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3" name="iṣḷîḓè"/>
            <p:cNvSpPr/>
            <p:nvPr/>
          </p:nvSpPr>
          <p:spPr bwMode="auto">
            <a:xfrm>
              <a:off x="6328476" y="259471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4" name="iṧļîďê"/>
            <p:cNvSpPr/>
            <p:nvPr/>
          </p:nvSpPr>
          <p:spPr bwMode="auto">
            <a:xfrm>
              <a:off x="6328476" y="2572213"/>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5" name="î$ḻíďê"/>
            <p:cNvSpPr/>
            <p:nvPr/>
          </p:nvSpPr>
          <p:spPr bwMode="auto">
            <a:xfrm flipH="1">
              <a:off x="6328476" y="2572213"/>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6" name="išļîdè"/>
            <p:cNvSpPr/>
            <p:nvPr/>
          </p:nvSpPr>
          <p:spPr bwMode="auto">
            <a:xfrm>
              <a:off x="6328476" y="2746569"/>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7" name="íşļïďé"/>
            <p:cNvSpPr/>
            <p:nvPr/>
          </p:nvSpPr>
          <p:spPr bwMode="auto">
            <a:xfrm>
              <a:off x="6328476" y="2746569"/>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8" name="isḻîḓe"/>
            <p:cNvSpPr/>
            <p:nvPr/>
          </p:nvSpPr>
          <p:spPr bwMode="auto">
            <a:xfrm>
              <a:off x="6328476" y="2727821"/>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59" name="ïṥḷîdé"/>
            <p:cNvSpPr/>
            <p:nvPr/>
          </p:nvSpPr>
          <p:spPr bwMode="auto">
            <a:xfrm flipH="1">
              <a:off x="6328476" y="272782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60" name="íṩlíḑé"/>
            <p:cNvSpPr/>
            <p:nvPr/>
          </p:nvSpPr>
          <p:spPr bwMode="auto">
            <a:xfrm>
              <a:off x="6328476" y="2883431"/>
              <a:ext cx="116238"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61" name="išḻidé"/>
            <p:cNvSpPr/>
            <p:nvPr/>
          </p:nvSpPr>
          <p:spPr bwMode="auto">
            <a:xfrm>
              <a:off x="6328476" y="2883431"/>
              <a:ext cx="116238" cy="18748"/>
            </a:xfrm>
            <a:custGeom>
              <a:avLst/>
              <a:gdLst>
                <a:gd name="T0" fmla="*/ 0 w 62"/>
                <a:gd name="T1" fmla="*/ 10 h 10"/>
                <a:gd name="T2" fmla="*/ 62 w 62"/>
                <a:gd name="T3" fmla="*/ 10 h 10"/>
                <a:gd name="T4" fmla="*/ 62 w 62"/>
                <a:gd name="T5" fmla="*/ 0 h 10"/>
                <a:gd name="T6" fmla="*/ 0 w 62"/>
                <a:gd name="T7" fmla="*/ 0 h 10"/>
              </a:gdLst>
              <a:ahLst/>
              <a:cxnLst>
                <a:cxn ang="0">
                  <a:pos x="T0" y="T1"/>
                </a:cxn>
                <a:cxn ang="0">
                  <a:pos x="T2" y="T3"/>
                </a:cxn>
                <a:cxn ang="0">
                  <a:pos x="T4" y="T5"/>
                </a:cxn>
                <a:cxn ang="0">
                  <a:pos x="T6" y="T7"/>
                </a:cxn>
              </a:cxnLst>
              <a:rect l="0" t="0" r="r" b="b"/>
              <a:pathLst>
                <a:path w="62" h="10">
                  <a:moveTo>
                    <a:pt x="0" y="10"/>
                  </a:moveTo>
                  <a:lnTo>
                    <a:pt x="62" y="10"/>
                  </a:lnTo>
                  <a:lnTo>
                    <a:pt x="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62" name="iṩľíḋê"/>
            <p:cNvSpPr/>
            <p:nvPr/>
          </p:nvSpPr>
          <p:spPr bwMode="auto">
            <a:xfrm>
              <a:off x="7503981" y="2412854"/>
              <a:ext cx="256849" cy="2249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63" name="ïśḻïḑê"/>
            <p:cNvSpPr/>
            <p:nvPr/>
          </p:nvSpPr>
          <p:spPr bwMode="auto">
            <a:xfrm>
              <a:off x="7503981" y="2572213"/>
              <a:ext cx="256849" cy="2249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64" name="isļïḍè"/>
            <p:cNvSpPr/>
            <p:nvPr/>
          </p:nvSpPr>
          <p:spPr bwMode="auto">
            <a:xfrm>
              <a:off x="7503981" y="2727821"/>
              <a:ext cx="256849"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65" name="ïŝḻïḍé"/>
            <p:cNvSpPr/>
            <p:nvPr/>
          </p:nvSpPr>
          <p:spPr bwMode="auto">
            <a:xfrm>
              <a:off x="7503981" y="2883431"/>
              <a:ext cx="118113"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66" name="iSľïďê"/>
            <p:cNvSpPr/>
            <p:nvPr/>
          </p:nvSpPr>
          <p:spPr bwMode="auto">
            <a:xfrm>
              <a:off x="7503981" y="2435351"/>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67" name="îş1íḍè"/>
            <p:cNvSpPr/>
            <p:nvPr/>
          </p:nvSpPr>
          <p:spPr bwMode="auto">
            <a:xfrm>
              <a:off x="7503981" y="243535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68" name="îṩlïḑé"/>
            <p:cNvSpPr/>
            <p:nvPr/>
          </p:nvSpPr>
          <p:spPr bwMode="auto">
            <a:xfrm>
              <a:off x="7503981" y="2412854"/>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69" name="îśḻîḋè"/>
            <p:cNvSpPr/>
            <p:nvPr/>
          </p:nvSpPr>
          <p:spPr bwMode="auto">
            <a:xfrm flipH="1">
              <a:off x="7503981" y="2412854"/>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0" name="i$ļídè"/>
            <p:cNvSpPr/>
            <p:nvPr/>
          </p:nvSpPr>
          <p:spPr bwMode="auto">
            <a:xfrm>
              <a:off x="7503981" y="2594711"/>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1" name="ïṡ1ïḍe"/>
            <p:cNvSpPr/>
            <p:nvPr/>
          </p:nvSpPr>
          <p:spPr bwMode="auto">
            <a:xfrm>
              <a:off x="7503981" y="259471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2" name="íşľiḍé"/>
            <p:cNvSpPr/>
            <p:nvPr/>
          </p:nvSpPr>
          <p:spPr bwMode="auto">
            <a:xfrm>
              <a:off x="7503981" y="2572213"/>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3" name="îŝḷíḋê"/>
            <p:cNvSpPr/>
            <p:nvPr/>
          </p:nvSpPr>
          <p:spPr bwMode="auto">
            <a:xfrm flipH="1">
              <a:off x="7503981" y="2572213"/>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4" name="iS1ide"/>
            <p:cNvSpPr/>
            <p:nvPr/>
          </p:nvSpPr>
          <p:spPr bwMode="auto">
            <a:xfrm>
              <a:off x="7503981" y="2746569"/>
              <a:ext cx="256849" cy="0"/>
            </a:xfrm>
            <a:custGeom>
              <a:avLst/>
              <a:gdLst>
                <a:gd name="T0" fmla="*/ 0 w 137"/>
                <a:gd name="T1" fmla="*/ 137 w 137"/>
                <a:gd name="T2" fmla="*/ 0 w 137"/>
              </a:gdLst>
              <a:ahLst/>
              <a:cxnLst>
                <a:cxn ang="0">
                  <a:pos x="T0" y="0"/>
                </a:cxn>
                <a:cxn ang="0">
                  <a:pos x="T1" y="0"/>
                </a:cxn>
                <a:cxn ang="0">
                  <a:pos x="T2" y="0"/>
                </a:cxn>
              </a:cxnLst>
              <a:rect l="0" t="0" r="r" b="b"/>
              <a:pathLst>
                <a:path w="137">
                  <a:moveTo>
                    <a:pt x="0" y="0"/>
                  </a:moveTo>
                  <a:lnTo>
                    <a:pt x="137" y="0"/>
                  </a:lnTo>
                  <a:lnTo>
                    <a:pt x="0"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5" name="ïṩḻïďé"/>
            <p:cNvSpPr/>
            <p:nvPr/>
          </p:nvSpPr>
          <p:spPr bwMode="auto">
            <a:xfrm>
              <a:off x="7503981" y="2746569"/>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6" name="ísḻïḑê"/>
            <p:cNvSpPr/>
            <p:nvPr/>
          </p:nvSpPr>
          <p:spPr bwMode="auto">
            <a:xfrm>
              <a:off x="7503981" y="2727821"/>
              <a:ext cx="256849" cy="0"/>
            </a:xfrm>
            <a:custGeom>
              <a:avLst/>
              <a:gdLst>
                <a:gd name="T0" fmla="*/ 137 w 137"/>
                <a:gd name="T1" fmla="*/ 0 w 137"/>
                <a:gd name="T2" fmla="*/ 137 w 137"/>
              </a:gdLst>
              <a:ahLst/>
              <a:cxnLst>
                <a:cxn ang="0">
                  <a:pos x="T0" y="0"/>
                </a:cxn>
                <a:cxn ang="0">
                  <a:pos x="T1" y="0"/>
                </a:cxn>
                <a:cxn ang="0">
                  <a:pos x="T2" y="0"/>
                </a:cxn>
              </a:cxnLst>
              <a:rect l="0" t="0" r="r" b="b"/>
              <a:pathLst>
                <a:path w="137">
                  <a:moveTo>
                    <a:pt x="137" y="0"/>
                  </a:moveTo>
                  <a:lnTo>
                    <a:pt x="0" y="0"/>
                  </a:lnTo>
                  <a:lnTo>
                    <a:pt x="137" y="0"/>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7" name="iŝ1ïḑé"/>
            <p:cNvSpPr/>
            <p:nvPr/>
          </p:nvSpPr>
          <p:spPr bwMode="auto">
            <a:xfrm flipH="1">
              <a:off x="7503981" y="2727821"/>
              <a:ext cx="25684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78" name="íŝḻíďé"/>
            <p:cNvSpPr/>
            <p:nvPr/>
          </p:nvSpPr>
          <p:spPr bwMode="auto">
            <a:xfrm>
              <a:off x="7503981" y="2883431"/>
              <a:ext cx="118113" cy="18748"/>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79" name="îṧḻîḋe"/>
            <p:cNvSpPr/>
            <p:nvPr/>
          </p:nvSpPr>
          <p:spPr bwMode="auto">
            <a:xfrm>
              <a:off x="7503981" y="2883431"/>
              <a:ext cx="118113" cy="18748"/>
            </a:xfrm>
            <a:custGeom>
              <a:avLst/>
              <a:gdLst>
                <a:gd name="T0" fmla="*/ 0 w 63"/>
                <a:gd name="T1" fmla="*/ 10 h 10"/>
                <a:gd name="T2" fmla="*/ 63 w 63"/>
                <a:gd name="T3" fmla="*/ 10 h 10"/>
                <a:gd name="T4" fmla="*/ 63 w 63"/>
                <a:gd name="T5" fmla="*/ 0 h 10"/>
                <a:gd name="T6" fmla="*/ 0 w 63"/>
                <a:gd name="T7" fmla="*/ 0 h 10"/>
              </a:gdLst>
              <a:ahLst/>
              <a:cxnLst>
                <a:cxn ang="0">
                  <a:pos x="T0" y="T1"/>
                </a:cxn>
                <a:cxn ang="0">
                  <a:pos x="T2" y="T3"/>
                </a:cxn>
                <a:cxn ang="0">
                  <a:pos x="T4" y="T5"/>
                </a:cxn>
                <a:cxn ang="0">
                  <a:pos x="T6" y="T7"/>
                </a:cxn>
              </a:cxnLst>
              <a:rect l="0" t="0" r="r" b="b"/>
              <a:pathLst>
                <a:path w="63" h="10">
                  <a:moveTo>
                    <a:pt x="0" y="10"/>
                  </a:moveTo>
                  <a:lnTo>
                    <a:pt x="63" y="10"/>
                  </a:lnTo>
                  <a:lnTo>
                    <a:pt x="6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0" name="iṣlïdê"/>
            <p:cNvSpPr/>
            <p:nvPr/>
          </p:nvSpPr>
          <p:spPr bwMode="auto">
            <a:xfrm>
              <a:off x="5610425" y="3114032"/>
              <a:ext cx="93740" cy="388086"/>
            </a:xfrm>
            <a:prstGeom prst="rect">
              <a:avLst/>
            </a:prstGeom>
            <a:solidFill>
              <a:srgbClr val="C951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81" name="íṩḻïḑe"/>
            <p:cNvSpPr/>
            <p:nvPr/>
          </p:nvSpPr>
          <p:spPr bwMode="auto">
            <a:xfrm>
              <a:off x="5805405" y="3277141"/>
              <a:ext cx="93740" cy="224977"/>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82" name="îš1ïdé"/>
            <p:cNvSpPr/>
            <p:nvPr/>
          </p:nvSpPr>
          <p:spPr bwMode="auto">
            <a:xfrm>
              <a:off x="5977888" y="3361506"/>
              <a:ext cx="97490" cy="140611"/>
            </a:xfrm>
            <a:prstGeom prst="rect">
              <a:avLst/>
            </a:prstGeom>
            <a:solidFill>
              <a:srgbClr val="C951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83" name="ï$ľíḓè"/>
            <p:cNvSpPr/>
            <p:nvPr/>
          </p:nvSpPr>
          <p:spPr bwMode="auto">
            <a:xfrm>
              <a:off x="6137246" y="3252767"/>
              <a:ext cx="97490" cy="249350"/>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84" name="iṩļíḋe"/>
            <p:cNvSpPr/>
            <p:nvPr/>
          </p:nvSpPr>
          <p:spPr bwMode="auto">
            <a:xfrm>
              <a:off x="6806553" y="2341611"/>
              <a:ext cx="620562" cy="616812"/>
            </a:xfrm>
            <a:custGeom>
              <a:avLst/>
              <a:gdLst>
                <a:gd name="T0" fmla="*/ 80 w 159"/>
                <a:gd name="T1" fmla="*/ 0 h 158"/>
                <a:gd name="T2" fmla="*/ 0 w 159"/>
                <a:gd name="T3" fmla="*/ 79 h 158"/>
                <a:gd name="T4" fmla="*/ 24 w 159"/>
                <a:gd name="T5" fmla="*/ 135 h 158"/>
                <a:gd name="T6" fmla="*/ 80 w 159"/>
                <a:gd name="T7" fmla="*/ 158 h 158"/>
                <a:gd name="T8" fmla="*/ 159 w 159"/>
                <a:gd name="T9" fmla="*/ 80 h 158"/>
                <a:gd name="T10" fmla="*/ 159 w 159"/>
                <a:gd name="T11" fmla="*/ 79 h 158"/>
                <a:gd name="T12" fmla="*/ 80 w 159"/>
                <a:gd name="T13" fmla="*/ 0 h 158"/>
                <a:gd name="T14" fmla="*/ 130 w 159"/>
                <a:gd name="T15" fmla="*/ 79 h 158"/>
                <a:gd name="T16" fmla="*/ 80 w 159"/>
                <a:gd name="T17" fmla="*/ 129 h 158"/>
                <a:gd name="T18" fmla="*/ 44 w 159"/>
                <a:gd name="T19" fmla="*/ 115 h 158"/>
                <a:gd name="T20" fmla="*/ 29 w 159"/>
                <a:gd name="T21" fmla="*/ 79 h 158"/>
                <a:gd name="T22" fmla="*/ 80 w 159"/>
                <a:gd name="T23" fmla="*/ 29 h 158"/>
                <a:gd name="T24" fmla="*/ 130 w 159"/>
                <a:gd name="T25"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8">
                  <a:moveTo>
                    <a:pt x="80" y="0"/>
                  </a:moveTo>
                  <a:cubicBezTo>
                    <a:pt x="36" y="0"/>
                    <a:pt x="0" y="35"/>
                    <a:pt x="0" y="79"/>
                  </a:cubicBezTo>
                  <a:cubicBezTo>
                    <a:pt x="0" y="101"/>
                    <a:pt x="9" y="121"/>
                    <a:pt x="24" y="135"/>
                  </a:cubicBezTo>
                  <a:cubicBezTo>
                    <a:pt x="38" y="150"/>
                    <a:pt x="58" y="158"/>
                    <a:pt x="80" y="158"/>
                  </a:cubicBezTo>
                  <a:cubicBezTo>
                    <a:pt x="123" y="158"/>
                    <a:pt x="159" y="123"/>
                    <a:pt x="159" y="80"/>
                  </a:cubicBezTo>
                  <a:cubicBezTo>
                    <a:pt x="159" y="79"/>
                    <a:pt x="159" y="79"/>
                    <a:pt x="159" y="79"/>
                  </a:cubicBezTo>
                  <a:cubicBezTo>
                    <a:pt x="159" y="35"/>
                    <a:pt x="123" y="0"/>
                    <a:pt x="80" y="0"/>
                  </a:cubicBezTo>
                  <a:close/>
                  <a:moveTo>
                    <a:pt x="130" y="79"/>
                  </a:moveTo>
                  <a:cubicBezTo>
                    <a:pt x="130" y="107"/>
                    <a:pt x="107" y="129"/>
                    <a:pt x="80" y="129"/>
                  </a:cubicBezTo>
                  <a:cubicBezTo>
                    <a:pt x="66" y="129"/>
                    <a:pt x="53" y="124"/>
                    <a:pt x="44" y="115"/>
                  </a:cubicBezTo>
                  <a:cubicBezTo>
                    <a:pt x="35" y="106"/>
                    <a:pt x="29" y="93"/>
                    <a:pt x="29" y="79"/>
                  </a:cubicBezTo>
                  <a:cubicBezTo>
                    <a:pt x="29" y="51"/>
                    <a:pt x="52" y="29"/>
                    <a:pt x="80" y="29"/>
                  </a:cubicBezTo>
                  <a:cubicBezTo>
                    <a:pt x="107" y="29"/>
                    <a:pt x="130" y="51"/>
                    <a:pt x="130" y="79"/>
                  </a:cubicBezTo>
                  <a:close/>
                </a:path>
              </a:pathLst>
            </a:custGeom>
            <a:solidFill>
              <a:srgbClr val="D4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5" name="îṧḻïḑê"/>
            <p:cNvSpPr/>
            <p:nvPr/>
          </p:nvSpPr>
          <p:spPr bwMode="auto">
            <a:xfrm>
              <a:off x="6900293" y="2341611"/>
              <a:ext cx="526822" cy="616812"/>
            </a:xfrm>
            <a:custGeom>
              <a:avLst/>
              <a:gdLst>
                <a:gd name="T0" fmla="*/ 135 w 135"/>
                <a:gd name="T1" fmla="*/ 79 h 158"/>
                <a:gd name="T2" fmla="*/ 135 w 135"/>
                <a:gd name="T3" fmla="*/ 80 h 158"/>
                <a:gd name="T4" fmla="*/ 56 w 135"/>
                <a:gd name="T5" fmla="*/ 158 h 158"/>
                <a:gd name="T6" fmla="*/ 0 w 135"/>
                <a:gd name="T7" fmla="*/ 135 h 158"/>
                <a:gd name="T8" fmla="*/ 20 w 135"/>
                <a:gd name="T9" fmla="*/ 115 h 158"/>
                <a:gd name="T10" fmla="*/ 56 w 135"/>
                <a:gd name="T11" fmla="*/ 129 h 158"/>
                <a:gd name="T12" fmla="*/ 106 w 135"/>
                <a:gd name="T13" fmla="*/ 79 h 158"/>
                <a:gd name="T14" fmla="*/ 106 w 135"/>
                <a:gd name="T15" fmla="*/ 79 h 158"/>
                <a:gd name="T16" fmla="*/ 56 w 135"/>
                <a:gd name="T17" fmla="*/ 29 h 158"/>
                <a:gd name="T18" fmla="*/ 56 w 135"/>
                <a:gd name="T19" fmla="*/ 0 h 158"/>
                <a:gd name="T20" fmla="*/ 135 w 135"/>
                <a:gd name="T21"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58">
                  <a:moveTo>
                    <a:pt x="135" y="79"/>
                  </a:moveTo>
                  <a:cubicBezTo>
                    <a:pt x="135" y="80"/>
                    <a:pt x="135" y="80"/>
                    <a:pt x="135" y="80"/>
                  </a:cubicBezTo>
                  <a:cubicBezTo>
                    <a:pt x="135" y="123"/>
                    <a:pt x="99" y="158"/>
                    <a:pt x="56" y="158"/>
                  </a:cubicBezTo>
                  <a:cubicBezTo>
                    <a:pt x="34" y="158"/>
                    <a:pt x="14" y="150"/>
                    <a:pt x="0" y="135"/>
                  </a:cubicBezTo>
                  <a:cubicBezTo>
                    <a:pt x="20" y="115"/>
                    <a:pt x="20" y="115"/>
                    <a:pt x="20" y="115"/>
                  </a:cubicBezTo>
                  <a:cubicBezTo>
                    <a:pt x="29" y="124"/>
                    <a:pt x="42" y="129"/>
                    <a:pt x="56" y="129"/>
                  </a:cubicBezTo>
                  <a:cubicBezTo>
                    <a:pt x="83" y="129"/>
                    <a:pt x="106" y="107"/>
                    <a:pt x="106" y="79"/>
                  </a:cubicBezTo>
                  <a:cubicBezTo>
                    <a:pt x="106" y="79"/>
                    <a:pt x="106" y="79"/>
                    <a:pt x="106" y="79"/>
                  </a:cubicBezTo>
                  <a:cubicBezTo>
                    <a:pt x="106" y="51"/>
                    <a:pt x="83" y="29"/>
                    <a:pt x="56" y="29"/>
                  </a:cubicBezTo>
                  <a:cubicBezTo>
                    <a:pt x="56" y="0"/>
                    <a:pt x="56" y="0"/>
                    <a:pt x="56" y="0"/>
                  </a:cubicBezTo>
                  <a:cubicBezTo>
                    <a:pt x="99" y="0"/>
                    <a:pt x="135" y="35"/>
                    <a:pt x="135" y="79"/>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6" name="ïśļiḑe"/>
            <p:cNvSpPr/>
            <p:nvPr/>
          </p:nvSpPr>
          <p:spPr bwMode="auto">
            <a:xfrm>
              <a:off x="4275562" y="2307864"/>
              <a:ext cx="1070516" cy="1237373"/>
            </a:xfrm>
            <a:custGeom>
              <a:avLst/>
              <a:gdLst>
                <a:gd name="T0" fmla="*/ 248 w 275"/>
                <a:gd name="T1" fmla="*/ 0 h 318"/>
                <a:gd name="T2" fmla="*/ 27 w 275"/>
                <a:gd name="T3" fmla="*/ 0 h 318"/>
                <a:gd name="T4" fmla="*/ 0 w 275"/>
                <a:gd name="T5" fmla="*/ 28 h 318"/>
                <a:gd name="T6" fmla="*/ 0 w 275"/>
                <a:gd name="T7" fmla="*/ 291 h 318"/>
                <a:gd name="T8" fmla="*/ 27 w 275"/>
                <a:gd name="T9" fmla="*/ 318 h 318"/>
                <a:gd name="T10" fmla="*/ 248 w 275"/>
                <a:gd name="T11" fmla="*/ 318 h 318"/>
                <a:gd name="T12" fmla="*/ 275 w 275"/>
                <a:gd name="T13" fmla="*/ 291 h 318"/>
                <a:gd name="T14" fmla="*/ 275 w 275"/>
                <a:gd name="T15" fmla="*/ 28 h 318"/>
                <a:gd name="T16" fmla="*/ 248 w 275"/>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318">
                  <a:moveTo>
                    <a:pt x="248" y="0"/>
                  </a:moveTo>
                  <a:cubicBezTo>
                    <a:pt x="27" y="0"/>
                    <a:pt x="27" y="0"/>
                    <a:pt x="27" y="0"/>
                  </a:cubicBezTo>
                  <a:cubicBezTo>
                    <a:pt x="12" y="0"/>
                    <a:pt x="0" y="13"/>
                    <a:pt x="0" y="28"/>
                  </a:cubicBezTo>
                  <a:cubicBezTo>
                    <a:pt x="0" y="291"/>
                    <a:pt x="0" y="291"/>
                    <a:pt x="0" y="291"/>
                  </a:cubicBezTo>
                  <a:cubicBezTo>
                    <a:pt x="0" y="306"/>
                    <a:pt x="12" y="318"/>
                    <a:pt x="27" y="318"/>
                  </a:cubicBezTo>
                  <a:cubicBezTo>
                    <a:pt x="248" y="318"/>
                    <a:pt x="248" y="318"/>
                    <a:pt x="248" y="318"/>
                  </a:cubicBezTo>
                  <a:cubicBezTo>
                    <a:pt x="263" y="318"/>
                    <a:pt x="275" y="306"/>
                    <a:pt x="275" y="291"/>
                  </a:cubicBezTo>
                  <a:cubicBezTo>
                    <a:pt x="275" y="28"/>
                    <a:pt x="275" y="28"/>
                    <a:pt x="275" y="28"/>
                  </a:cubicBezTo>
                  <a:cubicBezTo>
                    <a:pt x="275" y="13"/>
                    <a:pt x="263" y="0"/>
                    <a:pt x="248" y="0"/>
                  </a:cubicBezTo>
                  <a:close/>
                </a:path>
              </a:pathLst>
            </a:custGeom>
            <a:solidFill>
              <a:srgbClr val="D4E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7" name="îṥ1ïḑê"/>
            <p:cNvSpPr/>
            <p:nvPr/>
          </p:nvSpPr>
          <p:spPr bwMode="auto">
            <a:xfrm>
              <a:off x="5541057" y="2287242"/>
              <a:ext cx="170608" cy="108739"/>
            </a:xfrm>
            <a:custGeom>
              <a:avLst/>
              <a:gdLst>
                <a:gd name="T0" fmla="*/ 0 w 44"/>
                <a:gd name="T1" fmla="*/ 22 h 28"/>
                <a:gd name="T2" fmla="*/ 13 w 44"/>
                <a:gd name="T3" fmla="*/ 1 h 28"/>
                <a:gd name="T4" fmla="*/ 13 w 44"/>
                <a:gd name="T5" fmla="*/ 9 h 28"/>
                <a:gd name="T6" fmla="*/ 34 w 44"/>
                <a:gd name="T7" fmla="*/ 1 h 28"/>
                <a:gd name="T8" fmla="*/ 15 w 44"/>
                <a:gd name="T9" fmla="*/ 28 h 28"/>
                <a:gd name="T10" fmla="*/ 0 w 44"/>
                <a:gd name="T11" fmla="*/ 22 h 28"/>
              </a:gdLst>
              <a:ahLst/>
              <a:cxnLst>
                <a:cxn ang="0">
                  <a:pos x="T0" y="T1"/>
                </a:cxn>
                <a:cxn ang="0">
                  <a:pos x="T2" y="T3"/>
                </a:cxn>
                <a:cxn ang="0">
                  <a:pos x="T4" y="T5"/>
                </a:cxn>
                <a:cxn ang="0">
                  <a:pos x="T6" y="T7"/>
                </a:cxn>
                <a:cxn ang="0">
                  <a:pos x="T8" y="T9"/>
                </a:cxn>
                <a:cxn ang="0">
                  <a:pos x="T10" y="T11"/>
                </a:cxn>
              </a:cxnLst>
              <a:rect l="0" t="0" r="r" b="b"/>
              <a:pathLst>
                <a:path w="44" h="28">
                  <a:moveTo>
                    <a:pt x="0" y="22"/>
                  </a:moveTo>
                  <a:cubicBezTo>
                    <a:pt x="0" y="22"/>
                    <a:pt x="10" y="2"/>
                    <a:pt x="13" y="1"/>
                  </a:cubicBezTo>
                  <a:cubicBezTo>
                    <a:pt x="16" y="0"/>
                    <a:pt x="13" y="9"/>
                    <a:pt x="13" y="9"/>
                  </a:cubicBezTo>
                  <a:cubicBezTo>
                    <a:pt x="13" y="9"/>
                    <a:pt x="25" y="0"/>
                    <a:pt x="34" y="1"/>
                  </a:cubicBezTo>
                  <a:cubicBezTo>
                    <a:pt x="44" y="3"/>
                    <a:pt x="17" y="19"/>
                    <a:pt x="15" y="28"/>
                  </a:cubicBezTo>
                  <a:cubicBezTo>
                    <a:pt x="15" y="28"/>
                    <a:pt x="0" y="22"/>
                    <a:pt x="0" y="22"/>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8" name="íšḷíḓe"/>
            <p:cNvSpPr/>
            <p:nvPr/>
          </p:nvSpPr>
          <p:spPr bwMode="auto">
            <a:xfrm>
              <a:off x="4519287" y="3104658"/>
              <a:ext cx="569942" cy="440580"/>
            </a:xfrm>
            <a:custGeom>
              <a:avLst/>
              <a:gdLst>
                <a:gd name="T0" fmla="*/ 146 w 146"/>
                <a:gd name="T1" fmla="*/ 113 h 113"/>
                <a:gd name="T2" fmla="*/ 0 w 146"/>
                <a:gd name="T3" fmla="*/ 113 h 113"/>
                <a:gd name="T4" fmla="*/ 15 w 146"/>
                <a:gd name="T5" fmla="*/ 21 h 113"/>
                <a:gd name="T6" fmla="*/ 24 w 146"/>
                <a:gd name="T7" fmla="*/ 0 h 113"/>
                <a:gd name="T8" fmla="*/ 136 w 146"/>
                <a:gd name="T9" fmla="*/ 0 h 113"/>
                <a:gd name="T10" fmla="*/ 146 w 146"/>
                <a:gd name="T11" fmla="*/ 113 h 113"/>
              </a:gdLst>
              <a:ahLst/>
              <a:cxnLst>
                <a:cxn ang="0">
                  <a:pos x="T0" y="T1"/>
                </a:cxn>
                <a:cxn ang="0">
                  <a:pos x="T2" y="T3"/>
                </a:cxn>
                <a:cxn ang="0">
                  <a:pos x="T4" y="T5"/>
                </a:cxn>
                <a:cxn ang="0">
                  <a:pos x="T6" y="T7"/>
                </a:cxn>
                <a:cxn ang="0">
                  <a:pos x="T8" y="T9"/>
                </a:cxn>
                <a:cxn ang="0">
                  <a:pos x="T10" y="T11"/>
                </a:cxn>
              </a:cxnLst>
              <a:rect l="0" t="0" r="r" b="b"/>
              <a:pathLst>
                <a:path w="146" h="113">
                  <a:moveTo>
                    <a:pt x="146" y="113"/>
                  </a:moveTo>
                  <a:cubicBezTo>
                    <a:pt x="0" y="113"/>
                    <a:pt x="0" y="113"/>
                    <a:pt x="0" y="113"/>
                  </a:cubicBezTo>
                  <a:cubicBezTo>
                    <a:pt x="0" y="74"/>
                    <a:pt x="9" y="41"/>
                    <a:pt x="15" y="21"/>
                  </a:cubicBezTo>
                  <a:cubicBezTo>
                    <a:pt x="19" y="8"/>
                    <a:pt x="24" y="0"/>
                    <a:pt x="24" y="0"/>
                  </a:cubicBezTo>
                  <a:cubicBezTo>
                    <a:pt x="136" y="0"/>
                    <a:pt x="136" y="0"/>
                    <a:pt x="136" y="0"/>
                  </a:cubicBezTo>
                  <a:cubicBezTo>
                    <a:pt x="144" y="17"/>
                    <a:pt x="146" y="72"/>
                    <a:pt x="146" y="113"/>
                  </a:cubicBez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89" name="îŝḷïḓé"/>
            <p:cNvSpPr/>
            <p:nvPr/>
          </p:nvSpPr>
          <p:spPr bwMode="auto">
            <a:xfrm>
              <a:off x="4290561" y="2369734"/>
              <a:ext cx="1316115" cy="976775"/>
            </a:xfrm>
            <a:custGeom>
              <a:avLst/>
              <a:gdLst>
                <a:gd name="T0" fmla="*/ 320 w 338"/>
                <a:gd name="T1" fmla="*/ 0 h 251"/>
                <a:gd name="T2" fmla="*/ 264 w 338"/>
                <a:gd name="T3" fmla="*/ 66 h 251"/>
                <a:gd name="T4" fmla="*/ 210 w 338"/>
                <a:gd name="T5" fmla="*/ 24 h 251"/>
                <a:gd name="T6" fmla="*/ 154 w 338"/>
                <a:gd name="T7" fmla="*/ 12 h 251"/>
                <a:gd name="T8" fmla="*/ 123 w 338"/>
                <a:gd name="T9" fmla="*/ 10 h 251"/>
                <a:gd name="T10" fmla="*/ 50 w 338"/>
                <a:gd name="T11" fmla="*/ 31 h 251"/>
                <a:gd name="T12" fmla="*/ 1 w 338"/>
                <a:gd name="T13" fmla="*/ 142 h 251"/>
                <a:gd name="T14" fmla="*/ 56 w 338"/>
                <a:gd name="T15" fmla="*/ 251 h 251"/>
                <a:gd name="T16" fmla="*/ 74 w 338"/>
                <a:gd name="T17" fmla="*/ 237 h 251"/>
                <a:gd name="T18" fmla="*/ 43 w 338"/>
                <a:gd name="T19" fmla="*/ 143 h 251"/>
                <a:gd name="T20" fmla="*/ 74 w 338"/>
                <a:gd name="T21" fmla="*/ 95 h 251"/>
                <a:gd name="T22" fmla="*/ 84 w 338"/>
                <a:gd name="T23" fmla="*/ 148 h 251"/>
                <a:gd name="T24" fmla="*/ 74 w 338"/>
                <a:gd name="T25" fmla="*/ 210 h 251"/>
                <a:gd name="T26" fmla="*/ 79 w 338"/>
                <a:gd name="T27" fmla="*/ 211 h 251"/>
                <a:gd name="T28" fmla="*/ 201 w 338"/>
                <a:gd name="T29" fmla="*/ 210 h 251"/>
                <a:gd name="T30" fmla="*/ 201 w 338"/>
                <a:gd name="T31" fmla="*/ 150 h 251"/>
                <a:gd name="T32" fmla="*/ 212 w 338"/>
                <a:gd name="T33" fmla="*/ 123 h 251"/>
                <a:gd name="T34" fmla="*/ 203 w 338"/>
                <a:gd name="T35" fmla="*/ 82 h 251"/>
                <a:gd name="T36" fmla="*/ 261 w 338"/>
                <a:gd name="T37" fmla="*/ 124 h 251"/>
                <a:gd name="T38" fmla="*/ 273 w 338"/>
                <a:gd name="T39" fmla="*/ 120 h 251"/>
                <a:gd name="T40" fmla="*/ 338 w 338"/>
                <a:gd name="T41" fmla="*/ 8 h 251"/>
                <a:gd name="T42" fmla="*/ 320 w 338"/>
                <a:gd name="T4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8" h="251">
                  <a:moveTo>
                    <a:pt x="320" y="0"/>
                  </a:moveTo>
                  <a:cubicBezTo>
                    <a:pt x="264" y="66"/>
                    <a:pt x="264" y="66"/>
                    <a:pt x="264" y="66"/>
                  </a:cubicBezTo>
                  <a:cubicBezTo>
                    <a:pt x="210" y="24"/>
                    <a:pt x="210" y="24"/>
                    <a:pt x="210" y="24"/>
                  </a:cubicBezTo>
                  <a:cubicBezTo>
                    <a:pt x="210" y="24"/>
                    <a:pt x="198" y="15"/>
                    <a:pt x="154" y="12"/>
                  </a:cubicBezTo>
                  <a:cubicBezTo>
                    <a:pt x="123" y="10"/>
                    <a:pt x="123" y="10"/>
                    <a:pt x="123" y="10"/>
                  </a:cubicBezTo>
                  <a:cubicBezTo>
                    <a:pt x="113" y="12"/>
                    <a:pt x="60" y="24"/>
                    <a:pt x="50" y="31"/>
                  </a:cubicBezTo>
                  <a:cubicBezTo>
                    <a:pt x="43" y="36"/>
                    <a:pt x="0" y="133"/>
                    <a:pt x="1" y="142"/>
                  </a:cubicBezTo>
                  <a:cubicBezTo>
                    <a:pt x="1" y="155"/>
                    <a:pt x="40" y="224"/>
                    <a:pt x="56" y="251"/>
                  </a:cubicBezTo>
                  <a:cubicBezTo>
                    <a:pt x="66" y="242"/>
                    <a:pt x="68" y="243"/>
                    <a:pt x="74" y="237"/>
                  </a:cubicBezTo>
                  <a:cubicBezTo>
                    <a:pt x="63" y="210"/>
                    <a:pt x="39" y="152"/>
                    <a:pt x="43" y="143"/>
                  </a:cubicBezTo>
                  <a:cubicBezTo>
                    <a:pt x="49" y="128"/>
                    <a:pt x="71" y="102"/>
                    <a:pt x="74" y="95"/>
                  </a:cubicBezTo>
                  <a:cubicBezTo>
                    <a:pt x="75" y="102"/>
                    <a:pt x="77" y="128"/>
                    <a:pt x="84" y="148"/>
                  </a:cubicBezTo>
                  <a:cubicBezTo>
                    <a:pt x="90" y="163"/>
                    <a:pt x="82" y="189"/>
                    <a:pt x="74" y="210"/>
                  </a:cubicBezTo>
                  <a:cubicBezTo>
                    <a:pt x="79" y="211"/>
                    <a:pt x="79" y="211"/>
                    <a:pt x="79" y="211"/>
                  </a:cubicBezTo>
                  <a:cubicBezTo>
                    <a:pt x="119" y="222"/>
                    <a:pt x="161" y="221"/>
                    <a:pt x="201" y="210"/>
                  </a:cubicBezTo>
                  <a:cubicBezTo>
                    <a:pt x="201" y="187"/>
                    <a:pt x="201" y="153"/>
                    <a:pt x="201" y="150"/>
                  </a:cubicBezTo>
                  <a:cubicBezTo>
                    <a:pt x="202" y="144"/>
                    <a:pt x="207" y="135"/>
                    <a:pt x="212" y="123"/>
                  </a:cubicBezTo>
                  <a:cubicBezTo>
                    <a:pt x="217" y="111"/>
                    <a:pt x="203" y="82"/>
                    <a:pt x="203" y="82"/>
                  </a:cubicBezTo>
                  <a:cubicBezTo>
                    <a:pt x="261" y="124"/>
                    <a:pt x="261" y="124"/>
                    <a:pt x="261" y="124"/>
                  </a:cubicBezTo>
                  <a:cubicBezTo>
                    <a:pt x="266" y="126"/>
                    <a:pt x="271" y="125"/>
                    <a:pt x="273" y="120"/>
                  </a:cubicBezTo>
                  <a:cubicBezTo>
                    <a:pt x="338" y="8"/>
                    <a:pt x="338" y="8"/>
                    <a:pt x="338" y="8"/>
                  </a:cubicBezTo>
                  <a:lnTo>
                    <a:pt x="320" y="0"/>
                  </a:lnTo>
                  <a:close/>
                </a:path>
              </a:pathLst>
            </a:custGeom>
            <a:solidFill>
              <a:srgbClr val="31497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0" name="ís1ïdé"/>
            <p:cNvSpPr/>
            <p:nvPr/>
          </p:nvSpPr>
          <p:spPr bwMode="auto">
            <a:xfrm>
              <a:off x="4290561" y="2369734"/>
              <a:ext cx="1316115" cy="976775"/>
            </a:xfrm>
            <a:custGeom>
              <a:avLst/>
              <a:gdLst>
                <a:gd name="T0" fmla="*/ 320 w 338"/>
                <a:gd name="T1" fmla="*/ 0 h 251"/>
                <a:gd name="T2" fmla="*/ 264 w 338"/>
                <a:gd name="T3" fmla="*/ 66 h 251"/>
                <a:gd name="T4" fmla="*/ 210 w 338"/>
                <a:gd name="T5" fmla="*/ 24 h 251"/>
                <a:gd name="T6" fmla="*/ 154 w 338"/>
                <a:gd name="T7" fmla="*/ 12 h 251"/>
                <a:gd name="T8" fmla="*/ 123 w 338"/>
                <a:gd name="T9" fmla="*/ 10 h 251"/>
                <a:gd name="T10" fmla="*/ 50 w 338"/>
                <a:gd name="T11" fmla="*/ 31 h 251"/>
                <a:gd name="T12" fmla="*/ 1 w 338"/>
                <a:gd name="T13" fmla="*/ 142 h 251"/>
                <a:gd name="T14" fmla="*/ 56 w 338"/>
                <a:gd name="T15" fmla="*/ 251 h 251"/>
                <a:gd name="T16" fmla="*/ 74 w 338"/>
                <a:gd name="T17" fmla="*/ 237 h 251"/>
                <a:gd name="T18" fmla="*/ 43 w 338"/>
                <a:gd name="T19" fmla="*/ 143 h 251"/>
                <a:gd name="T20" fmla="*/ 74 w 338"/>
                <a:gd name="T21" fmla="*/ 95 h 251"/>
                <a:gd name="T22" fmla="*/ 84 w 338"/>
                <a:gd name="T23" fmla="*/ 148 h 251"/>
                <a:gd name="T24" fmla="*/ 74 w 338"/>
                <a:gd name="T25" fmla="*/ 210 h 251"/>
                <a:gd name="T26" fmla="*/ 79 w 338"/>
                <a:gd name="T27" fmla="*/ 211 h 251"/>
                <a:gd name="T28" fmla="*/ 201 w 338"/>
                <a:gd name="T29" fmla="*/ 210 h 251"/>
                <a:gd name="T30" fmla="*/ 201 w 338"/>
                <a:gd name="T31" fmla="*/ 150 h 251"/>
                <a:gd name="T32" fmla="*/ 212 w 338"/>
                <a:gd name="T33" fmla="*/ 123 h 251"/>
                <a:gd name="T34" fmla="*/ 203 w 338"/>
                <a:gd name="T35" fmla="*/ 82 h 251"/>
                <a:gd name="T36" fmla="*/ 261 w 338"/>
                <a:gd name="T37" fmla="*/ 124 h 251"/>
                <a:gd name="T38" fmla="*/ 273 w 338"/>
                <a:gd name="T39" fmla="*/ 120 h 251"/>
                <a:gd name="T40" fmla="*/ 338 w 338"/>
                <a:gd name="T41" fmla="*/ 8 h 251"/>
                <a:gd name="T42" fmla="*/ 320 w 338"/>
                <a:gd name="T4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8" h="251">
                  <a:moveTo>
                    <a:pt x="320" y="0"/>
                  </a:moveTo>
                  <a:cubicBezTo>
                    <a:pt x="264" y="66"/>
                    <a:pt x="264" y="66"/>
                    <a:pt x="264" y="66"/>
                  </a:cubicBezTo>
                  <a:cubicBezTo>
                    <a:pt x="210" y="24"/>
                    <a:pt x="210" y="24"/>
                    <a:pt x="210" y="24"/>
                  </a:cubicBezTo>
                  <a:cubicBezTo>
                    <a:pt x="210" y="24"/>
                    <a:pt x="198" y="15"/>
                    <a:pt x="154" y="12"/>
                  </a:cubicBezTo>
                  <a:cubicBezTo>
                    <a:pt x="123" y="10"/>
                    <a:pt x="123" y="10"/>
                    <a:pt x="123" y="10"/>
                  </a:cubicBezTo>
                  <a:cubicBezTo>
                    <a:pt x="113" y="12"/>
                    <a:pt x="60" y="24"/>
                    <a:pt x="50" y="31"/>
                  </a:cubicBezTo>
                  <a:cubicBezTo>
                    <a:pt x="43" y="36"/>
                    <a:pt x="0" y="133"/>
                    <a:pt x="1" y="142"/>
                  </a:cubicBezTo>
                  <a:cubicBezTo>
                    <a:pt x="1" y="155"/>
                    <a:pt x="40" y="224"/>
                    <a:pt x="56" y="251"/>
                  </a:cubicBezTo>
                  <a:cubicBezTo>
                    <a:pt x="66" y="242"/>
                    <a:pt x="68" y="243"/>
                    <a:pt x="74" y="237"/>
                  </a:cubicBezTo>
                  <a:cubicBezTo>
                    <a:pt x="63" y="210"/>
                    <a:pt x="39" y="152"/>
                    <a:pt x="43" y="143"/>
                  </a:cubicBezTo>
                  <a:cubicBezTo>
                    <a:pt x="49" y="128"/>
                    <a:pt x="71" y="102"/>
                    <a:pt x="74" y="95"/>
                  </a:cubicBezTo>
                  <a:cubicBezTo>
                    <a:pt x="75" y="102"/>
                    <a:pt x="77" y="128"/>
                    <a:pt x="84" y="148"/>
                  </a:cubicBezTo>
                  <a:cubicBezTo>
                    <a:pt x="90" y="163"/>
                    <a:pt x="82" y="189"/>
                    <a:pt x="74" y="210"/>
                  </a:cubicBezTo>
                  <a:cubicBezTo>
                    <a:pt x="79" y="211"/>
                    <a:pt x="79" y="211"/>
                    <a:pt x="79" y="211"/>
                  </a:cubicBezTo>
                  <a:cubicBezTo>
                    <a:pt x="119" y="222"/>
                    <a:pt x="161" y="221"/>
                    <a:pt x="201" y="210"/>
                  </a:cubicBezTo>
                  <a:cubicBezTo>
                    <a:pt x="201" y="187"/>
                    <a:pt x="201" y="153"/>
                    <a:pt x="201" y="150"/>
                  </a:cubicBezTo>
                  <a:cubicBezTo>
                    <a:pt x="202" y="144"/>
                    <a:pt x="207" y="135"/>
                    <a:pt x="212" y="123"/>
                  </a:cubicBezTo>
                  <a:cubicBezTo>
                    <a:pt x="217" y="111"/>
                    <a:pt x="203" y="82"/>
                    <a:pt x="203" y="82"/>
                  </a:cubicBezTo>
                  <a:cubicBezTo>
                    <a:pt x="261" y="124"/>
                    <a:pt x="261" y="124"/>
                    <a:pt x="261" y="124"/>
                  </a:cubicBezTo>
                  <a:cubicBezTo>
                    <a:pt x="266" y="126"/>
                    <a:pt x="271" y="125"/>
                    <a:pt x="273" y="120"/>
                  </a:cubicBezTo>
                  <a:cubicBezTo>
                    <a:pt x="338" y="8"/>
                    <a:pt x="338" y="8"/>
                    <a:pt x="338" y="8"/>
                  </a:cubicBezTo>
                  <a:lnTo>
                    <a:pt x="320" y="0"/>
                  </a:lnTo>
                  <a:close/>
                </a:path>
              </a:pathLst>
            </a:custGeom>
            <a:solidFill>
              <a:srgbClr val="81C4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1" name="íšlidé"/>
            <p:cNvSpPr/>
            <p:nvPr/>
          </p:nvSpPr>
          <p:spPr bwMode="auto">
            <a:xfrm>
              <a:off x="4601779" y="1925404"/>
              <a:ext cx="440580" cy="513697"/>
            </a:xfrm>
            <a:custGeom>
              <a:avLst/>
              <a:gdLst>
                <a:gd name="T0" fmla="*/ 66 w 113"/>
                <a:gd name="T1" fmla="*/ 18 h 132"/>
                <a:gd name="T2" fmla="*/ 23 w 113"/>
                <a:gd name="T3" fmla="*/ 23 h 132"/>
                <a:gd name="T4" fmla="*/ 0 w 113"/>
                <a:gd name="T5" fmla="*/ 114 h 132"/>
                <a:gd name="T6" fmla="*/ 113 w 113"/>
                <a:gd name="T7" fmla="*/ 110 h 132"/>
                <a:gd name="T8" fmla="*/ 104 w 113"/>
                <a:gd name="T9" fmla="*/ 67 h 132"/>
                <a:gd name="T10" fmla="*/ 66 w 113"/>
                <a:gd name="T11" fmla="*/ 18 h 132"/>
              </a:gdLst>
              <a:ahLst/>
              <a:cxnLst>
                <a:cxn ang="0">
                  <a:pos x="T0" y="T1"/>
                </a:cxn>
                <a:cxn ang="0">
                  <a:pos x="T2" y="T3"/>
                </a:cxn>
                <a:cxn ang="0">
                  <a:pos x="T4" y="T5"/>
                </a:cxn>
                <a:cxn ang="0">
                  <a:pos x="T6" y="T7"/>
                </a:cxn>
                <a:cxn ang="0">
                  <a:pos x="T8" y="T9"/>
                </a:cxn>
                <a:cxn ang="0">
                  <a:pos x="T10" y="T11"/>
                </a:cxn>
              </a:cxnLst>
              <a:rect l="0" t="0" r="r" b="b"/>
              <a:pathLst>
                <a:path w="113" h="132">
                  <a:moveTo>
                    <a:pt x="66" y="18"/>
                  </a:moveTo>
                  <a:cubicBezTo>
                    <a:pt x="66" y="18"/>
                    <a:pt x="39" y="10"/>
                    <a:pt x="23" y="23"/>
                  </a:cubicBezTo>
                  <a:cubicBezTo>
                    <a:pt x="4" y="38"/>
                    <a:pt x="21" y="106"/>
                    <a:pt x="0" y="114"/>
                  </a:cubicBezTo>
                  <a:cubicBezTo>
                    <a:pt x="0" y="114"/>
                    <a:pt x="63" y="132"/>
                    <a:pt x="113" y="110"/>
                  </a:cubicBezTo>
                  <a:cubicBezTo>
                    <a:pt x="113" y="110"/>
                    <a:pt x="102" y="86"/>
                    <a:pt x="104" y="67"/>
                  </a:cubicBezTo>
                  <a:cubicBezTo>
                    <a:pt x="105" y="48"/>
                    <a:pt x="99" y="0"/>
                    <a:pt x="66" y="18"/>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2" name="ïṧļiḓe"/>
            <p:cNvSpPr/>
            <p:nvPr/>
          </p:nvSpPr>
          <p:spPr bwMode="auto">
            <a:xfrm>
              <a:off x="4761137" y="2279743"/>
              <a:ext cx="129362" cy="191230"/>
            </a:xfrm>
            <a:custGeom>
              <a:avLst/>
              <a:gdLst>
                <a:gd name="T0" fmla="*/ 0 w 33"/>
                <a:gd name="T1" fmla="*/ 0 h 49"/>
                <a:gd name="T2" fmla="*/ 0 w 33"/>
                <a:gd name="T3" fmla="*/ 34 h 49"/>
                <a:gd name="T4" fmla="*/ 20 w 33"/>
                <a:gd name="T5" fmla="*/ 49 h 49"/>
                <a:gd name="T6" fmla="*/ 33 w 33"/>
                <a:gd name="T7" fmla="*/ 36 h 49"/>
                <a:gd name="T8" fmla="*/ 33 w 33"/>
                <a:gd name="T9" fmla="*/ 22 h 49"/>
                <a:gd name="T10" fmla="*/ 28 w 33"/>
                <a:gd name="T11" fmla="*/ 22 h 49"/>
                <a:gd name="T12" fmla="*/ 1 w 33"/>
                <a:gd name="T13" fmla="*/ 0 h 49"/>
                <a:gd name="T14" fmla="*/ 0 w 33"/>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9">
                  <a:moveTo>
                    <a:pt x="0" y="0"/>
                  </a:moveTo>
                  <a:cubicBezTo>
                    <a:pt x="0" y="34"/>
                    <a:pt x="0" y="34"/>
                    <a:pt x="0" y="34"/>
                  </a:cubicBezTo>
                  <a:cubicBezTo>
                    <a:pt x="20" y="49"/>
                    <a:pt x="20" y="49"/>
                    <a:pt x="20" y="49"/>
                  </a:cubicBezTo>
                  <a:cubicBezTo>
                    <a:pt x="33" y="36"/>
                    <a:pt x="33" y="36"/>
                    <a:pt x="33" y="36"/>
                  </a:cubicBezTo>
                  <a:cubicBezTo>
                    <a:pt x="33" y="22"/>
                    <a:pt x="33" y="22"/>
                    <a:pt x="33" y="22"/>
                  </a:cubicBezTo>
                  <a:cubicBezTo>
                    <a:pt x="31" y="22"/>
                    <a:pt x="30" y="22"/>
                    <a:pt x="28" y="22"/>
                  </a:cubicBezTo>
                  <a:cubicBezTo>
                    <a:pt x="15" y="22"/>
                    <a:pt x="4" y="13"/>
                    <a:pt x="1" y="0"/>
                  </a:cubicBezTo>
                  <a:lnTo>
                    <a:pt x="0" y="0"/>
                  </a:ln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3" name="íṡḻîḓè"/>
            <p:cNvSpPr/>
            <p:nvPr/>
          </p:nvSpPr>
          <p:spPr bwMode="auto">
            <a:xfrm>
              <a:off x="4714267" y="2131632"/>
              <a:ext cx="266223" cy="234352"/>
            </a:xfrm>
            <a:custGeom>
              <a:avLst/>
              <a:gdLst>
                <a:gd name="T0" fmla="*/ 4 w 68"/>
                <a:gd name="T1" fmla="*/ 16 h 60"/>
                <a:gd name="T2" fmla="*/ 12 w 68"/>
                <a:gd name="T3" fmla="*/ 15 h 60"/>
                <a:gd name="T4" fmla="*/ 12 w 68"/>
                <a:gd name="T5" fmla="*/ 16 h 60"/>
                <a:gd name="T6" fmla="*/ 41 w 68"/>
                <a:gd name="T7" fmla="*/ 0 h 60"/>
                <a:gd name="T8" fmla="*/ 68 w 68"/>
                <a:gd name="T9" fmla="*/ 6 h 60"/>
                <a:gd name="T10" fmla="*/ 68 w 68"/>
                <a:gd name="T11" fmla="*/ 31 h 60"/>
                <a:gd name="T12" fmla="*/ 40 w 68"/>
                <a:gd name="T13" fmla="*/ 60 h 60"/>
                <a:gd name="T14" fmla="*/ 13 w 68"/>
                <a:gd name="T15" fmla="*/ 38 h 60"/>
                <a:gd name="T16" fmla="*/ 4 w 68"/>
                <a:gd name="T17"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0">
                  <a:moveTo>
                    <a:pt x="4" y="16"/>
                  </a:moveTo>
                  <a:cubicBezTo>
                    <a:pt x="8" y="12"/>
                    <a:pt x="12" y="15"/>
                    <a:pt x="12" y="15"/>
                  </a:cubicBezTo>
                  <a:cubicBezTo>
                    <a:pt x="12" y="16"/>
                    <a:pt x="12" y="16"/>
                    <a:pt x="12" y="16"/>
                  </a:cubicBezTo>
                  <a:cubicBezTo>
                    <a:pt x="24" y="13"/>
                    <a:pt x="41" y="0"/>
                    <a:pt x="41" y="0"/>
                  </a:cubicBezTo>
                  <a:cubicBezTo>
                    <a:pt x="52" y="7"/>
                    <a:pt x="68" y="6"/>
                    <a:pt x="68" y="6"/>
                  </a:cubicBezTo>
                  <a:cubicBezTo>
                    <a:pt x="68" y="31"/>
                    <a:pt x="68" y="31"/>
                    <a:pt x="68" y="31"/>
                  </a:cubicBezTo>
                  <a:cubicBezTo>
                    <a:pt x="68" y="47"/>
                    <a:pt x="55" y="60"/>
                    <a:pt x="40" y="60"/>
                  </a:cubicBezTo>
                  <a:cubicBezTo>
                    <a:pt x="27" y="60"/>
                    <a:pt x="16" y="51"/>
                    <a:pt x="13" y="38"/>
                  </a:cubicBezTo>
                  <a:cubicBezTo>
                    <a:pt x="3" y="39"/>
                    <a:pt x="0" y="20"/>
                    <a:pt x="4" y="16"/>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4" name="í$1ïdê"/>
            <p:cNvSpPr/>
            <p:nvPr/>
          </p:nvSpPr>
          <p:spPr bwMode="auto">
            <a:xfrm>
              <a:off x="4764886" y="2279743"/>
              <a:ext cx="125613" cy="172482"/>
            </a:xfrm>
            <a:custGeom>
              <a:avLst/>
              <a:gdLst>
                <a:gd name="T0" fmla="*/ 27 w 32"/>
                <a:gd name="T1" fmla="*/ 22 h 44"/>
                <a:gd name="T2" fmla="*/ 32 w 32"/>
                <a:gd name="T3" fmla="*/ 22 h 44"/>
                <a:gd name="T4" fmla="*/ 32 w 32"/>
                <a:gd name="T5" fmla="*/ 36 h 44"/>
                <a:gd name="T6" fmla="*/ 24 w 32"/>
                <a:gd name="T7" fmla="*/ 44 h 44"/>
                <a:gd name="T8" fmla="*/ 24 w 32"/>
                <a:gd name="T9" fmla="*/ 28 h 44"/>
                <a:gd name="T10" fmla="*/ 0 w 32"/>
                <a:gd name="T11" fmla="*/ 0 h 44"/>
                <a:gd name="T12" fmla="*/ 27 w 32"/>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32" h="44">
                  <a:moveTo>
                    <a:pt x="27" y="22"/>
                  </a:moveTo>
                  <a:cubicBezTo>
                    <a:pt x="29" y="22"/>
                    <a:pt x="30" y="22"/>
                    <a:pt x="32" y="22"/>
                  </a:cubicBezTo>
                  <a:cubicBezTo>
                    <a:pt x="32" y="36"/>
                    <a:pt x="32" y="36"/>
                    <a:pt x="32" y="36"/>
                  </a:cubicBezTo>
                  <a:cubicBezTo>
                    <a:pt x="24" y="44"/>
                    <a:pt x="24" y="44"/>
                    <a:pt x="24" y="44"/>
                  </a:cubicBezTo>
                  <a:cubicBezTo>
                    <a:pt x="24" y="28"/>
                    <a:pt x="24" y="28"/>
                    <a:pt x="24" y="28"/>
                  </a:cubicBezTo>
                  <a:cubicBezTo>
                    <a:pt x="1" y="28"/>
                    <a:pt x="0" y="0"/>
                    <a:pt x="0" y="0"/>
                  </a:cubicBezTo>
                  <a:cubicBezTo>
                    <a:pt x="3" y="13"/>
                    <a:pt x="14" y="22"/>
                    <a:pt x="27" y="22"/>
                  </a:cubicBezTo>
                  <a:close/>
                </a:path>
              </a:pathLst>
            </a:custGeom>
            <a:solidFill>
              <a:srgbClr val="DD9F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5" name="iSľiḓé"/>
            <p:cNvSpPr/>
            <p:nvPr/>
          </p:nvSpPr>
          <p:spPr bwMode="auto">
            <a:xfrm>
              <a:off x="4734889" y="1979774"/>
              <a:ext cx="123737" cy="183731"/>
            </a:xfrm>
            <a:custGeom>
              <a:avLst/>
              <a:gdLst>
                <a:gd name="T0" fmla="*/ 7 w 32"/>
                <a:gd name="T1" fmla="*/ 47 h 47"/>
                <a:gd name="T2" fmla="*/ 0 w 32"/>
                <a:gd name="T3" fmla="*/ 46 h 47"/>
                <a:gd name="T4" fmla="*/ 32 w 32"/>
                <a:gd name="T5" fmla="*/ 4 h 47"/>
                <a:gd name="T6" fmla="*/ 7 w 32"/>
                <a:gd name="T7" fmla="*/ 47 h 47"/>
              </a:gdLst>
              <a:ahLst/>
              <a:cxnLst>
                <a:cxn ang="0">
                  <a:pos x="T0" y="T1"/>
                </a:cxn>
                <a:cxn ang="0">
                  <a:pos x="T2" y="T3"/>
                </a:cxn>
                <a:cxn ang="0">
                  <a:pos x="T4" y="T5"/>
                </a:cxn>
                <a:cxn ang="0">
                  <a:pos x="T6" y="T7"/>
                </a:cxn>
              </a:cxnLst>
              <a:rect l="0" t="0" r="r" b="b"/>
              <a:pathLst>
                <a:path w="32" h="47">
                  <a:moveTo>
                    <a:pt x="7" y="47"/>
                  </a:moveTo>
                  <a:cubicBezTo>
                    <a:pt x="0" y="46"/>
                    <a:pt x="0" y="46"/>
                    <a:pt x="0" y="46"/>
                  </a:cubicBezTo>
                  <a:cubicBezTo>
                    <a:pt x="2" y="0"/>
                    <a:pt x="29" y="4"/>
                    <a:pt x="32" y="4"/>
                  </a:cubicBezTo>
                  <a:cubicBezTo>
                    <a:pt x="1" y="9"/>
                    <a:pt x="7" y="47"/>
                    <a:pt x="7" y="47"/>
                  </a:cubicBezTo>
                  <a:close/>
                </a:path>
              </a:pathLst>
            </a:custGeom>
            <a:solidFill>
              <a:srgbClr val="477A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6" name="išľíḍé"/>
            <p:cNvSpPr/>
            <p:nvPr/>
          </p:nvSpPr>
          <p:spPr bwMode="auto">
            <a:xfrm>
              <a:off x="4695519" y="2152256"/>
              <a:ext cx="112488" cy="138736"/>
            </a:xfrm>
            <a:prstGeom prst="ellipse">
              <a:avLst/>
            </a:prstGeom>
            <a:solidFill>
              <a:srgbClr val="477A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7" name="ïśḻiḑê"/>
            <p:cNvSpPr/>
            <p:nvPr/>
          </p:nvSpPr>
          <p:spPr bwMode="auto">
            <a:xfrm>
              <a:off x="4723641" y="2195376"/>
              <a:ext cx="44995" cy="5437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8" name="íṩḻîḑè"/>
            <p:cNvSpPr/>
            <p:nvPr/>
          </p:nvSpPr>
          <p:spPr bwMode="auto">
            <a:xfrm>
              <a:off x="4742389" y="2152256"/>
              <a:ext cx="65619" cy="138736"/>
            </a:xfrm>
            <a:custGeom>
              <a:avLst/>
              <a:gdLst>
                <a:gd name="T0" fmla="*/ 2 w 17"/>
                <a:gd name="T1" fmla="*/ 0 h 36"/>
                <a:gd name="T2" fmla="*/ 0 w 17"/>
                <a:gd name="T3" fmla="*/ 0 h 36"/>
                <a:gd name="T4" fmla="*/ 12 w 17"/>
                <a:gd name="T5" fmla="*/ 18 h 36"/>
                <a:gd name="T6" fmla="*/ 0 w 17"/>
                <a:gd name="T7" fmla="*/ 36 h 36"/>
                <a:gd name="T8" fmla="*/ 2 w 17"/>
                <a:gd name="T9" fmla="*/ 36 h 36"/>
                <a:gd name="T10" fmla="*/ 17 w 17"/>
                <a:gd name="T11" fmla="*/ 18 h 36"/>
                <a:gd name="T12" fmla="*/ 2 w 1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2" y="0"/>
                  </a:moveTo>
                  <a:cubicBezTo>
                    <a:pt x="2" y="0"/>
                    <a:pt x="1" y="0"/>
                    <a:pt x="0" y="0"/>
                  </a:cubicBezTo>
                  <a:cubicBezTo>
                    <a:pt x="7" y="2"/>
                    <a:pt x="12" y="9"/>
                    <a:pt x="12" y="18"/>
                  </a:cubicBezTo>
                  <a:cubicBezTo>
                    <a:pt x="12" y="27"/>
                    <a:pt x="7" y="34"/>
                    <a:pt x="0" y="36"/>
                  </a:cubicBezTo>
                  <a:cubicBezTo>
                    <a:pt x="1" y="36"/>
                    <a:pt x="2" y="36"/>
                    <a:pt x="2" y="36"/>
                  </a:cubicBezTo>
                  <a:cubicBezTo>
                    <a:pt x="10" y="36"/>
                    <a:pt x="17" y="28"/>
                    <a:pt x="17" y="18"/>
                  </a:cubicBezTo>
                  <a:cubicBezTo>
                    <a:pt x="17" y="8"/>
                    <a:pt x="10" y="0"/>
                    <a:pt x="2" y="0"/>
                  </a:cubicBezTo>
                  <a:close/>
                </a:path>
              </a:pathLst>
            </a:custGeom>
            <a:solidFill>
              <a:srgbClr val="3C67B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99" name="îṣlîḋê"/>
            <p:cNvSpPr/>
            <p:nvPr/>
          </p:nvSpPr>
          <p:spPr bwMode="auto">
            <a:xfrm>
              <a:off x="4511788" y="3295889"/>
              <a:ext cx="97490" cy="136862"/>
            </a:xfrm>
            <a:custGeom>
              <a:avLst/>
              <a:gdLst>
                <a:gd name="T0" fmla="*/ 24 w 25"/>
                <a:gd name="T1" fmla="*/ 19 h 35"/>
                <a:gd name="T2" fmla="*/ 16 w 25"/>
                <a:gd name="T3" fmla="*/ 1 h 35"/>
                <a:gd name="T4" fmla="*/ 15 w 25"/>
                <a:gd name="T5" fmla="*/ 0 h 35"/>
                <a:gd name="T6" fmla="*/ 0 w 25"/>
                <a:gd name="T7" fmla="*/ 11 h 35"/>
                <a:gd name="T8" fmla="*/ 15 w 25"/>
                <a:gd name="T9" fmla="*/ 35 h 35"/>
                <a:gd name="T10" fmla="*/ 16 w 25"/>
                <a:gd name="T11" fmla="*/ 15 h 35"/>
                <a:gd name="T12" fmla="*/ 24 w 25"/>
                <a:gd name="T13" fmla="*/ 19 h 35"/>
              </a:gdLst>
              <a:ahLst/>
              <a:cxnLst>
                <a:cxn ang="0">
                  <a:pos x="T0" y="T1"/>
                </a:cxn>
                <a:cxn ang="0">
                  <a:pos x="T2" y="T3"/>
                </a:cxn>
                <a:cxn ang="0">
                  <a:pos x="T4" y="T5"/>
                </a:cxn>
                <a:cxn ang="0">
                  <a:pos x="T6" y="T7"/>
                </a:cxn>
                <a:cxn ang="0">
                  <a:pos x="T8" y="T9"/>
                </a:cxn>
                <a:cxn ang="0">
                  <a:pos x="T10" y="T11"/>
                </a:cxn>
                <a:cxn ang="0">
                  <a:pos x="T12" y="T13"/>
                </a:cxn>
              </a:cxnLst>
              <a:rect l="0" t="0" r="r" b="b"/>
              <a:pathLst>
                <a:path w="25" h="35">
                  <a:moveTo>
                    <a:pt x="24" y="19"/>
                  </a:moveTo>
                  <a:cubicBezTo>
                    <a:pt x="25" y="17"/>
                    <a:pt x="16" y="2"/>
                    <a:pt x="16" y="1"/>
                  </a:cubicBezTo>
                  <a:cubicBezTo>
                    <a:pt x="15" y="0"/>
                    <a:pt x="15" y="0"/>
                    <a:pt x="15" y="0"/>
                  </a:cubicBezTo>
                  <a:cubicBezTo>
                    <a:pt x="0" y="11"/>
                    <a:pt x="0" y="11"/>
                    <a:pt x="0" y="11"/>
                  </a:cubicBezTo>
                  <a:cubicBezTo>
                    <a:pt x="0" y="11"/>
                    <a:pt x="13" y="35"/>
                    <a:pt x="15" y="35"/>
                  </a:cubicBezTo>
                  <a:cubicBezTo>
                    <a:pt x="17" y="35"/>
                    <a:pt x="16" y="26"/>
                    <a:pt x="16" y="15"/>
                  </a:cubicBezTo>
                  <a:cubicBezTo>
                    <a:pt x="20" y="17"/>
                    <a:pt x="24" y="20"/>
                    <a:pt x="24" y="19"/>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0" name="îṡḷide"/>
            <p:cNvSpPr/>
            <p:nvPr/>
          </p:nvSpPr>
          <p:spPr bwMode="auto">
            <a:xfrm>
              <a:off x="5006737" y="2637831"/>
              <a:ext cx="121863" cy="564318"/>
            </a:xfrm>
            <a:custGeom>
              <a:avLst/>
              <a:gdLst>
                <a:gd name="T0" fmla="*/ 11 w 31"/>
                <a:gd name="T1" fmla="*/ 62 h 145"/>
                <a:gd name="T2" fmla="*/ 0 w 31"/>
                <a:gd name="T3" fmla="*/ 145 h 145"/>
                <a:gd name="T4" fmla="*/ 17 w 31"/>
                <a:gd name="T5" fmla="*/ 141 h 145"/>
                <a:gd name="T6" fmla="*/ 17 w 31"/>
                <a:gd name="T7" fmla="*/ 81 h 145"/>
                <a:gd name="T8" fmla="*/ 28 w 31"/>
                <a:gd name="T9" fmla="*/ 54 h 145"/>
                <a:gd name="T10" fmla="*/ 24 w 31"/>
                <a:gd name="T11" fmla="*/ 25 h 145"/>
                <a:gd name="T12" fmla="*/ 19 w 31"/>
                <a:gd name="T13" fmla="*/ 13 h 145"/>
                <a:gd name="T14" fmla="*/ 13 w 31"/>
                <a:gd name="T15" fmla="*/ 0 h 145"/>
                <a:gd name="T16" fmla="*/ 11 w 31"/>
                <a:gd name="T17" fmla="*/ 6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45">
                  <a:moveTo>
                    <a:pt x="11" y="62"/>
                  </a:moveTo>
                  <a:cubicBezTo>
                    <a:pt x="3" y="71"/>
                    <a:pt x="1" y="107"/>
                    <a:pt x="0" y="145"/>
                  </a:cubicBezTo>
                  <a:cubicBezTo>
                    <a:pt x="6" y="144"/>
                    <a:pt x="11" y="142"/>
                    <a:pt x="17" y="141"/>
                  </a:cubicBezTo>
                  <a:cubicBezTo>
                    <a:pt x="17" y="118"/>
                    <a:pt x="17" y="84"/>
                    <a:pt x="17" y="81"/>
                  </a:cubicBezTo>
                  <a:cubicBezTo>
                    <a:pt x="18" y="75"/>
                    <a:pt x="23" y="66"/>
                    <a:pt x="28" y="54"/>
                  </a:cubicBezTo>
                  <a:cubicBezTo>
                    <a:pt x="31" y="47"/>
                    <a:pt x="28" y="34"/>
                    <a:pt x="24" y="25"/>
                  </a:cubicBezTo>
                  <a:cubicBezTo>
                    <a:pt x="19" y="13"/>
                    <a:pt x="19" y="13"/>
                    <a:pt x="19" y="13"/>
                  </a:cubicBezTo>
                  <a:cubicBezTo>
                    <a:pt x="13" y="0"/>
                    <a:pt x="13" y="0"/>
                    <a:pt x="13" y="0"/>
                  </a:cubicBezTo>
                  <a:cubicBezTo>
                    <a:pt x="13" y="0"/>
                    <a:pt x="27" y="40"/>
                    <a:pt x="11" y="62"/>
                  </a:cubicBezTo>
                  <a:close/>
                </a:path>
              </a:pathLst>
            </a:custGeom>
            <a:solidFill>
              <a:srgbClr val="60B1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1" name="iṧ1iḋê"/>
            <p:cNvSpPr/>
            <p:nvPr/>
          </p:nvSpPr>
          <p:spPr bwMode="auto">
            <a:xfrm>
              <a:off x="5006737" y="3183400"/>
              <a:ext cx="82492" cy="361839"/>
            </a:xfrm>
            <a:custGeom>
              <a:avLst/>
              <a:gdLst>
                <a:gd name="T0" fmla="*/ 0 w 21"/>
                <a:gd name="T1" fmla="*/ 93 h 93"/>
                <a:gd name="T2" fmla="*/ 21 w 21"/>
                <a:gd name="T3" fmla="*/ 93 h 93"/>
                <a:gd name="T4" fmla="*/ 16 w 21"/>
                <a:gd name="T5" fmla="*/ 0 h 93"/>
                <a:gd name="T6" fmla="*/ 0 w 21"/>
                <a:gd name="T7" fmla="*/ 5 h 93"/>
                <a:gd name="T8" fmla="*/ 0 w 21"/>
                <a:gd name="T9" fmla="*/ 93 h 93"/>
              </a:gdLst>
              <a:ahLst/>
              <a:cxnLst>
                <a:cxn ang="0">
                  <a:pos x="T0" y="T1"/>
                </a:cxn>
                <a:cxn ang="0">
                  <a:pos x="T2" y="T3"/>
                </a:cxn>
                <a:cxn ang="0">
                  <a:pos x="T4" y="T5"/>
                </a:cxn>
                <a:cxn ang="0">
                  <a:pos x="T6" y="T7"/>
                </a:cxn>
                <a:cxn ang="0">
                  <a:pos x="T8" y="T9"/>
                </a:cxn>
              </a:cxnLst>
              <a:rect l="0" t="0" r="r" b="b"/>
              <a:pathLst>
                <a:path w="21" h="93">
                  <a:moveTo>
                    <a:pt x="0" y="93"/>
                  </a:moveTo>
                  <a:cubicBezTo>
                    <a:pt x="21" y="93"/>
                    <a:pt x="21" y="93"/>
                    <a:pt x="21" y="93"/>
                  </a:cubicBezTo>
                  <a:cubicBezTo>
                    <a:pt x="21" y="63"/>
                    <a:pt x="20" y="25"/>
                    <a:pt x="16" y="0"/>
                  </a:cubicBezTo>
                  <a:cubicBezTo>
                    <a:pt x="0" y="5"/>
                    <a:pt x="0" y="5"/>
                    <a:pt x="0" y="5"/>
                  </a:cubicBezTo>
                  <a:cubicBezTo>
                    <a:pt x="0" y="5"/>
                    <a:pt x="0" y="61"/>
                    <a:pt x="0" y="93"/>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2" name="îšḻiďé"/>
            <p:cNvSpPr/>
            <p:nvPr/>
          </p:nvSpPr>
          <p:spPr bwMode="auto">
            <a:xfrm>
              <a:off x="4575531" y="3187150"/>
              <a:ext cx="502449" cy="123737"/>
            </a:xfrm>
            <a:custGeom>
              <a:avLst/>
              <a:gdLst>
                <a:gd name="T0" fmla="*/ 129 w 129"/>
                <a:gd name="T1" fmla="*/ 8 h 32"/>
                <a:gd name="T2" fmla="*/ 0 w 129"/>
                <a:gd name="T3" fmla="*/ 4 h 32"/>
                <a:gd name="T4" fmla="*/ 1 w 129"/>
                <a:gd name="T5" fmla="*/ 0 h 32"/>
                <a:gd name="T6" fmla="*/ 2 w 129"/>
                <a:gd name="T7" fmla="*/ 0 h 32"/>
                <a:gd name="T8" fmla="*/ 6 w 129"/>
                <a:gd name="T9" fmla="*/ 1 h 32"/>
                <a:gd name="T10" fmla="*/ 127 w 129"/>
                <a:gd name="T11" fmla="*/ 0 h 32"/>
                <a:gd name="T12" fmla="*/ 129 w 129"/>
                <a:gd name="T13" fmla="*/ 8 h 32"/>
              </a:gdLst>
              <a:ahLst/>
              <a:cxnLst>
                <a:cxn ang="0">
                  <a:pos x="T0" y="T1"/>
                </a:cxn>
                <a:cxn ang="0">
                  <a:pos x="T2" y="T3"/>
                </a:cxn>
                <a:cxn ang="0">
                  <a:pos x="T4" y="T5"/>
                </a:cxn>
                <a:cxn ang="0">
                  <a:pos x="T6" y="T7"/>
                </a:cxn>
                <a:cxn ang="0">
                  <a:pos x="T8" y="T9"/>
                </a:cxn>
                <a:cxn ang="0">
                  <a:pos x="T10" y="T11"/>
                </a:cxn>
                <a:cxn ang="0">
                  <a:pos x="T12" y="T13"/>
                </a:cxn>
              </a:cxnLst>
              <a:rect l="0" t="0" r="r" b="b"/>
              <a:pathLst>
                <a:path w="129" h="32">
                  <a:moveTo>
                    <a:pt x="129" y="8"/>
                  </a:moveTo>
                  <a:cubicBezTo>
                    <a:pt x="64" y="32"/>
                    <a:pt x="15" y="12"/>
                    <a:pt x="0" y="4"/>
                  </a:cubicBezTo>
                  <a:cubicBezTo>
                    <a:pt x="0" y="3"/>
                    <a:pt x="1" y="1"/>
                    <a:pt x="1" y="0"/>
                  </a:cubicBezTo>
                  <a:cubicBezTo>
                    <a:pt x="2" y="0"/>
                    <a:pt x="2" y="0"/>
                    <a:pt x="2" y="0"/>
                  </a:cubicBezTo>
                  <a:cubicBezTo>
                    <a:pt x="6" y="1"/>
                    <a:pt x="6" y="1"/>
                    <a:pt x="6" y="1"/>
                  </a:cubicBezTo>
                  <a:cubicBezTo>
                    <a:pt x="46" y="12"/>
                    <a:pt x="88" y="11"/>
                    <a:pt x="127" y="0"/>
                  </a:cubicBezTo>
                  <a:cubicBezTo>
                    <a:pt x="128" y="2"/>
                    <a:pt x="128" y="5"/>
                    <a:pt x="129" y="8"/>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3" name="îṩļiḍé"/>
            <p:cNvSpPr/>
            <p:nvPr/>
          </p:nvSpPr>
          <p:spPr bwMode="auto">
            <a:xfrm>
              <a:off x="2747593" y="4803234"/>
              <a:ext cx="451829" cy="451829"/>
            </a:xfrm>
            <a:custGeom>
              <a:avLst/>
              <a:gdLst>
                <a:gd name="T0" fmla="*/ 116 w 116"/>
                <a:gd name="T1" fmla="*/ 65 h 116"/>
                <a:gd name="T2" fmla="*/ 116 w 116"/>
                <a:gd name="T3" fmla="*/ 50 h 116"/>
                <a:gd name="T4" fmla="*/ 113 w 116"/>
                <a:gd name="T5" fmla="*/ 47 h 116"/>
                <a:gd name="T6" fmla="*/ 101 w 116"/>
                <a:gd name="T7" fmla="*/ 44 h 116"/>
                <a:gd name="T8" fmla="*/ 98 w 116"/>
                <a:gd name="T9" fmla="*/ 37 h 116"/>
                <a:gd name="T10" fmla="*/ 105 w 116"/>
                <a:gd name="T11" fmla="*/ 27 h 116"/>
                <a:gd name="T12" fmla="*/ 104 w 116"/>
                <a:gd name="T13" fmla="*/ 22 h 116"/>
                <a:gd name="T14" fmla="*/ 94 w 116"/>
                <a:gd name="T15" fmla="*/ 11 h 116"/>
                <a:gd name="T16" fmla="*/ 89 w 116"/>
                <a:gd name="T17" fmla="*/ 11 h 116"/>
                <a:gd name="T18" fmla="*/ 78 w 116"/>
                <a:gd name="T19" fmla="*/ 18 h 116"/>
                <a:gd name="T20" fmla="*/ 71 w 116"/>
                <a:gd name="T21" fmla="*/ 15 h 116"/>
                <a:gd name="T22" fmla="*/ 69 w 116"/>
                <a:gd name="T23" fmla="*/ 3 h 116"/>
                <a:gd name="T24" fmla="*/ 65 w 116"/>
                <a:gd name="T25" fmla="*/ 0 h 116"/>
                <a:gd name="T26" fmla="*/ 50 w 116"/>
                <a:gd name="T27" fmla="*/ 0 h 116"/>
                <a:gd name="T28" fmla="*/ 47 w 116"/>
                <a:gd name="T29" fmla="*/ 3 h 116"/>
                <a:gd name="T30" fmla="*/ 44 w 116"/>
                <a:gd name="T31" fmla="*/ 15 h 116"/>
                <a:gd name="T32" fmla="*/ 37 w 116"/>
                <a:gd name="T33" fmla="*/ 18 h 116"/>
                <a:gd name="T34" fmla="*/ 27 w 116"/>
                <a:gd name="T35" fmla="*/ 11 h 116"/>
                <a:gd name="T36" fmla="*/ 22 w 116"/>
                <a:gd name="T37" fmla="*/ 11 h 116"/>
                <a:gd name="T38" fmla="*/ 12 w 116"/>
                <a:gd name="T39" fmla="*/ 22 h 116"/>
                <a:gd name="T40" fmla="*/ 11 w 116"/>
                <a:gd name="T41" fmla="*/ 27 h 116"/>
                <a:gd name="T42" fmla="*/ 18 w 116"/>
                <a:gd name="T43" fmla="*/ 37 h 116"/>
                <a:gd name="T44" fmla="*/ 15 w 116"/>
                <a:gd name="T45" fmla="*/ 44 h 116"/>
                <a:gd name="T46" fmla="*/ 3 w 116"/>
                <a:gd name="T47" fmla="*/ 47 h 116"/>
                <a:gd name="T48" fmla="*/ 0 w 116"/>
                <a:gd name="T49" fmla="*/ 50 h 116"/>
                <a:gd name="T50" fmla="*/ 0 w 116"/>
                <a:gd name="T51" fmla="*/ 65 h 116"/>
                <a:gd name="T52" fmla="*/ 3 w 116"/>
                <a:gd name="T53" fmla="*/ 69 h 116"/>
                <a:gd name="T54" fmla="*/ 15 w 116"/>
                <a:gd name="T55" fmla="*/ 71 h 116"/>
                <a:gd name="T56" fmla="*/ 18 w 116"/>
                <a:gd name="T57" fmla="*/ 78 h 116"/>
                <a:gd name="T58" fmla="*/ 11 w 116"/>
                <a:gd name="T59" fmla="*/ 89 h 116"/>
                <a:gd name="T60" fmla="*/ 12 w 116"/>
                <a:gd name="T61" fmla="*/ 93 h 116"/>
                <a:gd name="T62" fmla="*/ 22 w 116"/>
                <a:gd name="T63" fmla="*/ 104 h 116"/>
                <a:gd name="T64" fmla="*/ 27 w 116"/>
                <a:gd name="T65" fmla="*/ 104 h 116"/>
                <a:gd name="T66" fmla="*/ 37 w 116"/>
                <a:gd name="T67" fmla="*/ 97 h 116"/>
                <a:gd name="T68" fmla="*/ 44 w 116"/>
                <a:gd name="T69" fmla="*/ 100 h 116"/>
                <a:gd name="T70" fmla="*/ 47 w 116"/>
                <a:gd name="T71" fmla="*/ 113 h 116"/>
                <a:gd name="T72" fmla="*/ 50 w 116"/>
                <a:gd name="T73" fmla="*/ 116 h 116"/>
                <a:gd name="T74" fmla="*/ 65 w 116"/>
                <a:gd name="T75" fmla="*/ 116 h 116"/>
                <a:gd name="T76" fmla="*/ 69 w 116"/>
                <a:gd name="T77" fmla="*/ 113 h 116"/>
                <a:gd name="T78" fmla="*/ 71 w 116"/>
                <a:gd name="T79" fmla="*/ 100 h 116"/>
                <a:gd name="T80" fmla="*/ 78 w 116"/>
                <a:gd name="T81" fmla="*/ 97 h 116"/>
                <a:gd name="T82" fmla="*/ 89 w 116"/>
                <a:gd name="T83" fmla="*/ 104 h 116"/>
                <a:gd name="T84" fmla="*/ 94 w 116"/>
                <a:gd name="T85" fmla="*/ 104 h 116"/>
                <a:gd name="T86" fmla="*/ 104 w 116"/>
                <a:gd name="T87" fmla="*/ 93 h 116"/>
                <a:gd name="T88" fmla="*/ 105 w 116"/>
                <a:gd name="T89" fmla="*/ 89 h 116"/>
                <a:gd name="T90" fmla="*/ 98 w 116"/>
                <a:gd name="T91" fmla="*/ 78 h 116"/>
                <a:gd name="T92" fmla="*/ 101 w 116"/>
                <a:gd name="T93" fmla="*/ 71 h 116"/>
                <a:gd name="T94" fmla="*/ 113 w 116"/>
                <a:gd name="T95" fmla="*/ 69 h 116"/>
                <a:gd name="T96" fmla="*/ 116 w 116"/>
                <a:gd name="T97" fmla="*/ 65 h 116"/>
                <a:gd name="T98" fmla="*/ 60 w 116"/>
                <a:gd name="T99" fmla="*/ 79 h 116"/>
                <a:gd name="T100" fmla="*/ 36 w 116"/>
                <a:gd name="T101" fmla="*/ 56 h 116"/>
                <a:gd name="T102" fmla="*/ 56 w 116"/>
                <a:gd name="T103" fmla="*/ 36 h 116"/>
                <a:gd name="T104" fmla="*/ 79 w 116"/>
                <a:gd name="T105" fmla="*/ 59 h 116"/>
                <a:gd name="T106" fmla="*/ 60 w 116"/>
                <a:gd name="T107" fmla="*/ 7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116" y="65"/>
                  </a:moveTo>
                  <a:cubicBezTo>
                    <a:pt x="116" y="50"/>
                    <a:pt x="116" y="50"/>
                    <a:pt x="116" y="50"/>
                  </a:cubicBezTo>
                  <a:cubicBezTo>
                    <a:pt x="116" y="49"/>
                    <a:pt x="115" y="47"/>
                    <a:pt x="113" y="47"/>
                  </a:cubicBezTo>
                  <a:cubicBezTo>
                    <a:pt x="101" y="44"/>
                    <a:pt x="101" y="44"/>
                    <a:pt x="101" y="44"/>
                  </a:cubicBezTo>
                  <a:cubicBezTo>
                    <a:pt x="100" y="42"/>
                    <a:pt x="99" y="39"/>
                    <a:pt x="98" y="37"/>
                  </a:cubicBezTo>
                  <a:cubicBezTo>
                    <a:pt x="105" y="27"/>
                    <a:pt x="105" y="27"/>
                    <a:pt x="105" y="27"/>
                  </a:cubicBezTo>
                  <a:cubicBezTo>
                    <a:pt x="106" y="25"/>
                    <a:pt x="105" y="23"/>
                    <a:pt x="104" y="22"/>
                  </a:cubicBezTo>
                  <a:cubicBezTo>
                    <a:pt x="94" y="11"/>
                    <a:pt x="94" y="11"/>
                    <a:pt x="94" y="11"/>
                  </a:cubicBezTo>
                  <a:cubicBezTo>
                    <a:pt x="92" y="10"/>
                    <a:pt x="90" y="10"/>
                    <a:pt x="89" y="11"/>
                  </a:cubicBezTo>
                  <a:cubicBezTo>
                    <a:pt x="78" y="18"/>
                    <a:pt x="78" y="18"/>
                    <a:pt x="78" y="18"/>
                  </a:cubicBezTo>
                  <a:cubicBezTo>
                    <a:pt x="76" y="17"/>
                    <a:pt x="74" y="16"/>
                    <a:pt x="71" y="15"/>
                  </a:cubicBezTo>
                  <a:cubicBezTo>
                    <a:pt x="69" y="3"/>
                    <a:pt x="69" y="3"/>
                    <a:pt x="69" y="3"/>
                  </a:cubicBezTo>
                  <a:cubicBezTo>
                    <a:pt x="69" y="1"/>
                    <a:pt x="67" y="0"/>
                    <a:pt x="65" y="0"/>
                  </a:cubicBezTo>
                  <a:cubicBezTo>
                    <a:pt x="50" y="0"/>
                    <a:pt x="50" y="0"/>
                    <a:pt x="50" y="0"/>
                  </a:cubicBezTo>
                  <a:cubicBezTo>
                    <a:pt x="49" y="0"/>
                    <a:pt x="47" y="1"/>
                    <a:pt x="47" y="3"/>
                  </a:cubicBezTo>
                  <a:cubicBezTo>
                    <a:pt x="44" y="15"/>
                    <a:pt x="44" y="15"/>
                    <a:pt x="44" y="15"/>
                  </a:cubicBezTo>
                  <a:cubicBezTo>
                    <a:pt x="42" y="16"/>
                    <a:pt x="40" y="17"/>
                    <a:pt x="37" y="18"/>
                  </a:cubicBezTo>
                  <a:cubicBezTo>
                    <a:pt x="27" y="11"/>
                    <a:pt x="27" y="11"/>
                    <a:pt x="27" y="11"/>
                  </a:cubicBezTo>
                  <a:cubicBezTo>
                    <a:pt x="25" y="10"/>
                    <a:pt x="23" y="10"/>
                    <a:pt x="22" y="11"/>
                  </a:cubicBezTo>
                  <a:cubicBezTo>
                    <a:pt x="12" y="22"/>
                    <a:pt x="12" y="22"/>
                    <a:pt x="12" y="22"/>
                  </a:cubicBezTo>
                  <a:cubicBezTo>
                    <a:pt x="10" y="23"/>
                    <a:pt x="10" y="25"/>
                    <a:pt x="11" y="27"/>
                  </a:cubicBezTo>
                  <a:cubicBezTo>
                    <a:pt x="18" y="37"/>
                    <a:pt x="18" y="37"/>
                    <a:pt x="18" y="37"/>
                  </a:cubicBezTo>
                  <a:cubicBezTo>
                    <a:pt x="17" y="39"/>
                    <a:pt x="16" y="42"/>
                    <a:pt x="15" y="44"/>
                  </a:cubicBezTo>
                  <a:cubicBezTo>
                    <a:pt x="3" y="47"/>
                    <a:pt x="3" y="47"/>
                    <a:pt x="3" y="47"/>
                  </a:cubicBezTo>
                  <a:cubicBezTo>
                    <a:pt x="1" y="47"/>
                    <a:pt x="0" y="49"/>
                    <a:pt x="0" y="50"/>
                  </a:cubicBezTo>
                  <a:cubicBezTo>
                    <a:pt x="0" y="65"/>
                    <a:pt x="0" y="65"/>
                    <a:pt x="0" y="65"/>
                  </a:cubicBezTo>
                  <a:cubicBezTo>
                    <a:pt x="0" y="67"/>
                    <a:pt x="1" y="68"/>
                    <a:pt x="3" y="69"/>
                  </a:cubicBezTo>
                  <a:cubicBezTo>
                    <a:pt x="15" y="71"/>
                    <a:pt x="15" y="71"/>
                    <a:pt x="15" y="71"/>
                  </a:cubicBezTo>
                  <a:cubicBezTo>
                    <a:pt x="16" y="74"/>
                    <a:pt x="17" y="76"/>
                    <a:pt x="18" y="78"/>
                  </a:cubicBezTo>
                  <a:cubicBezTo>
                    <a:pt x="11" y="89"/>
                    <a:pt x="11" y="89"/>
                    <a:pt x="11" y="89"/>
                  </a:cubicBezTo>
                  <a:cubicBezTo>
                    <a:pt x="10" y="90"/>
                    <a:pt x="10" y="92"/>
                    <a:pt x="12" y="93"/>
                  </a:cubicBezTo>
                  <a:cubicBezTo>
                    <a:pt x="22" y="104"/>
                    <a:pt x="22" y="104"/>
                    <a:pt x="22" y="104"/>
                  </a:cubicBezTo>
                  <a:cubicBezTo>
                    <a:pt x="23" y="105"/>
                    <a:pt x="25" y="105"/>
                    <a:pt x="27" y="104"/>
                  </a:cubicBezTo>
                  <a:cubicBezTo>
                    <a:pt x="37" y="97"/>
                    <a:pt x="37" y="97"/>
                    <a:pt x="37" y="97"/>
                  </a:cubicBezTo>
                  <a:cubicBezTo>
                    <a:pt x="40" y="99"/>
                    <a:pt x="42" y="100"/>
                    <a:pt x="44" y="100"/>
                  </a:cubicBezTo>
                  <a:cubicBezTo>
                    <a:pt x="47" y="113"/>
                    <a:pt x="47" y="113"/>
                    <a:pt x="47" y="113"/>
                  </a:cubicBezTo>
                  <a:cubicBezTo>
                    <a:pt x="47" y="115"/>
                    <a:pt x="49" y="116"/>
                    <a:pt x="50" y="116"/>
                  </a:cubicBezTo>
                  <a:cubicBezTo>
                    <a:pt x="65" y="116"/>
                    <a:pt x="65" y="116"/>
                    <a:pt x="65" y="116"/>
                  </a:cubicBezTo>
                  <a:cubicBezTo>
                    <a:pt x="67" y="116"/>
                    <a:pt x="69" y="115"/>
                    <a:pt x="69" y="113"/>
                  </a:cubicBezTo>
                  <a:cubicBezTo>
                    <a:pt x="71" y="100"/>
                    <a:pt x="71" y="100"/>
                    <a:pt x="71" y="100"/>
                  </a:cubicBezTo>
                  <a:cubicBezTo>
                    <a:pt x="74" y="100"/>
                    <a:pt x="76" y="99"/>
                    <a:pt x="78" y="97"/>
                  </a:cubicBezTo>
                  <a:cubicBezTo>
                    <a:pt x="89" y="104"/>
                    <a:pt x="89" y="104"/>
                    <a:pt x="89" y="104"/>
                  </a:cubicBezTo>
                  <a:cubicBezTo>
                    <a:pt x="90" y="105"/>
                    <a:pt x="92" y="105"/>
                    <a:pt x="94" y="104"/>
                  </a:cubicBezTo>
                  <a:cubicBezTo>
                    <a:pt x="104" y="93"/>
                    <a:pt x="104" y="93"/>
                    <a:pt x="104" y="93"/>
                  </a:cubicBezTo>
                  <a:cubicBezTo>
                    <a:pt x="105" y="92"/>
                    <a:pt x="106" y="90"/>
                    <a:pt x="105" y="89"/>
                  </a:cubicBezTo>
                  <a:cubicBezTo>
                    <a:pt x="98" y="78"/>
                    <a:pt x="98" y="78"/>
                    <a:pt x="98" y="78"/>
                  </a:cubicBezTo>
                  <a:cubicBezTo>
                    <a:pt x="99" y="76"/>
                    <a:pt x="100" y="74"/>
                    <a:pt x="101" y="71"/>
                  </a:cubicBezTo>
                  <a:cubicBezTo>
                    <a:pt x="113" y="69"/>
                    <a:pt x="113" y="69"/>
                    <a:pt x="113" y="69"/>
                  </a:cubicBezTo>
                  <a:cubicBezTo>
                    <a:pt x="115" y="68"/>
                    <a:pt x="116" y="67"/>
                    <a:pt x="116" y="65"/>
                  </a:cubicBezTo>
                  <a:close/>
                  <a:moveTo>
                    <a:pt x="60" y="79"/>
                  </a:moveTo>
                  <a:cubicBezTo>
                    <a:pt x="46" y="80"/>
                    <a:pt x="35" y="69"/>
                    <a:pt x="36" y="56"/>
                  </a:cubicBezTo>
                  <a:cubicBezTo>
                    <a:pt x="37" y="46"/>
                    <a:pt x="46" y="37"/>
                    <a:pt x="56" y="36"/>
                  </a:cubicBezTo>
                  <a:cubicBezTo>
                    <a:pt x="69" y="35"/>
                    <a:pt x="80" y="46"/>
                    <a:pt x="79" y="59"/>
                  </a:cubicBezTo>
                  <a:cubicBezTo>
                    <a:pt x="78" y="70"/>
                    <a:pt x="70" y="78"/>
                    <a:pt x="60" y="79"/>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4" name="iṥļïḍe"/>
            <p:cNvSpPr/>
            <p:nvPr/>
          </p:nvSpPr>
          <p:spPr bwMode="auto">
            <a:xfrm>
              <a:off x="3199422" y="4268913"/>
              <a:ext cx="661808" cy="661808"/>
            </a:xfrm>
            <a:custGeom>
              <a:avLst/>
              <a:gdLst>
                <a:gd name="T0" fmla="*/ 170 w 170"/>
                <a:gd name="T1" fmla="*/ 96 h 170"/>
                <a:gd name="T2" fmla="*/ 170 w 170"/>
                <a:gd name="T3" fmla="*/ 74 h 170"/>
                <a:gd name="T4" fmla="*/ 166 w 170"/>
                <a:gd name="T5" fmla="*/ 69 h 170"/>
                <a:gd name="T6" fmla="*/ 148 w 170"/>
                <a:gd name="T7" fmla="*/ 65 h 170"/>
                <a:gd name="T8" fmla="*/ 143 w 170"/>
                <a:gd name="T9" fmla="*/ 55 h 170"/>
                <a:gd name="T10" fmla="*/ 154 w 170"/>
                <a:gd name="T11" fmla="*/ 39 h 170"/>
                <a:gd name="T12" fmla="*/ 153 w 170"/>
                <a:gd name="T13" fmla="*/ 33 h 170"/>
                <a:gd name="T14" fmla="*/ 137 w 170"/>
                <a:gd name="T15" fmla="*/ 17 h 170"/>
                <a:gd name="T16" fmla="*/ 131 w 170"/>
                <a:gd name="T17" fmla="*/ 17 h 170"/>
                <a:gd name="T18" fmla="*/ 115 w 170"/>
                <a:gd name="T19" fmla="*/ 27 h 170"/>
                <a:gd name="T20" fmla="*/ 105 w 170"/>
                <a:gd name="T21" fmla="*/ 23 h 170"/>
                <a:gd name="T22" fmla="*/ 101 w 170"/>
                <a:gd name="T23" fmla="*/ 4 h 170"/>
                <a:gd name="T24" fmla="*/ 96 w 170"/>
                <a:gd name="T25" fmla="*/ 0 h 170"/>
                <a:gd name="T26" fmla="*/ 74 w 170"/>
                <a:gd name="T27" fmla="*/ 0 h 170"/>
                <a:gd name="T28" fmla="*/ 69 w 170"/>
                <a:gd name="T29" fmla="*/ 4 h 170"/>
                <a:gd name="T30" fmla="*/ 65 w 170"/>
                <a:gd name="T31" fmla="*/ 23 h 170"/>
                <a:gd name="T32" fmla="*/ 55 w 170"/>
                <a:gd name="T33" fmla="*/ 27 h 170"/>
                <a:gd name="T34" fmla="*/ 39 w 170"/>
                <a:gd name="T35" fmla="*/ 17 h 170"/>
                <a:gd name="T36" fmla="*/ 33 w 170"/>
                <a:gd name="T37" fmla="*/ 17 h 170"/>
                <a:gd name="T38" fmla="*/ 17 w 170"/>
                <a:gd name="T39" fmla="*/ 33 h 170"/>
                <a:gd name="T40" fmla="*/ 16 w 170"/>
                <a:gd name="T41" fmla="*/ 39 h 170"/>
                <a:gd name="T42" fmla="*/ 27 w 170"/>
                <a:gd name="T43" fmla="*/ 55 h 170"/>
                <a:gd name="T44" fmla="*/ 22 w 170"/>
                <a:gd name="T45" fmla="*/ 65 h 170"/>
                <a:gd name="T46" fmla="*/ 4 w 170"/>
                <a:gd name="T47" fmla="*/ 69 h 170"/>
                <a:gd name="T48" fmla="*/ 0 w 170"/>
                <a:gd name="T49" fmla="*/ 74 h 170"/>
                <a:gd name="T50" fmla="*/ 0 w 170"/>
                <a:gd name="T51" fmla="*/ 96 h 170"/>
                <a:gd name="T52" fmla="*/ 4 w 170"/>
                <a:gd name="T53" fmla="*/ 101 h 170"/>
                <a:gd name="T54" fmla="*/ 22 w 170"/>
                <a:gd name="T55" fmla="*/ 105 h 170"/>
                <a:gd name="T56" fmla="*/ 27 w 170"/>
                <a:gd name="T57" fmla="*/ 116 h 170"/>
                <a:gd name="T58" fmla="*/ 16 w 170"/>
                <a:gd name="T59" fmla="*/ 131 h 170"/>
                <a:gd name="T60" fmla="*/ 17 w 170"/>
                <a:gd name="T61" fmla="*/ 138 h 170"/>
                <a:gd name="T62" fmla="*/ 33 w 170"/>
                <a:gd name="T63" fmla="*/ 153 h 170"/>
                <a:gd name="T64" fmla="*/ 39 w 170"/>
                <a:gd name="T65" fmla="*/ 154 h 170"/>
                <a:gd name="T66" fmla="*/ 55 w 170"/>
                <a:gd name="T67" fmla="*/ 144 h 170"/>
                <a:gd name="T68" fmla="*/ 65 w 170"/>
                <a:gd name="T69" fmla="*/ 148 h 170"/>
                <a:gd name="T70" fmla="*/ 69 w 170"/>
                <a:gd name="T71" fmla="*/ 166 h 170"/>
                <a:gd name="T72" fmla="*/ 74 w 170"/>
                <a:gd name="T73" fmla="*/ 170 h 170"/>
                <a:gd name="T74" fmla="*/ 96 w 170"/>
                <a:gd name="T75" fmla="*/ 170 h 170"/>
                <a:gd name="T76" fmla="*/ 101 w 170"/>
                <a:gd name="T77" fmla="*/ 166 h 170"/>
                <a:gd name="T78" fmla="*/ 105 w 170"/>
                <a:gd name="T79" fmla="*/ 148 h 170"/>
                <a:gd name="T80" fmla="*/ 115 w 170"/>
                <a:gd name="T81" fmla="*/ 144 h 170"/>
                <a:gd name="T82" fmla="*/ 131 w 170"/>
                <a:gd name="T83" fmla="*/ 154 h 170"/>
                <a:gd name="T84" fmla="*/ 137 w 170"/>
                <a:gd name="T85" fmla="*/ 153 h 170"/>
                <a:gd name="T86" fmla="*/ 153 w 170"/>
                <a:gd name="T87" fmla="*/ 138 h 170"/>
                <a:gd name="T88" fmla="*/ 154 w 170"/>
                <a:gd name="T89" fmla="*/ 131 h 170"/>
                <a:gd name="T90" fmla="*/ 143 w 170"/>
                <a:gd name="T91" fmla="*/ 116 h 170"/>
                <a:gd name="T92" fmla="*/ 148 w 170"/>
                <a:gd name="T93" fmla="*/ 105 h 170"/>
                <a:gd name="T94" fmla="*/ 166 w 170"/>
                <a:gd name="T95" fmla="*/ 101 h 170"/>
                <a:gd name="T96" fmla="*/ 170 w 170"/>
                <a:gd name="T97" fmla="*/ 96 h 170"/>
                <a:gd name="T98" fmla="*/ 87 w 170"/>
                <a:gd name="T99" fmla="*/ 113 h 170"/>
                <a:gd name="T100" fmla="*/ 58 w 170"/>
                <a:gd name="T101" fmla="*/ 83 h 170"/>
                <a:gd name="T102" fmla="*/ 83 w 170"/>
                <a:gd name="T103" fmla="*/ 58 h 170"/>
                <a:gd name="T104" fmla="*/ 112 w 170"/>
                <a:gd name="T105" fmla="*/ 88 h 170"/>
                <a:gd name="T106" fmla="*/ 87 w 170"/>
                <a:gd name="T107" fmla="*/ 1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70">
                  <a:moveTo>
                    <a:pt x="170" y="96"/>
                  </a:moveTo>
                  <a:cubicBezTo>
                    <a:pt x="170" y="74"/>
                    <a:pt x="170" y="74"/>
                    <a:pt x="170" y="74"/>
                  </a:cubicBezTo>
                  <a:cubicBezTo>
                    <a:pt x="170" y="72"/>
                    <a:pt x="168" y="70"/>
                    <a:pt x="166" y="69"/>
                  </a:cubicBezTo>
                  <a:cubicBezTo>
                    <a:pt x="148" y="65"/>
                    <a:pt x="148" y="65"/>
                    <a:pt x="148" y="65"/>
                  </a:cubicBezTo>
                  <a:cubicBezTo>
                    <a:pt x="146" y="62"/>
                    <a:pt x="145" y="58"/>
                    <a:pt x="143" y="55"/>
                  </a:cubicBezTo>
                  <a:cubicBezTo>
                    <a:pt x="154" y="39"/>
                    <a:pt x="154" y="39"/>
                    <a:pt x="154" y="39"/>
                  </a:cubicBezTo>
                  <a:cubicBezTo>
                    <a:pt x="155" y="37"/>
                    <a:pt x="155" y="35"/>
                    <a:pt x="153" y="33"/>
                  </a:cubicBezTo>
                  <a:cubicBezTo>
                    <a:pt x="137" y="17"/>
                    <a:pt x="137" y="17"/>
                    <a:pt x="137" y="17"/>
                  </a:cubicBezTo>
                  <a:cubicBezTo>
                    <a:pt x="136" y="16"/>
                    <a:pt x="133" y="15"/>
                    <a:pt x="131" y="17"/>
                  </a:cubicBezTo>
                  <a:cubicBezTo>
                    <a:pt x="115" y="27"/>
                    <a:pt x="115" y="27"/>
                    <a:pt x="115" y="27"/>
                  </a:cubicBezTo>
                  <a:cubicBezTo>
                    <a:pt x="112" y="25"/>
                    <a:pt x="108" y="24"/>
                    <a:pt x="105" y="23"/>
                  </a:cubicBezTo>
                  <a:cubicBezTo>
                    <a:pt x="101" y="4"/>
                    <a:pt x="101" y="4"/>
                    <a:pt x="101" y="4"/>
                  </a:cubicBezTo>
                  <a:cubicBezTo>
                    <a:pt x="101" y="2"/>
                    <a:pt x="98" y="0"/>
                    <a:pt x="96" y="0"/>
                  </a:cubicBezTo>
                  <a:cubicBezTo>
                    <a:pt x="74" y="0"/>
                    <a:pt x="74" y="0"/>
                    <a:pt x="74" y="0"/>
                  </a:cubicBezTo>
                  <a:cubicBezTo>
                    <a:pt x="71" y="0"/>
                    <a:pt x="69" y="2"/>
                    <a:pt x="69" y="4"/>
                  </a:cubicBezTo>
                  <a:cubicBezTo>
                    <a:pt x="65" y="23"/>
                    <a:pt x="65" y="23"/>
                    <a:pt x="65" y="23"/>
                  </a:cubicBezTo>
                  <a:cubicBezTo>
                    <a:pt x="61" y="24"/>
                    <a:pt x="58" y="25"/>
                    <a:pt x="55" y="27"/>
                  </a:cubicBezTo>
                  <a:cubicBezTo>
                    <a:pt x="39" y="17"/>
                    <a:pt x="39" y="17"/>
                    <a:pt x="39" y="17"/>
                  </a:cubicBezTo>
                  <a:cubicBezTo>
                    <a:pt x="37" y="15"/>
                    <a:pt x="34" y="16"/>
                    <a:pt x="33" y="17"/>
                  </a:cubicBezTo>
                  <a:cubicBezTo>
                    <a:pt x="17" y="33"/>
                    <a:pt x="17" y="33"/>
                    <a:pt x="17" y="33"/>
                  </a:cubicBezTo>
                  <a:cubicBezTo>
                    <a:pt x="15" y="35"/>
                    <a:pt x="15" y="37"/>
                    <a:pt x="16" y="39"/>
                  </a:cubicBezTo>
                  <a:cubicBezTo>
                    <a:pt x="27" y="55"/>
                    <a:pt x="27" y="55"/>
                    <a:pt x="27" y="55"/>
                  </a:cubicBezTo>
                  <a:cubicBezTo>
                    <a:pt x="25" y="58"/>
                    <a:pt x="23" y="62"/>
                    <a:pt x="22" y="65"/>
                  </a:cubicBezTo>
                  <a:cubicBezTo>
                    <a:pt x="4" y="69"/>
                    <a:pt x="4" y="69"/>
                    <a:pt x="4" y="69"/>
                  </a:cubicBezTo>
                  <a:cubicBezTo>
                    <a:pt x="2" y="70"/>
                    <a:pt x="0" y="72"/>
                    <a:pt x="0" y="74"/>
                  </a:cubicBezTo>
                  <a:cubicBezTo>
                    <a:pt x="0" y="96"/>
                    <a:pt x="0" y="96"/>
                    <a:pt x="0" y="96"/>
                  </a:cubicBezTo>
                  <a:cubicBezTo>
                    <a:pt x="0" y="99"/>
                    <a:pt x="2" y="101"/>
                    <a:pt x="4" y="101"/>
                  </a:cubicBezTo>
                  <a:cubicBezTo>
                    <a:pt x="22" y="105"/>
                    <a:pt x="22" y="105"/>
                    <a:pt x="22" y="105"/>
                  </a:cubicBezTo>
                  <a:cubicBezTo>
                    <a:pt x="23" y="109"/>
                    <a:pt x="25" y="112"/>
                    <a:pt x="27" y="116"/>
                  </a:cubicBezTo>
                  <a:cubicBezTo>
                    <a:pt x="16" y="131"/>
                    <a:pt x="16" y="131"/>
                    <a:pt x="16" y="131"/>
                  </a:cubicBezTo>
                  <a:cubicBezTo>
                    <a:pt x="15" y="133"/>
                    <a:pt x="15" y="136"/>
                    <a:pt x="17" y="138"/>
                  </a:cubicBezTo>
                  <a:cubicBezTo>
                    <a:pt x="33" y="153"/>
                    <a:pt x="33" y="153"/>
                    <a:pt x="33" y="153"/>
                  </a:cubicBezTo>
                  <a:cubicBezTo>
                    <a:pt x="34" y="155"/>
                    <a:pt x="37" y="155"/>
                    <a:pt x="39" y="154"/>
                  </a:cubicBezTo>
                  <a:cubicBezTo>
                    <a:pt x="55" y="144"/>
                    <a:pt x="55" y="144"/>
                    <a:pt x="55" y="144"/>
                  </a:cubicBezTo>
                  <a:cubicBezTo>
                    <a:pt x="58" y="145"/>
                    <a:pt x="61" y="147"/>
                    <a:pt x="65" y="148"/>
                  </a:cubicBezTo>
                  <a:cubicBezTo>
                    <a:pt x="69" y="166"/>
                    <a:pt x="69" y="166"/>
                    <a:pt x="69" y="166"/>
                  </a:cubicBezTo>
                  <a:cubicBezTo>
                    <a:pt x="69" y="169"/>
                    <a:pt x="71" y="170"/>
                    <a:pt x="74" y="170"/>
                  </a:cubicBezTo>
                  <a:cubicBezTo>
                    <a:pt x="96" y="170"/>
                    <a:pt x="96" y="170"/>
                    <a:pt x="96" y="170"/>
                  </a:cubicBezTo>
                  <a:cubicBezTo>
                    <a:pt x="98" y="170"/>
                    <a:pt x="101" y="169"/>
                    <a:pt x="101" y="166"/>
                  </a:cubicBezTo>
                  <a:cubicBezTo>
                    <a:pt x="105" y="148"/>
                    <a:pt x="105" y="148"/>
                    <a:pt x="105" y="148"/>
                  </a:cubicBezTo>
                  <a:cubicBezTo>
                    <a:pt x="108" y="147"/>
                    <a:pt x="112" y="145"/>
                    <a:pt x="115" y="144"/>
                  </a:cubicBezTo>
                  <a:cubicBezTo>
                    <a:pt x="131" y="154"/>
                    <a:pt x="131" y="154"/>
                    <a:pt x="131" y="154"/>
                  </a:cubicBezTo>
                  <a:cubicBezTo>
                    <a:pt x="133" y="155"/>
                    <a:pt x="136" y="155"/>
                    <a:pt x="137" y="153"/>
                  </a:cubicBezTo>
                  <a:cubicBezTo>
                    <a:pt x="153" y="138"/>
                    <a:pt x="153" y="138"/>
                    <a:pt x="153" y="138"/>
                  </a:cubicBezTo>
                  <a:cubicBezTo>
                    <a:pt x="155" y="136"/>
                    <a:pt x="155" y="133"/>
                    <a:pt x="154" y="131"/>
                  </a:cubicBezTo>
                  <a:cubicBezTo>
                    <a:pt x="143" y="116"/>
                    <a:pt x="143" y="116"/>
                    <a:pt x="143" y="116"/>
                  </a:cubicBezTo>
                  <a:cubicBezTo>
                    <a:pt x="145" y="112"/>
                    <a:pt x="146" y="109"/>
                    <a:pt x="148" y="105"/>
                  </a:cubicBezTo>
                  <a:cubicBezTo>
                    <a:pt x="166" y="101"/>
                    <a:pt x="166" y="101"/>
                    <a:pt x="166" y="101"/>
                  </a:cubicBezTo>
                  <a:cubicBezTo>
                    <a:pt x="168" y="101"/>
                    <a:pt x="170" y="99"/>
                    <a:pt x="170" y="96"/>
                  </a:cubicBezTo>
                  <a:close/>
                  <a:moveTo>
                    <a:pt x="87" y="113"/>
                  </a:moveTo>
                  <a:cubicBezTo>
                    <a:pt x="70" y="114"/>
                    <a:pt x="56" y="100"/>
                    <a:pt x="58" y="83"/>
                  </a:cubicBezTo>
                  <a:cubicBezTo>
                    <a:pt x="59" y="70"/>
                    <a:pt x="69" y="59"/>
                    <a:pt x="83" y="58"/>
                  </a:cubicBezTo>
                  <a:cubicBezTo>
                    <a:pt x="100" y="57"/>
                    <a:pt x="114" y="71"/>
                    <a:pt x="112" y="88"/>
                  </a:cubicBezTo>
                  <a:cubicBezTo>
                    <a:pt x="111" y="101"/>
                    <a:pt x="101" y="112"/>
                    <a:pt x="87" y="113"/>
                  </a:cubicBezTo>
                  <a:close/>
                </a:path>
              </a:pathLst>
            </a:custGeom>
            <a:solidFill>
              <a:srgbClr val="C951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5" name="iśļîḓe"/>
            <p:cNvSpPr/>
            <p:nvPr/>
          </p:nvSpPr>
          <p:spPr bwMode="auto">
            <a:xfrm>
              <a:off x="7835822" y="2568463"/>
              <a:ext cx="654309" cy="650559"/>
            </a:xfrm>
            <a:custGeom>
              <a:avLst/>
              <a:gdLst>
                <a:gd name="T0" fmla="*/ 168 w 168"/>
                <a:gd name="T1" fmla="*/ 94 h 167"/>
                <a:gd name="T2" fmla="*/ 168 w 168"/>
                <a:gd name="T3" fmla="*/ 72 h 167"/>
                <a:gd name="T4" fmla="*/ 164 w 168"/>
                <a:gd name="T5" fmla="*/ 67 h 167"/>
                <a:gd name="T6" fmla="*/ 146 w 168"/>
                <a:gd name="T7" fmla="*/ 64 h 167"/>
                <a:gd name="T8" fmla="*/ 141 w 168"/>
                <a:gd name="T9" fmla="*/ 53 h 167"/>
                <a:gd name="T10" fmla="*/ 151 w 168"/>
                <a:gd name="T11" fmla="*/ 38 h 167"/>
                <a:gd name="T12" fmla="*/ 151 w 168"/>
                <a:gd name="T13" fmla="*/ 32 h 167"/>
                <a:gd name="T14" fmla="*/ 135 w 168"/>
                <a:gd name="T15" fmla="*/ 16 h 167"/>
                <a:gd name="T16" fmla="*/ 129 w 168"/>
                <a:gd name="T17" fmla="*/ 16 h 167"/>
                <a:gd name="T18" fmla="*/ 114 w 168"/>
                <a:gd name="T19" fmla="*/ 26 h 167"/>
                <a:gd name="T20" fmla="*/ 104 w 168"/>
                <a:gd name="T21" fmla="*/ 22 h 167"/>
                <a:gd name="T22" fmla="*/ 100 w 168"/>
                <a:gd name="T23" fmla="*/ 4 h 167"/>
                <a:gd name="T24" fmla="*/ 95 w 168"/>
                <a:gd name="T25" fmla="*/ 0 h 167"/>
                <a:gd name="T26" fmla="*/ 73 w 168"/>
                <a:gd name="T27" fmla="*/ 0 h 167"/>
                <a:gd name="T28" fmla="*/ 68 w 168"/>
                <a:gd name="T29" fmla="*/ 4 h 167"/>
                <a:gd name="T30" fmla="*/ 64 w 168"/>
                <a:gd name="T31" fmla="*/ 22 h 167"/>
                <a:gd name="T32" fmla="*/ 54 w 168"/>
                <a:gd name="T33" fmla="*/ 26 h 167"/>
                <a:gd name="T34" fmla="*/ 39 w 168"/>
                <a:gd name="T35" fmla="*/ 16 h 167"/>
                <a:gd name="T36" fmla="*/ 33 w 168"/>
                <a:gd name="T37" fmla="*/ 16 h 167"/>
                <a:gd name="T38" fmla="*/ 17 w 168"/>
                <a:gd name="T39" fmla="*/ 32 h 167"/>
                <a:gd name="T40" fmla="*/ 17 w 168"/>
                <a:gd name="T41" fmla="*/ 38 h 167"/>
                <a:gd name="T42" fmla="*/ 27 w 168"/>
                <a:gd name="T43" fmla="*/ 53 h 167"/>
                <a:gd name="T44" fmla="*/ 22 w 168"/>
                <a:gd name="T45" fmla="*/ 64 h 167"/>
                <a:gd name="T46" fmla="*/ 4 w 168"/>
                <a:gd name="T47" fmla="*/ 67 h 167"/>
                <a:gd name="T48" fmla="*/ 0 w 168"/>
                <a:gd name="T49" fmla="*/ 72 h 167"/>
                <a:gd name="T50" fmla="*/ 0 w 168"/>
                <a:gd name="T51" fmla="*/ 94 h 167"/>
                <a:gd name="T52" fmla="*/ 4 w 168"/>
                <a:gd name="T53" fmla="*/ 99 h 167"/>
                <a:gd name="T54" fmla="*/ 22 w 168"/>
                <a:gd name="T55" fmla="*/ 103 h 167"/>
                <a:gd name="T56" fmla="*/ 27 w 168"/>
                <a:gd name="T57" fmla="*/ 113 h 167"/>
                <a:gd name="T58" fmla="*/ 17 w 168"/>
                <a:gd name="T59" fmla="*/ 128 h 167"/>
                <a:gd name="T60" fmla="*/ 17 w 168"/>
                <a:gd name="T61" fmla="*/ 135 h 167"/>
                <a:gd name="T62" fmla="*/ 33 w 168"/>
                <a:gd name="T63" fmla="*/ 150 h 167"/>
                <a:gd name="T64" fmla="*/ 39 w 168"/>
                <a:gd name="T65" fmla="*/ 151 h 167"/>
                <a:gd name="T66" fmla="*/ 54 w 168"/>
                <a:gd name="T67" fmla="*/ 141 h 167"/>
                <a:gd name="T68" fmla="*/ 64 w 168"/>
                <a:gd name="T69" fmla="*/ 145 h 167"/>
                <a:gd name="T70" fmla="*/ 68 w 168"/>
                <a:gd name="T71" fmla="*/ 163 h 167"/>
                <a:gd name="T72" fmla="*/ 73 w 168"/>
                <a:gd name="T73" fmla="*/ 167 h 167"/>
                <a:gd name="T74" fmla="*/ 95 w 168"/>
                <a:gd name="T75" fmla="*/ 167 h 167"/>
                <a:gd name="T76" fmla="*/ 100 w 168"/>
                <a:gd name="T77" fmla="*/ 163 h 167"/>
                <a:gd name="T78" fmla="*/ 104 w 168"/>
                <a:gd name="T79" fmla="*/ 145 h 167"/>
                <a:gd name="T80" fmla="*/ 114 w 168"/>
                <a:gd name="T81" fmla="*/ 141 h 167"/>
                <a:gd name="T82" fmla="*/ 129 w 168"/>
                <a:gd name="T83" fmla="*/ 151 h 167"/>
                <a:gd name="T84" fmla="*/ 135 w 168"/>
                <a:gd name="T85" fmla="*/ 150 h 167"/>
                <a:gd name="T86" fmla="*/ 151 w 168"/>
                <a:gd name="T87" fmla="*/ 135 h 167"/>
                <a:gd name="T88" fmla="*/ 151 w 168"/>
                <a:gd name="T89" fmla="*/ 128 h 167"/>
                <a:gd name="T90" fmla="*/ 141 w 168"/>
                <a:gd name="T91" fmla="*/ 113 h 167"/>
                <a:gd name="T92" fmla="*/ 146 w 168"/>
                <a:gd name="T93" fmla="*/ 103 h 167"/>
                <a:gd name="T94" fmla="*/ 164 w 168"/>
                <a:gd name="T95" fmla="*/ 99 h 167"/>
                <a:gd name="T96" fmla="*/ 168 w 168"/>
                <a:gd name="T97" fmla="*/ 94 h 167"/>
                <a:gd name="T98" fmla="*/ 86 w 168"/>
                <a:gd name="T99" fmla="*/ 110 h 167"/>
                <a:gd name="T100" fmla="*/ 57 w 168"/>
                <a:gd name="T101" fmla="*/ 81 h 167"/>
                <a:gd name="T102" fmla="*/ 82 w 168"/>
                <a:gd name="T103" fmla="*/ 56 h 167"/>
                <a:gd name="T104" fmla="*/ 111 w 168"/>
                <a:gd name="T105" fmla="*/ 85 h 167"/>
                <a:gd name="T106" fmla="*/ 86 w 168"/>
                <a:gd name="T107" fmla="*/ 11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7">
                  <a:moveTo>
                    <a:pt x="168" y="94"/>
                  </a:moveTo>
                  <a:cubicBezTo>
                    <a:pt x="168" y="72"/>
                    <a:pt x="168" y="72"/>
                    <a:pt x="168" y="72"/>
                  </a:cubicBezTo>
                  <a:cubicBezTo>
                    <a:pt x="168" y="70"/>
                    <a:pt x="166" y="68"/>
                    <a:pt x="164" y="67"/>
                  </a:cubicBezTo>
                  <a:cubicBezTo>
                    <a:pt x="146" y="64"/>
                    <a:pt x="146" y="64"/>
                    <a:pt x="146" y="64"/>
                  </a:cubicBezTo>
                  <a:cubicBezTo>
                    <a:pt x="144" y="60"/>
                    <a:pt x="143" y="57"/>
                    <a:pt x="141" y="53"/>
                  </a:cubicBezTo>
                  <a:cubicBezTo>
                    <a:pt x="151" y="38"/>
                    <a:pt x="151" y="38"/>
                    <a:pt x="151" y="38"/>
                  </a:cubicBezTo>
                  <a:cubicBezTo>
                    <a:pt x="153" y="36"/>
                    <a:pt x="152" y="33"/>
                    <a:pt x="151" y="32"/>
                  </a:cubicBezTo>
                  <a:cubicBezTo>
                    <a:pt x="135" y="16"/>
                    <a:pt x="135" y="16"/>
                    <a:pt x="135" y="16"/>
                  </a:cubicBezTo>
                  <a:cubicBezTo>
                    <a:pt x="134" y="15"/>
                    <a:pt x="131" y="14"/>
                    <a:pt x="129" y="16"/>
                  </a:cubicBezTo>
                  <a:cubicBezTo>
                    <a:pt x="114" y="26"/>
                    <a:pt x="114" y="26"/>
                    <a:pt x="114" y="26"/>
                  </a:cubicBezTo>
                  <a:cubicBezTo>
                    <a:pt x="110" y="24"/>
                    <a:pt x="107" y="23"/>
                    <a:pt x="104" y="22"/>
                  </a:cubicBezTo>
                  <a:cubicBezTo>
                    <a:pt x="100" y="4"/>
                    <a:pt x="100" y="4"/>
                    <a:pt x="100" y="4"/>
                  </a:cubicBezTo>
                  <a:cubicBezTo>
                    <a:pt x="99" y="1"/>
                    <a:pt x="97" y="0"/>
                    <a:pt x="95" y="0"/>
                  </a:cubicBezTo>
                  <a:cubicBezTo>
                    <a:pt x="73" y="0"/>
                    <a:pt x="73" y="0"/>
                    <a:pt x="73" y="0"/>
                  </a:cubicBezTo>
                  <a:cubicBezTo>
                    <a:pt x="71" y="0"/>
                    <a:pt x="69" y="1"/>
                    <a:pt x="68" y="4"/>
                  </a:cubicBezTo>
                  <a:cubicBezTo>
                    <a:pt x="64" y="22"/>
                    <a:pt x="64" y="22"/>
                    <a:pt x="64" y="22"/>
                  </a:cubicBezTo>
                  <a:cubicBezTo>
                    <a:pt x="61" y="23"/>
                    <a:pt x="58" y="24"/>
                    <a:pt x="54" y="26"/>
                  </a:cubicBezTo>
                  <a:cubicBezTo>
                    <a:pt x="39" y="16"/>
                    <a:pt x="39" y="16"/>
                    <a:pt x="39" y="16"/>
                  </a:cubicBezTo>
                  <a:cubicBezTo>
                    <a:pt x="37" y="14"/>
                    <a:pt x="34" y="15"/>
                    <a:pt x="33" y="16"/>
                  </a:cubicBezTo>
                  <a:cubicBezTo>
                    <a:pt x="17" y="32"/>
                    <a:pt x="17" y="32"/>
                    <a:pt x="17" y="32"/>
                  </a:cubicBezTo>
                  <a:cubicBezTo>
                    <a:pt x="15" y="33"/>
                    <a:pt x="15" y="36"/>
                    <a:pt x="17" y="38"/>
                  </a:cubicBezTo>
                  <a:cubicBezTo>
                    <a:pt x="27" y="53"/>
                    <a:pt x="27" y="53"/>
                    <a:pt x="27" y="53"/>
                  </a:cubicBezTo>
                  <a:cubicBezTo>
                    <a:pt x="25" y="57"/>
                    <a:pt x="24" y="60"/>
                    <a:pt x="22" y="64"/>
                  </a:cubicBezTo>
                  <a:cubicBezTo>
                    <a:pt x="4" y="67"/>
                    <a:pt x="4" y="67"/>
                    <a:pt x="4" y="67"/>
                  </a:cubicBezTo>
                  <a:cubicBezTo>
                    <a:pt x="2" y="68"/>
                    <a:pt x="0" y="70"/>
                    <a:pt x="0" y="72"/>
                  </a:cubicBezTo>
                  <a:cubicBezTo>
                    <a:pt x="0" y="94"/>
                    <a:pt x="0" y="94"/>
                    <a:pt x="0" y="94"/>
                  </a:cubicBezTo>
                  <a:cubicBezTo>
                    <a:pt x="0" y="96"/>
                    <a:pt x="2" y="99"/>
                    <a:pt x="4" y="99"/>
                  </a:cubicBezTo>
                  <a:cubicBezTo>
                    <a:pt x="22" y="103"/>
                    <a:pt x="22" y="103"/>
                    <a:pt x="22" y="103"/>
                  </a:cubicBezTo>
                  <a:cubicBezTo>
                    <a:pt x="24" y="106"/>
                    <a:pt x="25" y="110"/>
                    <a:pt x="27" y="113"/>
                  </a:cubicBezTo>
                  <a:cubicBezTo>
                    <a:pt x="17" y="128"/>
                    <a:pt x="17" y="128"/>
                    <a:pt x="17" y="128"/>
                  </a:cubicBezTo>
                  <a:cubicBezTo>
                    <a:pt x="15" y="130"/>
                    <a:pt x="15" y="133"/>
                    <a:pt x="17" y="135"/>
                  </a:cubicBezTo>
                  <a:cubicBezTo>
                    <a:pt x="33" y="150"/>
                    <a:pt x="33" y="150"/>
                    <a:pt x="33" y="150"/>
                  </a:cubicBezTo>
                  <a:cubicBezTo>
                    <a:pt x="34" y="152"/>
                    <a:pt x="37" y="152"/>
                    <a:pt x="39" y="151"/>
                  </a:cubicBezTo>
                  <a:cubicBezTo>
                    <a:pt x="54" y="141"/>
                    <a:pt x="54" y="141"/>
                    <a:pt x="54" y="141"/>
                  </a:cubicBezTo>
                  <a:cubicBezTo>
                    <a:pt x="58" y="142"/>
                    <a:pt x="61" y="144"/>
                    <a:pt x="64" y="145"/>
                  </a:cubicBezTo>
                  <a:cubicBezTo>
                    <a:pt x="68" y="163"/>
                    <a:pt x="68" y="163"/>
                    <a:pt x="68" y="163"/>
                  </a:cubicBezTo>
                  <a:cubicBezTo>
                    <a:pt x="69" y="165"/>
                    <a:pt x="71" y="167"/>
                    <a:pt x="73" y="167"/>
                  </a:cubicBezTo>
                  <a:cubicBezTo>
                    <a:pt x="95" y="167"/>
                    <a:pt x="95" y="167"/>
                    <a:pt x="95" y="167"/>
                  </a:cubicBezTo>
                  <a:cubicBezTo>
                    <a:pt x="97" y="167"/>
                    <a:pt x="99" y="165"/>
                    <a:pt x="100" y="163"/>
                  </a:cubicBezTo>
                  <a:cubicBezTo>
                    <a:pt x="104" y="145"/>
                    <a:pt x="104" y="145"/>
                    <a:pt x="104" y="145"/>
                  </a:cubicBezTo>
                  <a:cubicBezTo>
                    <a:pt x="107" y="144"/>
                    <a:pt x="110" y="142"/>
                    <a:pt x="114" y="141"/>
                  </a:cubicBezTo>
                  <a:cubicBezTo>
                    <a:pt x="129" y="151"/>
                    <a:pt x="129" y="151"/>
                    <a:pt x="129" y="151"/>
                  </a:cubicBezTo>
                  <a:cubicBezTo>
                    <a:pt x="131" y="152"/>
                    <a:pt x="134" y="152"/>
                    <a:pt x="135" y="150"/>
                  </a:cubicBezTo>
                  <a:cubicBezTo>
                    <a:pt x="151" y="135"/>
                    <a:pt x="151" y="135"/>
                    <a:pt x="151" y="135"/>
                  </a:cubicBezTo>
                  <a:cubicBezTo>
                    <a:pt x="152" y="133"/>
                    <a:pt x="153" y="130"/>
                    <a:pt x="151" y="128"/>
                  </a:cubicBezTo>
                  <a:cubicBezTo>
                    <a:pt x="141" y="113"/>
                    <a:pt x="141" y="113"/>
                    <a:pt x="141" y="113"/>
                  </a:cubicBezTo>
                  <a:cubicBezTo>
                    <a:pt x="143" y="110"/>
                    <a:pt x="144" y="106"/>
                    <a:pt x="146" y="103"/>
                  </a:cubicBezTo>
                  <a:cubicBezTo>
                    <a:pt x="164" y="99"/>
                    <a:pt x="164" y="99"/>
                    <a:pt x="164" y="99"/>
                  </a:cubicBezTo>
                  <a:cubicBezTo>
                    <a:pt x="166" y="99"/>
                    <a:pt x="168" y="96"/>
                    <a:pt x="168" y="94"/>
                  </a:cubicBezTo>
                  <a:close/>
                  <a:moveTo>
                    <a:pt x="86" y="110"/>
                  </a:moveTo>
                  <a:cubicBezTo>
                    <a:pt x="70" y="111"/>
                    <a:pt x="56" y="98"/>
                    <a:pt x="57" y="81"/>
                  </a:cubicBezTo>
                  <a:cubicBezTo>
                    <a:pt x="58" y="68"/>
                    <a:pt x="69" y="57"/>
                    <a:pt x="82" y="56"/>
                  </a:cubicBezTo>
                  <a:cubicBezTo>
                    <a:pt x="98" y="55"/>
                    <a:pt x="112" y="69"/>
                    <a:pt x="111" y="85"/>
                  </a:cubicBezTo>
                  <a:cubicBezTo>
                    <a:pt x="110" y="98"/>
                    <a:pt x="99" y="109"/>
                    <a:pt x="86" y="110"/>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6" name="ïṥlïḓê"/>
            <p:cNvSpPr/>
            <p:nvPr/>
          </p:nvSpPr>
          <p:spPr bwMode="auto">
            <a:xfrm>
              <a:off x="8244530" y="3168402"/>
              <a:ext cx="568067" cy="571817"/>
            </a:xfrm>
            <a:custGeom>
              <a:avLst/>
              <a:gdLst>
                <a:gd name="T0" fmla="*/ 146 w 146"/>
                <a:gd name="T1" fmla="*/ 83 h 147"/>
                <a:gd name="T2" fmla="*/ 146 w 146"/>
                <a:gd name="T3" fmla="*/ 64 h 147"/>
                <a:gd name="T4" fmla="*/ 142 w 146"/>
                <a:gd name="T5" fmla="*/ 60 h 147"/>
                <a:gd name="T6" fmla="*/ 127 w 146"/>
                <a:gd name="T7" fmla="*/ 56 h 147"/>
                <a:gd name="T8" fmla="*/ 123 w 146"/>
                <a:gd name="T9" fmla="*/ 48 h 147"/>
                <a:gd name="T10" fmla="*/ 132 w 146"/>
                <a:gd name="T11" fmla="*/ 34 h 147"/>
                <a:gd name="T12" fmla="*/ 131 w 146"/>
                <a:gd name="T13" fmla="*/ 29 h 147"/>
                <a:gd name="T14" fmla="*/ 118 w 146"/>
                <a:gd name="T15" fmla="*/ 15 h 147"/>
                <a:gd name="T16" fmla="*/ 112 w 146"/>
                <a:gd name="T17" fmla="*/ 15 h 147"/>
                <a:gd name="T18" fmla="*/ 99 w 146"/>
                <a:gd name="T19" fmla="*/ 23 h 147"/>
                <a:gd name="T20" fmla="*/ 90 w 146"/>
                <a:gd name="T21" fmla="*/ 20 h 147"/>
                <a:gd name="T22" fmla="*/ 87 w 146"/>
                <a:gd name="T23" fmla="*/ 4 h 147"/>
                <a:gd name="T24" fmla="*/ 82 w 146"/>
                <a:gd name="T25" fmla="*/ 0 h 147"/>
                <a:gd name="T26" fmla="*/ 63 w 146"/>
                <a:gd name="T27" fmla="*/ 0 h 147"/>
                <a:gd name="T28" fmla="*/ 59 w 146"/>
                <a:gd name="T29" fmla="*/ 4 h 147"/>
                <a:gd name="T30" fmla="*/ 56 w 146"/>
                <a:gd name="T31" fmla="*/ 20 h 147"/>
                <a:gd name="T32" fmla="*/ 47 w 146"/>
                <a:gd name="T33" fmla="*/ 23 h 147"/>
                <a:gd name="T34" fmla="*/ 33 w 146"/>
                <a:gd name="T35" fmla="*/ 15 h 147"/>
                <a:gd name="T36" fmla="*/ 28 w 146"/>
                <a:gd name="T37" fmla="*/ 15 h 147"/>
                <a:gd name="T38" fmla="*/ 14 w 146"/>
                <a:gd name="T39" fmla="*/ 29 h 147"/>
                <a:gd name="T40" fmla="*/ 14 w 146"/>
                <a:gd name="T41" fmla="*/ 34 h 147"/>
                <a:gd name="T42" fmla="*/ 23 w 146"/>
                <a:gd name="T43" fmla="*/ 48 h 147"/>
                <a:gd name="T44" fmla="*/ 19 w 146"/>
                <a:gd name="T45" fmla="*/ 56 h 147"/>
                <a:gd name="T46" fmla="*/ 3 w 146"/>
                <a:gd name="T47" fmla="*/ 60 h 147"/>
                <a:gd name="T48" fmla="*/ 0 w 146"/>
                <a:gd name="T49" fmla="*/ 64 h 147"/>
                <a:gd name="T50" fmla="*/ 0 w 146"/>
                <a:gd name="T51" fmla="*/ 83 h 147"/>
                <a:gd name="T52" fmla="*/ 3 w 146"/>
                <a:gd name="T53" fmla="*/ 87 h 147"/>
                <a:gd name="T54" fmla="*/ 19 w 146"/>
                <a:gd name="T55" fmla="*/ 91 h 147"/>
                <a:gd name="T56" fmla="*/ 23 w 146"/>
                <a:gd name="T57" fmla="*/ 100 h 147"/>
                <a:gd name="T58" fmla="*/ 14 w 146"/>
                <a:gd name="T59" fmla="*/ 113 h 147"/>
                <a:gd name="T60" fmla="*/ 14 w 146"/>
                <a:gd name="T61" fmla="*/ 119 h 147"/>
                <a:gd name="T62" fmla="*/ 28 w 146"/>
                <a:gd name="T63" fmla="*/ 132 h 147"/>
                <a:gd name="T64" fmla="*/ 33 w 146"/>
                <a:gd name="T65" fmla="*/ 133 h 147"/>
                <a:gd name="T66" fmla="*/ 47 w 146"/>
                <a:gd name="T67" fmla="*/ 124 h 147"/>
                <a:gd name="T68" fmla="*/ 56 w 146"/>
                <a:gd name="T69" fmla="*/ 127 h 147"/>
                <a:gd name="T70" fmla="*/ 59 w 146"/>
                <a:gd name="T71" fmla="*/ 143 h 147"/>
                <a:gd name="T72" fmla="*/ 63 w 146"/>
                <a:gd name="T73" fmla="*/ 147 h 147"/>
                <a:gd name="T74" fmla="*/ 82 w 146"/>
                <a:gd name="T75" fmla="*/ 147 h 147"/>
                <a:gd name="T76" fmla="*/ 87 w 146"/>
                <a:gd name="T77" fmla="*/ 143 h 147"/>
                <a:gd name="T78" fmla="*/ 90 w 146"/>
                <a:gd name="T79" fmla="*/ 127 h 147"/>
                <a:gd name="T80" fmla="*/ 99 w 146"/>
                <a:gd name="T81" fmla="*/ 124 h 147"/>
                <a:gd name="T82" fmla="*/ 112 w 146"/>
                <a:gd name="T83" fmla="*/ 133 h 147"/>
                <a:gd name="T84" fmla="*/ 118 w 146"/>
                <a:gd name="T85" fmla="*/ 132 h 147"/>
                <a:gd name="T86" fmla="*/ 131 w 146"/>
                <a:gd name="T87" fmla="*/ 119 h 147"/>
                <a:gd name="T88" fmla="*/ 132 w 146"/>
                <a:gd name="T89" fmla="*/ 113 h 147"/>
                <a:gd name="T90" fmla="*/ 123 w 146"/>
                <a:gd name="T91" fmla="*/ 100 h 147"/>
                <a:gd name="T92" fmla="*/ 127 w 146"/>
                <a:gd name="T93" fmla="*/ 91 h 147"/>
                <a:gd name="T94" fmla="*/ 142 w 146"/>
                <a:gd name="T95" fmla="*/ 87 h 147"/>
                <a:gd name="T96" fmla="*/ 146 w 146"/>
                <a:gd name="T97" fmla="*/ 83 h 147"/>
                <a:gd name="T98" fmla="*/ 76 w 146"/>
                <a:gd name="T99" fmla="*/ 112 h 147"/>
                <a:gd name="T100" fmla="*/ 34 w 146"/>
                <a:gd name="T101" fmla="*/ 70 h 147"/>
                <a:gd name="T102" fmla="*/ 70 w 146"/>
                <a:gd name="T103" fmla="*/ 35 h 147"/>
                <a:gd name="T104" fmla="*/ 111 w 146"/>
                <a:gd name="T105" fmla="*/ 77 h 147"/>
                <a:gd name="T106" fmla="*/ 76 w 146"/>
                <a:gd name="T107" fmla="*/ 112 h 147"/>
                <a:gd name="T108" fmla="*/ 75 w 146"/>
                <a:gd name="T109" fmla="*/ 96 h 147"/>
                <a:gd name="T110" fmla="*/ 50 w 146"/>
                <a:gd name="T111" fmla="*/ 72 h 147"/>
                <a:gd name="T112" fmla="*/ 71 w 146"/>
                <a:gd name="T113" fmla="*/ 51 h 147"/>
                <a:gd name="T114" fmla="*/ 95 w 146"/>
                <a:gd name="T115" fmla="*/ 75 h 147"/>
                <a:gd name="T116" fmla="*/ 75 w 146"/>
                <a:gd name="T117" fmla="*/ 9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 h="147">
                  <a:moveTo>
                    <a:pt x="146" y="83"/>
                  </a:moveTo>
                  <a:cubicBezTo>
                    <a:pt x="146" y="64"/>
                    <a:pt x="146" y="64"/>
                    <a:pt x="146" y="64"/>
                  </a:cubicBezTo>
                  <a:cubicBezTo>
                    <a:pt x="146" y="62"/>
                    <a:pt x="144" y="60"/>
                    <a:pt x="142" y="60"/>
                  </a:cubicBezTo>
                  <a:cubicBezTo>
                    <a:pt x="127" y="56"/>
                    <a:pt x="127" y="56"/>
                    <a:pt x="127" y="56"/>
                  </a:cubicBezTo>
                  <a:cubicBezTo>
                    <a:pt x="126" y="53"/>
                    <a:pt x="124" y="50"/>
                    <a:pt x="123" y="48"/>
                  </a:cubicBezTo>
                  <a:cubicBezTo>
                    <a:pt x="132" y="34"/>
                    <a:pt x="132" y="34"/>
                    <a:pt x="132" y="34"/>
                  </a:cubicBezTo>
                  <a:cubicBezTo>
                    <a:pt x="133" y="32"/>
                    <a:pt x="133" y="30"/>
                    <a:pt x="131" y="29"/>
                  </a:cubicBezTo>
                  <a:cubicBezTo>
                    <a:pt x="118" y="15"/>
                    <a:pt x="118" y="15"/>
                    <a:pt x="118" y="15"/>
                  </a:cubicBezTo>
                  <a:cubicBezTo>
                    <a:pt x="116" y="14"/>
                    <a:pt x="114" y="13"/>
                    <a:pt x="112" y="15"/>
                  </a:cubicBezTo>
                  <a:cubicBezTo>
                    <a:pt x="99" y="23"/>
                    <a:pt x="99" y="23"/>
                    <a:pt x="99" y="23"/>
                  </a:cubicBezTo>
                  <a:cubicBezTo>
                    <a:pt x="96" y="22"/>
                    <a:pt x="93" y="21"/>
                    <a:pt x="90" y="20"/>
                  </a:cubicBezTo>
                  <a:cubicBezTo>
                    <a:pt x="87" y="4"/>
                    <a:pt x="87" y="4"/>
                    <a:pt x="87" y="4"/>
                  </a:cubicBezTo>
                  <a:cubicBezTo>
                    <a:pt x="86" y="2"/>
                    <a:pt x="84" y="0"/>
                    <a:pt x="82" y="0"/>
                  </a:cubicBezTo>
                  <a:cubicBezTo>
                    <a:pt x="63" y="0"/>
                    <a:pt x="63" y="0"/>
                    <a:pt x="63" y="0"/>
                  </a:cubicBezTo>
                  <a:cubicBezTo>
                    <a:pt x="61" y="0"/>
                    <a:pt x="59" y="2"/>
                    <a:pt x="59" y="4"/>
                  </a:cubicBezTo>
                  <a:cubicBezTo>
                    <a:pt x="56" y="20"/>
                    <a:pt x="56" y="20"/>
                    <a:pt x="56" y="20"/>
                  </a:cubicBezTo>
                  <a:cubicBezTo>
                    <a:pt x="53" y="21"/>
                    <a:pt x="50" y="22"/>
                    <a:pt x="47" y="23"/>
                  </a:cubicBezTo>
                  <a:cubicBezTo>
                    <a:pt x="33" y="15"/>
                    <a:pt x="33" y="15"/>
                    <a:pt x="33" y="15"/>
                  </a:cubicBezTo>
                  <a:cubicBezTo>
                    <a:pt x="32" y="13"/>
                    <a:pt x="29" y="14"/>
                    <a:pt x="28" y="15"/>
                  </a:cubicBezTo>
                  <a:cubicBezTo>
                    <a:pt x="14" y="29"/>
                    <a:pt x="14" y="29"/>
                    <a:pt x="14" y="29"/>
                  </a:cubicBezTo>
                  <a:cubicBezTo>
                    <a:pt x="13" y="30"/>
                    <a:pt x="13" y="32"/>
                    <a:pt x="14" y="34"/>
                  </a:cubicBezTo>
                  <a:cubicBezTo>
                    <a:pt x="23" y="48"/>
                    <a:pt x="23" y="48"/>
                    <a:pt x="23" y="48"/>
                  </a:cubicBezTo>
                  <a:cubicBezTo>
                    <a:pt x="21" y="50"/>
                    <a:pt x="20" y="53"/>
                    <a:pt x="19" y="56"/>
                  </a:cubicBezTo>
                  <a:cubicBezTo>
                    <a:pt x="3" y="60"/>
                    <a:pt x="3" y="60"/>
                    <a:pt x="3" y="60"/>
                  </a:cubicBezTo>
                  <a:cubicBezTo>
                    <a:pt x="1" y="60"/>
                    <a:pt x="0" y="62"/>
                    <a:pt x="0" y="64"/>
                  </a:cubicBezTo>
                  <a:cubicBezTo>
                    <a:pt x="0" y="83"/>
                    <a:pt x="0" y="83"/>
                    <a:pt x="0" y="83"/>
                  </a:cubicBezTo>
                  <a:cubicBezTo>
                    <a:pt x="0" y="85"/>
                    <a:pt x="1" y="87"/>
                    <a:pt x="3" y="87"/>
                  </a:cubicBezTo>
                  <a:cubicBezTo>
                    <a:pt x="19" y="91"/>
                    <a:pt x="19" y="91"/>
                    <a:pt x="19" y="91"/>
                  </a:cubicBezTo>
                  <a:cubicBezTo>
                    <a:pt x="20" y="94"/>
                    <a:pt x="21" y="97"/>
                    <a:pt x="23" y="100"/>
                  </a:cubicBezTo>
                  <a:cubicBezTo>
                    <a:pt x="14" y="113"/>
                    <a:pt x="14" y="113"/>
                    <a:pt x="14" y="113"/>
                  </a:cubicBezTo>
                  <a:cubicBezTo>
                    <a:pt x="13" y="115"/>
                    <a:pt x="13" y="117"/>
                    <a:pt x="14" y="119"/>
                  </a:cubicBezTo>
                  <a:cubicBezTo>
                    <a:pt x="28" y="132"/>
                    <a:pt x="28" y="132"/>
                    <a:pt x="28" y="132"/>
                  </a:cubicBezTo>
                  <a:cubicBezTo>
                    <a:pt x="29" y="133"/>
                    <a:pt x="32" y="134"/>
                    <a:pt x="33" y="133"/>
                  </a:cubicBezTo>
                  <a:cubicBezTo>
                    <a:pt x="47" y="124"/>
                    <a:pt x="47" y="124"/>
                    <a:pt x="47" y="124"/>
                  </a:cubicBezTo>
                  <a:cubicBezTo>
                    <a:pt x="50" y="125"/>
                    <a:pt x="53" y="126"/>
                    <a:pt x="56" y="127"/>
                  </a:cubicBezTo>
                  <a:cubicBezTo>
                    <a:pt x="59" y="143"/>
                    <a:pt x="59" y="143"/>
                    <a:pt x="59" y="143"/>
                  </a:cubicBezTo>
                  <a:cubicBezTo>
                    <a:pt x="59" y="145"/>
                    <a:pt x="61" y="147"/>
                    <a:pt x="63" y="147"/>
                  </a:cubicBezTo>
                  <a:cubicBezTo>
                    <a:pt x="82" y="147"/>
                    <a:pt x="82" y="147"/>
                    <a:pt x="82" y="147"/>
                  </a:cubicBezTo>
                  <a:cubicBezTo>
                    <a:pt x="84" y="147"/>
                    <a:pt x="86" y="145"/>
                    <a:pt x="87" y="143"/>
                  </a:cubicBezTo>
                  <a:cubicBezTo>
                    <a:pt x="90" y="127"/>
                    <a:pt x="90" y="127"/>
                    <a:pt x="90" y="127"/>
                  </a:cubicBezTo>
                  <a:cubicBezTo>
                    <a:pt x="93" y="126"/>
                    <a:pt x="96" y="125"/>
                    <a:pt x="99" y="124"/>
                  </a:cubicBezTo>
                  <a:cubicBezTo>
                    <a:pt x="112" y="133"/>
                    <a:pt x="112" y="133"/>
                    <a:pt x="112" y="133"/>
                  </a:cubicBezTo>
                  <a:cubicBezTo>
                    <a:pt x="114" y="134"/>
                    <a:pt x="116" y="133"/>
                    <a:pt x="118" y="132"/>
                  </a:cubicBezTo>
                  <a:cubicBezTo>
                    <a:pt x="131" y="119"/>
                    <a:pt x="131" y="119"/>
                    <a:pt x="131" y="119"/>
                  </a:cubicBezTo>
                  <a:cubicBezTo>
                    <a:pt x="133" y="117"/>
                    <a:pt x="133" y="115"/>
                    <a:pt x="132" y="113"/>
                  </a:cubicBezTo>
                  <a:cubicBezTo>
                    <a:pt x="123" y="100"/>
                    <a:pt x="123" y="100"/>
                    <a:pt x="123" y="100"/>
                  </a:cubicBezTo>
                  <a:cubicBezTo>
                    <a:pt x="124" y="97"/>
                    <a:pt x="126" y="94"/>
                    <a:pt x="127" y="91"/>
                  </a:cubicBezTo>
                  <a:cubicBezTo>
                    <a:pt x="142" y="87"/>
                    <a:pt x="142" y="87"/>
                    <a:pt x="142" y="87"/>
                  </a:cubicBezTo>
                  <a:cubicBezTo>
                    <a:pt x="144" y="87"/>
                    <a:pt x="146" y="85"/>
                    <a:pt x="146" y="83"/>
                  </a:cubicBezTo>
                  <a:close/>
                  <a:moveTo>
                    <a:pt x="76" y="112"/>
                  </a:moveTo>
                  <a:cubicBezTo>
                    <a:pt x="52" y="114"/>
                    <a:pt x="32" y="94"/>
                    <a:pt x="34" y="70"/>
                  </a:cubicBezTo>
                  <a:cubicBezTo>
                    <a:pt x="36" y="52"/>
                    <a:pt x="51" y="37"/>
                    <a:pt x="70" y="35"/>
                  </a:cubicBezTo>
                  <a:cubicBezTo>
                    <a:pt x="93" y="33"/>
                    <a:pt x="113" y="53"/>
                    <a:pt x="111" y="77"/>
                  </a:cubicBezTo>
                  <a:cubicBezTo>
                    <a:pt x="110" y="95"/>
                    <a:pt x="95" y="111"/>
                    <a:pt x="76" y="112"/>
                  </a:cubicBezTo>
                  <a:close/>
                  <a:moveTo>
                    <a:pt x="75" y="96"/>
                  </a:moveTo>
                  <a:cubicBezTo>
                    <a:pt x="61" y="97"/>
                    <a:pt x="49" y="86"/>
                    <a:pt x="50" y="72"/>
                  </a:cubicBezTo>
                  <a:cubicBezTo>
                    <a:pt x="51" y="61"/>
                    <a:pt x="60" y="52"/>
                    <a:pt x="71" y="51"/>
                  </a:cubicBezTo>
                  <a:cubicBezTo>
                    <a:pt x="85" y="50"/>
                    <a:pt x="96" y="61"/>
                    <a:pt x="95" y="75"/>
                  </a:cubicBezTo>
                  <a:cubicBezTo>
                    <a:pt x="94" y="86"/>
                    <a:pt x="85" y="95"/>
                    <a:pt x="75" y="96"/>
                  </a:cubicBezTo>
                  <a:close/>
                </a:path>
              </a:pathLst>
            </a:custGeom>
            <a:solidFill>
              <a:srgbClr val="C951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7" name="ïśliďé"/>
            <p:cNvSpPr/>
            <p:nvPr/>
          </p:nvSpPr>
          <p:spPr bwMode="auto">
            <a:xfrm>
              <a:off x="5104227" y="1679804"/>
              <a:ext cx="1153007" cy="599939"/>
            </a:xfrm>
            <a:custGeom>
              <a:avLst/>
              <a:gdLst>
                <a:gd name="T0" fmla="*/ 275 w 296"/>
                <a:gd name="T1" fmla="*/ 0 h 154"/>
                <a:gd name="T2" fmla="*/ 22 w 296"/>
                <a:gd name="T3" fmla="*/ 0 h 154"/>
                <a:gd name="T4" fmla="*/ 0 w 296"/>
                <a:gd name="T5" fmla="*/ 21 h 154"/>
                <a:gd name="T6" fmla="*/ 0 w 296"/>
                <a:gd name="T7" fmla="*/ 101 h 154"/>
                <a:gd name="T8" fmla="*/ 0 w 296"/>
                <a:gd name="T9" fmla="*/ 154 h 154"/>
                <a:gd name="T10" fmla="*/ 33 w 296"/>
                <a:gd name="T11" fmla="*/ 130 h 154"/>
                <a:gd name="T12" fmla="*/ 57 w 296"/>
                <a:gd name="T13" fmla="*/ 123 h 154"/>
                <a:gd name="T14" fmla="*/ 275 w 296"/>
                <a:gd name="T15" fmla="*/ 123 h 154"/>
                <a:gd name="T16" fmla="*/ 296 w 296"/>
                <a:gd name="T17" fmla="*/ 101 h 154"/>
                <a:gd name="T18" fmla="*/ 296 w 296"/>
                <a:gd name="T19" fmla="*/ 21 h 154"/>
                <a:gd name="T20" fmla="*/ 275 w 296"/>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6" h="154">
                  <a:moveTo>
                    <a:pt x="275" y="0"/>
                  </a:moveTo>
                  <a:cubicBezTo>
                    <a:pt x="22" y="0"/>
                    <a:pt x="22" y="0"/>
                    <a:pt x="22" y="0"/>
                  </a:cubicBezTo>
                  <a:cubicBezTo>
                    <a:pt x="10" y="0"/>
                    <a:pt x="0" y="10"/>
                    <a:pt x="0" y="21"/>
                  </a:cubicBezTo>
                  <a:cubicBezTo>
                    <a:pt x="0" y="101"/>
                    <a:pt x="0" y="101"/>
                    <a:pt x="0" y="101"/>
                  </a:cubicBezTo>
                  <a:cubicBezTo>
                    <a:pt x="0" y="154"/>
                    <a:pt x="0" y="154"/>
                    <a:pt x="0" y="154"/>
                  </a:cubicBezTo>
                  <a:cubicBezTo>
                    <a:pt x="33" y="130"/>
                    <a:pt x="33" y="130"/>
                    <a:pt x="33" y="130"/>
                  </a:cubicBezTo>
                  <a:cubicBezTo>
                    <a:pt x="40" y="125"/>
                    <a:pt x="48" y="123"/>
                    <a:pt x="57" y="123"/>
                  </a:cubicBezTo>
                  <a:cubicBezTo>
                    <a:pt x="275" y="123"/>
                    <a:pt x="275" y="123"/>
                    <a:pt x="275" y="123"/>
                  </a:cubicBezTo>
                  <a:cubicBezTo>
                    <a:pt x="287" y="123"/>
                    <a:pt x="296" y="113"/>
                    <a:pt x="296" y="101"/>
                  </a:cubicBezTo>
                  <a:cubicBezTo>
                    <a:pt x="296" y="21"/>
                    <a:pt x="296" y="21"/>
                    <a:pt x="296" y="21"/>
                  </a:cubicBezTo>
                  <a:cubicBezTo>
                    <a:pt x="296" y="10"/>
                    <a:pt x="287" y="0"/>
                    <a:pt x="275" y="0"/>
                  </a:cubicBezTo>
                  <a:close/>
                </a:path>
              </a:pathLst>
            </a:custGeom>
            <a:solidFill>
              <a:srgbClr val="C951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8" name="îṥḷîdê"/>
            <p:cNvSpPr/>
            <p:nvPr/>
          </p:nvSpPr>
          <p:spPr bwMode="auto">
            <a:xfrm>
              <a:off x="5342327" y="1794167"/>
              <a:ext cx="759298" cy="14998"/>
            </a:xfrm>
            <a:custGeom>
              <a:avLst/>
              <a:gdLst>
                <a:gd name="T0" fmla="*/ 2 w 195"/>
                <a:gd name="T1" fmla="*/ 4 h 4"/>
                <a:gd name="T2" fmla="*/ 0 w 195"/>
                <a:gd name="T3" fmla="*/ 2 h 4"/>
                <a:gd name="T4" fmla="*/ 2 w 195"/>
                <a:gd name="T5" fmla="*/ 0 h 4"/>
                <a:gd name="T6" fmla="*/ 192 w 195"/>
                <a:gd name="T7" fmla="*/ 0 h 4"/>
                <a:gd name="T8" fmla="*/ 195 w 195"/>
                <a:gd name="T9" fmla="*/ 2 h 4"/>
                <a:gd name="T10" fmla="*/ 192 w 195"/>
                <a:gd name="T11" fmla="*/ 4 h 4"/>
                <a:gd name="T12" fmla="*/ 2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2" y="4"/>
                  </a:moveTo>
                  <a:cubicBezTo>
                    <a:pt x="1" y="4"/>
                    <a:pt x="0" y="3"/>
                    <a:pt x="0" y="2"/>
                  </a:cubicBezTo>
                  <a:cubicBezTo>
                    <a:pt x="0" y="1"/>
                    <a:pt x="1" y="0"/>
                    <a:pt x="2" y="0"/>
                  </a:cubicBezTo>
                  <a:cubicBezTo>
                    <a:pt x="192" y="0"/>
                    <a:pt x="192" y="0"/>
                    <a:pt x="192" y="0"/>
                  </a:cubicBezTo>
                  <a:cubicBezTo>
                    <a:pt x="194" y="0"/>
                    <a:pt x="195" y="1"/>
                    <a:pt x="195" y="2"/>
                  </a:cubicBezTo>
                  <a:cubicBezTo>
                    <a:pt x="195" y="3"/>
                    <a:pt x="194" y="4"/>
                    <a:pt x="192" y="4"/>
                  </a:cubicBez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09" name="iṣḻidé"/>
            <p:cNvSpPr/>
            <p:nvPr/>
          </p:nvSpPr>
          <p:spPr bwMode="auto">
            <a:xfrm>
              <a:off x="5342327" y="1910405"/>
              <a:ext cx="759298" cy="14998"/>
            </a:xfrm>
            <a:custGeom>
              <a:avLst/>
              <a:gdLst>
                <a:gd name="T0" fmla="*/ 2 w 195"/>
                <a:gd name="T1" fmla="*/ 4 h 4"/>
                <a:gd name="T2" fmla="*/ 0 w 195"/>
                <a:gd name="T3" fmla="*/ 2 h 4"/>
                <a:gd name="T4" fmla="*/ 2 w 195"/>
                <a:gd name="T5" fmla="*/ 0 h 4"/>
                <a:gd name="T6" fmla="*/ 192 w 195"/>
                <a:gd name="T7" fmla="*/ 0 h 4"/>
                <a:gd name="T8" fmla="*/ 195 w 195"/>
                <a:gd name="T9" fmla="*/ 2 h 4"/>
                <a:gd name="T10" fmla="*/ 192 w 195"/>
                <a:gd name="T11" fmla="*/ 4 h 4"/>
                <a:gd name="T12" fmla="*/ 2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2" y="4"/>
                  </a:moveTo>
                  <a:cubicBezTo>
                    <a:pt x="1" y="4"/>
                    <a:pt x="0" y="3"/>
                    <a:pt x="0" y="2"/>
                  </a:cubicBezTo>
                  <a:cubicBezTo>
                    <a:pt x="0" y="1"/>
                    <a:pt x="1" y="0"/>
                    <a:pt x="2" y="0"/>
                  </a:cubicBezTo>
                  <a:cubicBezTo>
                    <a:pt x="192" y="0"/>
                    <a:pt x="192" y="0"/>
                    <a:pt x="192" y="0"/>
                  </a:cubicBezTo>
                  <a:cubicBezTo>
                    <a:pt x="194" y="0"/>
                    <a:pt x="195" y="1"/>
                    <a:pt x="195" y="2"/>
                  </a:cubicBezTo>
                  <a:cubicBezTo>
                    <a:pt x="195" y="3"/>
                    <a:pt x="194" y="4"/>
                    <a:pt x="192" y="4"/>
                  </a:cubicBez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0" name="í$ľïďê"/>
            <p:cNvSpPr/>
            <p:nvPr/>
          </p:nvSpPr>
          <p:spPr bwMode="auto">
            <a:xfrm>
              <a:off x="5342327" y="2034142"/>
              <a:ext cx="451829" cy="16874"/>
            </a:xfrm>
            <a:custGeom>
              <a:avLst/>
              <a:gdLst>
                <a:gd name="T0" fmla="*/ 2 w 116"/>
                <a:gd name="T1" fmla="*/ 4 h 4"/>
                <a:gd name="T2" fmla="*/ 0 w 116"/>
                <a:gd name="T3" fmla="*/ 2 h 4"/>
                <a:gd name="T4" fmla="*/ 2 w 116"/>
                <a:gd name="T5" fmla="*/ 0 h 4"/>
                <a:gd name="T6" fmla="*/ 113 w 116"/>
                <a:gd name="T7" fmla="*/ 0 h 4"/>
                <a:gd name="T8" fmla="*/ 116 w 116"/>
                <a:gd name="T9" fmla="*/ 2 h 4"/>
                <a:gd name="T10" fmla="*/ 113 w 116"/>
                <a:gd name="T11" fmla="*/ 4 h 4"/>
                <a:gd name="T12" fmla="*/ 2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2" y="4"/>
                  </a:moveTo>
                  <a:cubicBezTo>
                    <a:pt x="1" y="4"/>
                    <a:pt x="0" y="3"/>
                    <a:pt x="0" y="2"/>
                  </a:cubicBezTo>
                  <a:cubicBezTo>
                    <a:pt x="0" y="1"/>
                    <a:pt x="1" y="0"/>
                    <a:pt x="2" y="0"/>
                  </a:cubicBezTo>
                  <a:cubicBezTo>
                    <a:pt x="113" y="0"/>
                    <a:pt x="113" y="0"/>
                    <a:pt x="113" y="0"/>
                  </a:cubicBezTo>
                  <a:cubicBezTo>
                    <a:pt x="115" y="0"/>
                    <a:pt x="116" y="1"/>
                    <a:pt x="116" y="2"/>
                  </a:cubicBezTo>
                  <a:cubicBezTo>
                    <a:pt x="116" y="3"/>
                    <a:pt x="115" y="4"/>
                    <a:pt x="113" y="4"/>
                  </a:cubicBez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1" name="ís1ïḋè"/>
            <p:cNvSpPr/>
            <p:nvPr/>
          </p:nvSpPr>
          <p:spPr bwMode="auto">
            <a:xfrm>
              <a:off x="6907792" y="4662623"/>
              <a:ext cx="1192378" cy="933654"/>
            </a:xfrm>
            <a:custGeom>
              <a:avLst/>
              <a:gdLst>
                <a:gd name="T0" fmla="*/ 56 w 306"/>
                <a:gd name="T1" fmla="*/ 18 h 240"/>
                <a:gd name="T2" fmla="*/ 0 w 306"/>
                <a:gd name="T3" fmla="*/ 240 h 240"/>
                <a:gd name="T4" fmla="*/ 32 w 306"/>
                <a:gd name="T5" fmla="*/ 236 h 240"/>
                <a:gd name="T6" fmla="*/ 86 w 306"/>
                <a:gd name="T7" fmla="*/ 84 h 240"/>
                <a:gd name="T8" fmla="*/ 198 w 306"/>
                <a:gd name="T9" fmla="*/ 112 h 240"/>
                <a:gd name="T10" fmla="*/ 306 w 306"/>
                <a:gd name="T11" fmla="*/ 31 h 240"/>
                <a:gd name="T12" fmla="*/ 56 w 306"/>
                <a:gd name="T13" fmla="*/ 18 h 240"/>
              </a:gdLst>
              <a:ahLst/>
              <a:cxnLst>
                <a:cxn ang="0">
                  <a:pos x="T0" y="T1"/>
                </a:cxn>
                <a:cxn ang="0">
                  <a:pos x="T2" y="T3"/>
                </a:cxn>
                <a:cxn ang="0">
                  <a:pos x="T4" y="T5"/>
                </a:cxn>
                <a:cxn ang="0">
                  <a:pos x="T6" y="T7"/>
                </a:cxn>
                <a:cxn ang="0">
                  <a:pos x="T8" y="T9"/>
                </a:cxn>
                <a:cxn ang="0">
                  <a:pos x="T10" y="T11"/>
                </a:cxn>
                <a:cxn ang="0">
                  <a:pos x="T12" y="T13"/>
                </a:cxn>
              </a:cxnLst>
              <a:rect l="0" t="0" r="r" b="b"/>
              <a:pathLst>
                <a:path w="306" h="240">
                  <a:moveTo>
                    <a:pt x="56" y="18"/>
                  </a:moveTo>
                  <a:cubicBezTo>
                    <a:pt x="40" y="33"/>
                    <a:pt x="10" y="200"/>
                    <a:pt x="0" y="240"/>
                  </a:cubicBezTo>
                  <a:cubicBezTo>
                    <a:pt x="32" y="236"/>
                    <a:pt x="32" y="236"/>
                    <a:pt x="32" y="236"/>
                  </a:cubicBezTo>
                  <a:cubicBezTo>
                    <a:pt x="86" y="84"/>
                    <a:pt x="86" y="84"/>
                    <a:pt x="86" y="84"/>
                  </a:cubicBezTo>
                  <a:cubicBezTo>
                    <a:pt x="86" y="84"/>
                    <a:pt x="132" y="107"/>
                    <a:pt x="198" y="112"/>
                  </a:cubicBezTo>
                  <a:cubicBezTo>
                    <a:pt x="264" y="117"/>
                    <a:pt x="306" y="31"/>
                    <a:pt x="306" y="31"/>
                  </a:cubicBezTo>
                  <a:cubicBezTo>
                    <a:pt x="306" y="31"/>
                    <a:pt x="75" y="0"/>
                    <a:pt x="56" y="18"/>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2" name="íŝļïde"/>
            <p:cNvSpPr/>
            <p:nvPr/>
          </p:nvSpPr>
          <p:spPr bwMode="auto">
            <a:xfrm>
              <a:off x="7055902" y="4677621"/>
              <a:ext cx="1044269" cy="468702"/>
            </a:xfrm>
            <a:custGeom>
              <a:avLst/>
              <a:gdLst>
                <a:gd name="T0" fmla="*/ 268 w 268"/>
                <a:gd name="T1" fmla="*/ 45 h 120"/>
                <a:gd name="T2" fmla="*/ 111 w 268"/>
                <a:gd name="T3" fmla="*/ 116 h 120"/>
                <a:gd name="T4" fmla="*/ 22 w 268"/>
                <a:gd name="T5" fmla="*/ 5 h 120"/>
                <a:gd name="T6" fmla="*/ 132 w 268"/>
                <a:gd name="T7" fmla="*/ 10 h 120"/>
                <a:gd name="T8" fmla="*/ 267 w 268"/>
                <a:gd name="T9" fmla="*/ 39 h 120"/>
                <a:gd name="T10" fmla="*/ 268 w 268"/>
                <a:gd name="T11" fmla="*/ 45 h 120"/>
              </a:gdLst>
              <a:ahLst/>
              <a:cxnLst>
                <a:cxn ang="0">
                  <a:pos x="T0" y="T1"/>
                </a:cxn>
                <a:cxn ang="0">
                  <a:pos x="T2" y="T3"/>
                </a:cxn>
                <a:cxn ang="0">
                  <a:pos x="T4" y="T5"/>
                </a:cxn>
                <a:cxn ang="0">
                  <a:pos x="T6" y="T7"/>
                </a:cxn>
                <a:cxn ang="0">
                  <a:pos x="T8" y="T9"/>
                </a:cxn>
                <a:cxn ang="0">
                  <a:pos x="T10" y="T11"/>
                </a:cxn>
              </a:cxnLst>
              <a:rect l="0" t="0" r="r" b="b"/>
              <a:pathLst>
                <a:path w="268" h="120">
                  <a:moveTo>
                    <a:pt x="268" y="45"/>
                  </a:moveTo>
                  <a:cubicBezTo>
                    <a:pt x="266" y="76"/>
                    <a:pt x="174" y="120"/>
                    <a:pt x="111" y="116"/>
                  </a:cubicBezTo>
                  <a:cubicBezTo>
                    <a:pt x="47" y="111"/>
                    <a:pt x="0" y="10"/>
                    <a:pt x="22" y="5"/>
                  </a:cubicBezTo>
                  <a:cubicBezTo>
                    <a:pt x="43" y="0"/>
                    <a:pt x="132" y="10"/>
                    <a:pt x="132" y="10"/>
                  </a:cubicBezTo>
                  <a:cubicBezTo>
                    <a:pt x="132" y="10"/>
                    <a:pt x="183" y="63"/>
                    <a:pt x="267" y="39"/>
                  </a:cubicBezTo>
                  <a:cubicBezTo>
                    <a:pt x="268" y="41"/>
                    <a:pt x="268" y="43"/>
                    <a:pt x="268" y="45"/>
                  </a:cubicBez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3" name="ísļïḍê"/>
            <p:cNvSpPr/>
            <p:nvPr/>
          </p:nvSpPr>
          <p:spPr bwMode="auto">
            <a:xfrm>
              <a:off x="7114021" y="4677621"/>
              <a:ext cx="523072" cy="125613"/>
            </a:xfrm>
            <a:custGeom>
              <a:avLst/>
              <a:gdLst>
                <a:gd name="T0" fmla="*/ 134 w 134"/>
                <a:gd name="T1" fmla="*/ 23 h 32"/>
                <a:gd name="T2" fmla="*/ 117 w 134"/>
                <a:gd name="T3" fmla="*/ 10 h 32"/>
                <a:gd name="T4" fmla="*/ 7 w 134"/>
                <a:gd name="T5" fmla="*/ 5 h 32"/>
                <a:gd name="T6" fmla="*/ 5 w 134"/>
                <a:gd name="T7" fmla="*/ 32 h 32"/>
                <a:gd name="T8" fmla="*/ 134 w 134"/>
                <a:gd name="T9" fmla="*/ 23 h 32"/>
              </a:gdLst>
              <a:ahLst/>
              <a:cxnLst>
                <a:cxn ang="0">
                  <a:pos x="T0" y="T1"/>
                </a:cxn>
                <a:cxn ang="0">
                  <a:pos x="T2" y="T3"/>
                </a:cxn>
                <a:cxn ang="0">
                  <a:pos x="T4" y="T5"/>
                </a:cxn>
                <a:cxn ang="0">
                  <a:pos x="T6" y="T7"/>
                </a:cxn>
                <a:cxn ang="0">
                  <a:pos x="T8" y="T9"/>
                </a:cxn>
              </a:cxnLst>
              <a:rect l="0" t="0" r="r" b="b"/>
              <a:pathLst>
                <a:path w="134" h="32">
                  <a:moveTo>
                    <a:pt x="134" y="23"/>
                  </a:moveTo>
                  <a:cubicBezTo>
                    <a:pt x="123" y="16"/>
                    <a:pt x="117" y="10"/>
                    <a:pt x="117" y="10"/>
                  </a:cubicBezTo>
                  <a:cubicBezTo>
                    <a:pt x="117" y="10"/>
                    <a:pt x="28" y="0"/>
                    <a:pt x="7" y="5"/>
                  </a:cubicBezTo>
                  <a:cubicBezTo>
                    <a:pt x="0" y="7"/>
                    <a:pt x="0" y="17"/>
                    <a:pt x="5" y="32"/>
                  </a:cubicBezTo>
                  <a:cubicBezTo>
                    <a:pt x="17" y="10"/>
                    <a:pt x="134" y="23"/>
                    <a:pt x="134" y="23"/>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4" name="íṥlîḍe"/>
            <p:cNvSpPr/>
            <p:nvPr/>
          </p:nvSpPr>
          <p:spPr bwMode="auto">
            <a:xfrm>
              <a:off x="7181514" y="4025188"/>
              <a:ext cx="871786" cy="442455"/>
            </a:xfrm>
            <a:custGeom>
              <a:avLst/>
              <a:gdLst>
                <a:gd name="T0" fmla="*/ 175 w 224"/>
                <a:gd name="T1" fmla="*/ 0 h 114"/>
                <a:gd name="T2" fmla="*/ 107 w 224"/>
                <a:gd name="T3" fmla="*/ 84 h 114"/>
                <a:gd name="T4" fmla="*/ 0 w 224"/>
                <a:gd name="T5" fmla="*/ 90 h 114"/>
                <a:gd name="T6" fmla="*/ 0 w 224"/>
                <a:gd name="T7" fmla="*/ 114 h 114"/>
                <a:gd name="T8" fmla="*/ 163 w 224"/>
                <a:gd name="T9" fmla="*/ 114 h 114"/>
                <a:gd name="T10" fmla="*/ 224 w 224"/>
                <a:gd name="T11" fmla="*/ 18 h 114"/>
                <a:gd name="T12" fmla="*/ 175 w 224"/>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224" h="114">
                  <a:moveTo>
                    <a:pt x="175" y="0"/>
                  </a:moveTo>
                  <a:cubicBezTo>
                    <a:pt x="174" y="4"/>
                    <a:pt x="121" y="82"/>
                    <a:pt x="107" y="84"/>
                  </a:cubicBezTo>
                  <a:cubicBezTo>
                    <a:pt x="94" y="87"/>
                    <a:pt x="0" y="90"/>
                    <a:pt x="0" y="90"/>
                  </a:cubicBezTo>
                  <a:cubicBezTo>
                    <a:pt x="0" y="114"/>
                    <a:pt x="0" y="114"/>
                    <a:pt x="0" y="114"/>
                  </a:cubicBezTo>
                  <a:cubicBezTo>
                    <a:pt x="163" y="114"/>
                    <a:pt x="163" y="114"/>
                    <a:pt x="163" y="114"/>
                  </a:cubicBezTo>
                  <a:cubicBezTo>
                    <a:pt x="224" y="18"/>
                    <a:pt x="224" y="18"/>
                    <a:pt x="224" y="18"/>
                  </a:cubicBezTo>
                  <a:lnTo>
                    <a:pt x="175" y="0"/>
                  </a:lnTo>
                  <a:close/>
                </a:path>
              </a:pathLst>
            </a:custGeom>
            <a:solidFill>
              <a:srgbClr val="81C4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5" name="išľîḍé"/>
            <p:cNvSpPr/>
            <p:nvPr/>
          </p:nvSpPr>
          <p:spPr bwMode="auto">
            <a:xfrm>
              <a:off x="4886749" y="3935198"/>
              <a:ext cx="892409" cy="528696"/>
            </a:xfrm>
            <a:custGeom>
              <a:avLst/>
              <a:gdLst>
                <a:gd name="T0" fmla="*/ 183 w 229"/>
                <a:gd name="T1" fmla="*/ 0 h 136"/>
                <a:gd name="T2" fmla="*/ 15 w 229"/>
                <a:gd name="T3" fmla="*/ 0 h 136"/>
                <a:gd name="T4" fmla="*/ 2 w 229"/>
                <a:gd name="T5" fmla="*/ 16 h 136"/>
                <a:gd name="T6" fmla="*/ 26 w 229"/>
                <a:gd name="T7" fmla="*/ 120 h 136"/>
                <a:gd name="T8" fmla="*/ 46 w 229"/>
                <a:gd name="T9" fmla="*/ 136 h 136"/>
                <a:gd name="T10" fmla="*/ 214 w 229"/>
                <a:gd name="T11" fmla="*/ 136 h 136"/>
                <a:gd name="T12" fmla="*/ 227 w 229"/>
                <a:gd name="T13" fmla="*/ 120 h 136"/>
                <a:gd name="T14" fmla="*/ 203 w 229"/>
                <a:gd name="T15" fmla="*/ 16 h 136"/>
                <a:gd name="T16" fmla="*/ 183 w 229"/>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136">
                  <a:moveTo>
                    <a:pt x="183" y="0"/>
                  </a:moveTo>
                  <a:cubicBezTo>
                    <a:pt x="15" y="0"/>
                    <a:pt x="15" y="0"/>
                    <a:pt x="15" y="0"/>
                  </a:cubicBezTo>
                  <a:cubicBezTo>
                    <a:pt x="6" y="0"/>
                    <a:pt x="0" y="7"/>
                    <a:pt x="2" y="16"/>
                  </a:cubicBezTo>
                  <a:cubicBezTo>
                    <a:pt x="26" y="120"/>
                    <a:pt x="26" y="120"/>
                    <a:pt x="26" y="120"/>
                  </a:cubicBezTo>
                  <a:cubicBezTo>
                    <a:pt x="28" y="129"/>
                    <a:pt x="37" y="136"/>
                    <a:pt x="46" y="136"/>
                  </a:cubicBezTo>
                  <a:cubicBezTo>
                    <a:pt x="214" y="136"/>
                    <a:pt x="214" y="136"/>
                    <a:pt x="214" y="136"/>
                  </a:cubicBezTo>
                  <a:cubicBezTo>
                    <a:pt x="223" y="136"/>
                    <a:pt x="229" y="129"/>
                    <a:pt x="227" y="120"/>
                  </a:cubicBezTo>
                  <a:cubicBezTo>
                    <a:pt x="203" y="16"/>
                    <a:pt x="203" y="16"/>
                    <a:pt x="203" y="16"/>
                  </a:cubicBezTo>
                  <a:cubicBezTo>
                    <a:pt x="201" y="7"/>
                    <a:pt x="192" y="0"/>
                    <a:pt x="183" y="0"/>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6" name="íşľíḓê"/>
            <p:cNvSpPr/>
            <p:nvPr/>
          </p:nvSpPr>
          <p:spPr bwMode="auto">
            <a:xfrm>
              <a:off x="4944868" y="3985818"/>
              <a:ext cx="774296" cy="431206"/>
            </a:xfrm>
            <a:custGeom>
              <a:avLst/>
              <a:gdLst>
                <a:gd name="T0" fmla="*/ 31 w 199"/>
                <a:gd name="T1" fmla="*/ 111 h 111"/>
                <a:gd name="T2" fmla="*/ 23 w 199"/>
                <a:gd name="T3" fmla="*/ 104 h 111"/>
                <a:gd name="T4" fmla="*/ 0 w 199"/>
                <a:gd name="T5" fmla="*/ 0 h 111"/>
                <a:gd name="T6" fmla="*/ 0 w 199"/>
                <a:gd name="T7" fmla="*/ 0 h 111"/>
                <a:gd name="T8" fmla="*/ 168 w 199"/>
                <a:gd name="T9" fmla="*/ 0 h 111"/>
                <a:gd name="T10" fmla="*/ 176 w 199"/>
                <a:gd name="T11" fmla="*/ 6 h 111"/>
                <a:gd name="T12" fmla="*/ 199 w 199"/>
                <a:gd name="T13" fmla="*/ 110 h 111"/>
                <a:gd name="T14" fmla="*/ 199 w 199"/>
                <a:gd name="T15" fmla="*/ 111 h 111"/>
                <a:gd name="T16" fmla="*/ 199 w 199"/>
                <a:gd name="T17" fmla="*/ 111 h 111"/>
                <a:gd name="T18" fmla="*/ 31 w 199"/>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11">
                  <a:moveTo>
                    <a:pt x="31" y="111"/>
                  </a:moveTo>
                  <a:cubicBezTo>
                    <a:pt x="28" y="111"/>
                    <a:pt x="24" y="107"/>
                    <a:pt x="23" y="104"/>
                  </a:cubicBezTo>
                  <a:cubicBezTo>
                    <a:pt x="0" y="0"/>
                    <a:pt x="0" y="0"/>
                    <a:pt x="0" y="0"/>
                  </a:cubicBezTo>
                  <a:cubicBezTo>
                    <a:pt x="0" y="0"/>
                    <a:pt x="0" y="0"/>
                    <a:pt x="0" y="0"/>
                  </a:cubicBezTo>
                  <a:cubicBezTo>
                    <a:pt x="168" y="0"/>
                    <a:pt x="168" y="0"/>
                    <a:pt x="168" y="0"/>
                  </a:cubicBezTo>
                  <a:cubicBezTo>
                    <a:pt x="171" y="0"/>
                    <a:pt x="175" y="3"/>
                    <a:pt x="176" y="6"/>
                  </a:cubicBezTo>
                  <a:cubicBezTo>
                    <a:pt x="199" y="110"/>
                    <a:pt x="199" y="110"/>
                    <a:pt x="199" y="110"/>
                  </a:cubicBezTo>
                  <a:cubicBezTo>
                    <a:pt x="199" y="111"/>
                    <a:pt x="199" y="111"/>
                    <a:pt x="199" y="111"/>
                  </a:cubicBezTo>
                  <a:cubicBezTo>
                    <a:pt x="199" y="111"/>
                    <a:pt x="199" y="111"/>
                    <a:pt x="199" y="111"/>
                  </a:cubicBezTo>
                  <a:lnTo>
                    <a:pt x="31" y="1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7" name="îṧľíḍè"/>
            <p:cNvSpPr/>
            <p:nvPr/>
          </p:nvSpPr>
          <p:spPr bwMode="auto">
            <a:xfrm>
              <a:off x="4987989" y="4398276"/>
              <a:ext cx="918656" cy="69368"/>
            </a:xfrm>
            <a:custGeom>
              <a:avLst/>
              <a:gdLst>
                <a:gd name="T0" fmla="*/ 233 w 236"/>
                <a:gd name="T1" fmla="*/ 0 h 18"/>
                <a:gd name="T2" fmla="*/ 0 w 236"/>
                <a:gd name="T3" fmla="*/ 0 h 18"/>
                <a:gd name="T4" fmla="*/ 2 w 236"/>
                <a:gd name="T5" fmla="*/ 8 h 18"/>
                <a:gd name="T6" fmla="*/ 14 w 236"/>
                <a:gd name="T7" fmla="*/ 18 h 18"/>
                <a:gd name="T8" fmla="*/ 230 w 236"/>
                <a:gd name="T9" fmla="*/ 18 h 18"/>
                <a:gd name="T10" fmla="*/ 235 w 236"/>
                <a:gd name="T11" fmla="*/ 11 h 18"/>
                <a:gd name="T12" fmla="*/ 233 w 23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36" h="18">
                  <a:moveTo>
                    <a:pt x="233" y="0"/>
                  </a:moveTo>
                  <a:cubicBezTo>
                    <a:pt x="0" y="0"/>
                    <a:pt x="0" y="0"/>
                    <a:pt x="0" y="0"/>
                  </a:cubicBezTo>
                  <a:cubicBezTo>
                    <a:pt x="2" y="8"/>
                    <a:pt x="2" y="8"/>
                    <a:pt x="2" y="8"/>
                  </a:cubicBezTo>
                  <a:cubicBezTo>
                    <a:pt x="3" y="14"/>
                    <a:pt x="8" y="18"/>
                    <a:pt x="14" y="18"/>
                  </a:cubicBezTo>
                  <a:cubicBezTo>
                    <a:pt x="230" y="18"/>
                    <a:pt x="230" y="18"/>
                    <a:pt x="230" y="18"/>
                  </a:cubicBezTo>
                  <a:cubicBezTo>
                    <a:pt x="233" y="18"/>
                    <a:pt x="236" y="14"/>
                    <a:pt x="235" y="11"/>
                  </a:cubicBezTo>
                  <a:lnTo>
                    <a:pt x="233" y="0"/>
                  </a:ln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8" name="iśľîḑe"/>
            <p:cNvSpPr/>
            <p:nvPr/>
          </p:nvSpPr>
          <p:spPr bwMode="auto">
            <a:xfrm>
              <a:off x="5576679" y="5588778"/>
              <a:ext cx="350590" cy="164983"/>
            </a:xfrm>
            <a:custGeom>
              <a:avLst/>
              <a:gdLst>
                <a:gd name="T0" fmla="*/ 54 w 90"/>
                <a:gd name="T1" fmla="*/ 0 h 42"/>
                <a:gd name="T2" fmla="*/ 3 w 90"/>
                <a:gd name="T3" fmla="*/ 25 h 42"/>
                <a:gd name="T4" fmla="*/ 5 w 90"/>
                <a:gd name="T5" fmla="*/ 36 h 42"/>
                <a:gd name="T6" fmla="*/ 59 w 90"/>
                <a:gd name="T7" fmla="*/ 37 h 42"/>
                <a:gd name="T8" fmla="*/ 69 w 90"/>
                <a:gd name="T9" fmla="*/ 32 h 42"/>
                <a:gd name="T10" fmla="*/ 74 w 90"/>
                <a:gd name="T11" fmla="*/ 37 h 42"/>
                <a:gd name="T12" fmla="*/ 88 w 90"/>
                <a:gd name="T13" fmla="*/ 35 h 42"/>
                <a:gd name="T14" fmla="*/ 87 w 90"/>
                <a:gd name="T15" fmla="*/ 0 h 42"/>
                <a:gd name="T16" fmla="*/ 54 w 90"/>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42">
                  <a:moveTo>
                    <a:pt x="54" y="0"/>
                  </a:moveTo>
                  <a:cubicBezTo>
                    <a:pt x="45" y="16"/>
                    <a:pt x="3" y="25"/>
                    <a:pt x="3" y="25"/>
                  </a:cubicBezTo>
                  <a:cubicBezTo>
                    <a:pt x="3" y="25"/>
                    <a:pt x="0" y="30"/>
                    <a:pt x="5" y="36"/>
                  </a:cubicBezTo>
                  <a:cubicBezTo>
                    <a:pt x="10" y="42"/>
                    <a:pt x="54" y="38"/>
                    <a:pt x="59" y="37"/>
                  </a:cubicBezTo>
                  <a:cubicBezTo>
                    <a:pt x="65" y="36"/>
                    <a:pt x="69" y="32"/>
                    <a:pt x="69" y="32"/>
                  </a:cubicBezTo>
                  <a:cubicBezTo>
                    <a:pt x="69" y="32"/>
                    <a:pt x="72" y="36"/>
                    <a:pt x="74" y="37"/>
                  </a:cubicBezTo>
                  <a:cubicBezTo>
                    <a:pt x="76" y="37"/>
                    <a:pt x="88" y="35"/>
                    <a:pt x="88" y="35"/>
                  </a:cubicBezTo>
                  <a:cubicBezTo>
                    <a:pt x="90" y="29"/>
                    <a:pt x="88" y="4"/>
                    <a:pt x="87" y="0"/>
                  </a:cubicBezTo>
                  <a:lnTo>
                    <a:pt x="54" y="0"/>
                  </a:ln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19" name="ïṣḻîḑè"/>
            <p:cNvSpPr/>
            <p:nvPr/>
          </p:nvSpPr>
          <p:spPr bwMode="auto">
            <a:xfrm>
              <a:off x="5775408" y="5086330"/>
              <a:ext cx="337465" cy="519322"/>
            </a:xfrm>
            <a:custGeom>
              <a:avLst/>
              <a:gdLst>
                <a:gd name="T0" fmla="*/ 87 w 87"/>
                <a:gd name="T1" fmla="*/ 3 h 133"/>
                <a:gd name="T2" fmla="*/ 39 w 87"/>
                <a:gd name="T3" fmla="*/ 133 h 133"/>
                <a:gd name="T4" fmla="*/ 0 w 87"/>
                <a:gd name="T5" fmla="*/ 133 h 133"/>
                <a:gd name="T6" fmla="*/ 25 w 87"/>
                <a:gd name="T7" fmla="*/ 0 h 133"/>
                <a:gd name="T8" fmla="*/ 72 w 87"/>
                <a:gd name="T9" fmla="*/ 3 h 133"/>
                <a:gd name="T10" fmla="*/ 87 w 87"/>
                <a:gd name="T11" fmla="*/ 3 h 133"/>
              </a:gdLst>
              <a:ahLst/>
              <a:cxnLst>
                <a:cxn ang="0">
                  <a:pos x="T0" y="T1"/>
                </a:cxn>
                <a:cxn ang="0">
                  <a:pos x="T2" y="T3"/>
                </a:cxn>
                <a:cxn ang="0">
                  <a:pos x="T4" y="T5"/>
                </a:cxn>
                <a:cxn ang="0">
                  <a:pos x="T6" y="T7"/>
                </a:cxn>
                <a:cxn ang="0">
                  <a:pos x="T8" y="T9"/>
                </a:cxn>
                <a:cxn ang="0">
                  <a:pos x="T10" y="T11"/>
                </a:cxn>
              </a:cxnLst>
              <a:rect l="0" t="0" r="r" b="b"/>
              <a:pathLst>
                <a:path w="87" h="133">
                  <a:moveTo>
                    <a:pt x="87" y="3"/>
                  </a:moveTo>
                  <a:cubicBezTo>
                    <a:pt x="39" y="133"/>
                    <a:pt x="39" y="133"/>
                    <a:pt x="39" y="133"/>
                  </a:cubicBezTo>
                  <a:cubicBezTo>
                    <a:pt x="0" y="133"/>
                    <a:pt x="0" y="133"/>
                    <a:pt x="0" y="133"/>
                  </a:cubicBezTo>
                  <a:cubicBezTo>
                    <a:pt x="0" y="133"/>
                    <a:pt x="14" y="61"/>
                    <a:pt x="25" y="0"/>
                  </a:cubicBezTo>
                  <a:cubicBezTo>
                    <a:pt x="39" y="1"/>
                    <a:pt x="55" y="2"/>
                    <a:pt x="72" y="3"/>
                  </a:cubicBezTo>
                  <a:cubicBezTo>
                    <a:pt x="77" y="4"/>
                    <a:pt x="82" y="4"/>
                    <a:pt x="87" y="3"/>
                  </a:cubicBez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0" name="îṥļïḑè"/>
            <p:cNvSpPr/>
            <p:nvPr/>
          </p:nvSpPr>
          <p:spPr bwMode="auto">
            <a:xfrm>
              <a:off x="7457111" y="5016962"/>
              <a:ext cx="256849" cy="584940"/>
            </a:xfrm>
            <a:custGeom>
              <a:avLst/>
              <a:gdLst>
                <a:gd name="T0" fmla="*/ 66 w 66"/>
                <a:gd name="T1" fmla="*/ 0 h 150"/>
                <a:gd name="T2" fmla="*/ 32 w 66"/>
                <a:gd name="T3" fmla="*/ 146 h 150"/>
                <a:gd name="T4" fmla="*/ 0 w 66"/>
                <a:gd name="T5" fmla="*/ 150 h 150"/>
                <a:gd name="T6" fmla="*/ 13 w 66"/>
                <a:gd name="T7" fmla="*/ 9 h 150"/>
                <a:gd name="T8" fmla="*/ 66 w 66"/>
                <a:gd name="T9" fmla="*/ 0 h 150"/>
              </a:gdLst>
              <a:ahLst/>
              <a:cxnLst>
                <a:cxn ang="0">
                  <a:pos x="T0" y="T1"/>
                </a:cxn>
                <a:cxn ang="0">
                  <a:pos x="T2" y="T3"/>
                </a:cxn>
                <a:cxn ang="0">
                  <a:pos x="T4" y="T5"/>
                </a:cxn>
                <a:cxn ang="0">
                  <a:pos x="T6" y="T7"/>
                </a:cxn>
                <a:cxn ang="0">
                  <a:pos x="T8" y="T9"/>
                </a:cxn>
              </a:cxnLst>
              <a:rect l="0" t="0" r="r" b="b"/>
              <a:pathLst>
                <a:path w="66" h="150">
                  <a:moveTo>
                    <a:pt x="66" y="0"/>
                  </a:moveTo>
                  <a:cubicBezTo>
                    <a:pt x="32" y="146"/>
                    <a:pt x="32" y="146"/>
                    <a:pt x="32" y="146"/>
                  </a:cubicBezTo>
                  <a:cubicBezTo>
                    <a:pt x="0" y="150"/>
                    <a:pt x="0" y="150"/>
                    <a:pt x="0" y="150"/>
                  </a:cubicBezTo>
                  <a:cubicBezTo>
                    <a:pt x="0" y="150"/>
                    <a:pt x="5" y="76"/>
                    <a:pt x="13" y="9"/>
                  </a:cubicBezTo>
                  <a:cubicBezTo>
                    <a:pt x="27" y="10"/>
                    <a:pt x="61" y="1"/>
                    <a:pt x="66" y="0"/>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1" name="ïṥľiḑe"/>
            <p:cNvSpPr/>
            <p:nvPr/>
          </p:nvSpPr>
          <p:spPr bwMode="auto">
            <a:xfrm>
              <a:off x="5244837" y="4673872"/>
              <a:ext cx="1231749" cy="914906"/>
            </a:xfrm>
            <a:custGeom>
              <a:avLst/>
              <a:gdLst>
                <a:gd name="T0" fmla="*/ 55 w 316"/>
                <a:gd name="T1" fmla="*/ 17 h 235"/>
                <a:gd name="T2" fmla="*/ 0 w 316"/>
                <a:gd name="T3" fmla="*/ 235 h 235"/>
                <a:gd name="T4" fmla="*/ 41 w 316"/>
                <a:gd name="T5" fmla="*/ 235 h 235"/>
                <a:gd name="T6" fmla="*/ 95 w 316"/>
                <a:gd name="T7" fmla="*/ 100 h 235"/>
                <a:gd name="T8" fmla="*/ 208 w 316"/>
                <a:gd name="T9" fmla="*/ 109 h 235"/>
                <a:gd name="T10" fmla="*/ 316 w 316"/>
                <a:gd name="T11" fmla="*/ 28 h 235"/>
                <a:gd name="T12" fmla="*/ 55 w 316"/>
                <a:gd name="T13" fmla="*/ 17 h 235"/>
              </a:gdLst>
              <a:ahLst/>
              <a:cxnLst>
                <a:cxn ang="0">
                  <a:pos x="T0" y="T1"/>
                </a:cxn>
                <a:cxn ang="0">
                  <a:pos x="T2" y="T3"/>
                </a:cxn>
                <a:cxn ang="0">
                  <a:pos x="T4" y="T5"/>
                </a:cxn>
                <a:cxn ang="0">
                  <a:pos x="T6" y="T7"/>
                </a:cxn>
                <a:cxn ang="0">
                  <a:pos x="T8" y="T9"/>
                </a:cxn>
                <a:cxn ang="0">
                  <a:pos x="T10" y="T11"/>
                </a:cxn>
                <a:cxn ang="0">
                  <a:pos x="T12" y="T13"/>
                </a:cxn>
              </a:cxnLst>
              <a:rect l="0" t="0" r="r" b="b"/>
              <a:pathLst>
                <a:path w="316" h="235">
                  <a:moveTo>
                    <a:pt x="55" y="17"/>
                  </a:moveTo>
                  <a:cubicBezTo>
                    <a:pt x="38" y="32"/>
                    <a:pt x="11" y="195"/>
                    <a:pt x="0" y="235"/>
                  </a:cubicBezTo>
                  <a:cubicBezTo>
                    <a:pt x="41" y="235"/>
                    <a:pt x="41" y="235"/>
                    <a:pt x="41" y="235"/>
                  </a:cubicBezTo>
                  <a:cubicBezTo>
                    <a:pt x="95" y="100"/>
                    <a:pt x="95" y="100"/>
                    <a:pt x="95" y="100"/>
                  </a:cubicBezTo>
                  <a:cubicBezTo>
                    <a:pt x="95" y="100"/>
                    <a:pt x="142" y="104"/>
                    <a:pt x="208" y="109"/>
                  </a:cubicBezTo>
                  <a:cubicBezTo>
                    <a:pt x="274" y="114"/>
                    <a:pt x="316" y="28"/>
                    <a:pt x="316" y="28"/>
                  </a:cubicBezTo>
                  <a:cubicBezTo>
                    <a:pt x="316" y="28"/>
                    <a:pt x="73" y="0"/>
                    <a:pt x="55" y="17"/>
                  </a:cubicBez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2" name="ïsľïḋé"/>
            <p:cNvSpPr/>
            <p:nvPr/>
          </p:nvSpPr>
          <p:spPr bwMode="auto">
            <a:xfrm>
              <a:off x="4804258" y="4467643"/>
              <a:ext cx="3974593" cy="67493"/>
            </a:xfrm>
            <a:prstGeom prst="rect">
              <a:avLst/>
            </a:prstGeom>
            <a:solidFill>
              <a:srgbClr val="366D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23" name="íş1ïḍe"/>
            <p:cNvSpPr/>
            <p:nvPr/>
          </p:nvSpPr>
          <p:spPr bwMode="auto">
            <a:xfrm>
              <a:off x="5392948" y="3923949"/>
              <a:ext cx="1160507" cy="1023645"/>
            </a:xfrm>
            <a:custGeom>
              <a:avLst/>
              <a:gdLst>
                <a:gd name="T0" fmla="*/ 281 w 298"/>
                <a:gd name="T1" fmla="*/ 11 h 263"/>
                <a:gd name="T2" fmla="*/ 259 w 298"/>
                <a:gd name="T3" fmla="*/ 0 h 263"/>
                <a:gd name="T4" fmla="*/ 167 w 298"/>
                <a:gd name="T5" fmla="*/ 0 h 263"/>
                <a:gd name="T6" fmla="*/ 94 w 298"/>
                <a:gd name="T7" fmla="*/ 108 h 263"/>
                <a:gd name="T8" fmla="*/ 0 w 298"/>
                <a:gd name="T9" fmla="*/ 117 h 263"/>
                <a:gd name="T10" fmla="*/ 0 w 298"/>
                <a:gd name="T11" fmla="*/ 140 h 263"/>
                <a:gd name="T12" fmla="*/ 118 w 298"/>
                <a:gd name="T13" fmla="*/ 140 h 263"/>
                <a:gd name="T14" fmla="*/ 134 w 298"/>
                <a:gd name="T15" fmla="*/ 133 h 263"/>
                <a:gd name="T16" fmla="*/ 164 w 298"/>
                <a:gd name="T17" fmla="*/ 105 h 263"/>
                <a:gd name="T18" fmla="*/ 128 w 298"/>
                <a:gd name="T19" fmla="*/ 207 h 263"/>
                <a:gd name="T20" fmla="*/ 279 w 298"/>
                <a:gd name="T21" fmla="*/ 228 h 263"/>
                <a:gd name="T22" fmla="*/ 294 w 298"/>
                <a:gd name="T23" fmla="*/ 133 h 263"/>
                <a:gd name="T24" fmla="*/ 281 w 298"/>
                <a:gd name="T25" fmla="*/ 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63">
                  <a:moveTo>
                    <a:pt x="281" y="11"/>
                  </a:moveTo>
                  <a:cubicBezTo>
                    <a:pt x="276" y="4"/>
                    <a:pt x="268" y="0"/>
                    <a:pt x="259" y="0"/>
                  </a:cubicBezTo>
                  <a:cubicBezTo>
                    <a:pt x="167" y="0"/>
                    <a:pt x="167" y="0"/>
                    <a:pt x="167" y="0"/>
                  </a:cubicBezTo>
                  <a:cubicBezTo>
                    <a:pt x="148" y="0"/>
                    <a:pt x="106" y="107"/>
                    <a:pt x="94" y="108"/>
                  </a:cubicBezTo>
                  <a:cubicBezTo>
                    <a:pt x="83" y="108"/>
                    <a:pt x="0" y="117"/>
                    <a:pt x="0" y="117"/>
                  </a:cubicBezTo>
                  <a:cubicBezTo>
                    <a:pt x="0" y="140"/>
                    <a:pt x="0" y="140"/>
                    <a:pt x="0" y="140"/>
                  </a:cubicBezTo>
                  <a:cubicBezTo>
                    <a:pt x="118" y="140"/>
                    <a:pt x="118" y="140"/>
                    <a:pt x="118" y="140"/>
                  </a:cubicBezTo>
                  <a:cubicBezTo>
                    <a:pt x="124" y="140"/>
                    <a:pt x="130" y="138"/>
                    <a:pt x="134" y="133"/>
                  </a:cubicBezTo>
                  <a:cubicBezTo>
                    <a:pt x="164" y="105"/>
                    <a:pt x="164" y="105"/>
                    <a:pt x="164" y="105"/>
                  </a:cubicBezTo>
                  <a:cubicBezTo>
                    <a:pt x="128" y="207"/>
                    <a:pt x="128" y="207"/>
                    <a:pt x="128" y="207"/>
                  </a:cubicBezTo>
                  <a:cubicBezTo>
                    <a:pt x="128" y="207"/>
                    <a:pt x="187" y="263"/>
                    <a:pt x="279" y="228"/>
                  </a:cubicBezTo>
                  <a:cubicBezTo>
                    <a:pt x="279" y="228"/>
                    <a:pt x="298" y="202"/>
                    <a:pt x="294" y="133"/>
                  </a:cubicBezTo>
                  <a:cubicBezTo>
                    <a:pt x="290" y="78"/>
                    <a:pt x="296" y="32"/>
                    <a:pt x="281" y="11"/>
                  </a:cubicBezTo>
                  <a:close/>
                </a:path>
              </a:pathLst>
            </a:custGeom>
            <a:solidFill>
              <a:srgbClr val="81C4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4" name="îṩľíḓé"/>
            <p:cNvSpPr/>
            <p:nvPr/>
          </p:nvSpPr>
          <p:spPr bwMode="auto">
            <a:xfrm>
              <a:off x="5392948" y="4253915"/>
              <a:ext cx="716177" cy="521197"/>
            </a:xfrm>
            <a:custGeom>
              <a:avLst/>
              <a:gdLst>
                <a:gd name="T0" fmla="*/ 0 w 184"/>
                <a:gd name="T1" fmla="*/ 55 h 134"/>
                <a:gd name="T2" fmla="*/ 0 w 184"/>
                <a:gd name="T3" fmla="*/ 55 h 134"/>
                <a:gd name="T4" fmla="*/ 118 w 184"/>
                <a:gd name="T5" fmla="*/ 55 h 134"/>
                <a:gd name="T6" fmla="*/ 134 w 184"/>
                <a:gd name="T7" fmla="*/ 48 h 134"/>
                <a:gd name="T8" fmla="*/ 164 w 184"/>
                <a:gd name="T9" fmla="*/ 20 h 134"/>
                <a:gd name="T10" fmla="*/ 128 w 184"/>
                <a:gd name="T11" fmla="*/ 122 h 134"/>
                <a:gd name="T12" fmla="*/ 144 w 184"/>
                <a:gd name="T13" fmla="*/ 134 h 134"/>
                <a:gd name="T14" fmla="*/ 184 w 184"/>
                <a:gd name="T15" fmla="*/ 0 h 134"/>
                <a:gd name="T16" fmla="*/ 120 w 184"/>
                <a:gd name="T17" fmla="*/ 47 h 134"/>
                <a:gd name="T18" fmla="*/ 0 w 184"/>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34">
                  <a:moveTo>
                    <a:pt x="0" y="55"/>
                  </a:moveTo>
                  <a:cubicBezTo>
                    <a:pt x="0" y="55"/>
                    <a:pt x="0" y="55"/>
                    <a:pt x="0" y="55"/>
                  </a:cubicBezTo>
                  <a:cubicBezTo>
                    <a:pt x="118" y="55"/>
                    <a:pt x="118" y="55"/>
                    <a:pt x="118" y="55"/>
                  </a:cubicBezTo>
                  <a:cubicBezTo>
                    <a:pt x="124" y="55"/>
                    <a:pt x="130" y="53"/>
                    <a:pt x="134" y="48"/>
                  </a:cubicBezTo>
                  <a:cubicBezTo>
                    <a:pt x="164" y="20"/>
                    <a:pt x="164" y="20"/>
                    <a:pt x="164" y="20"/>
                  </a:cubicBezTo>
                  <a:cubicBezTo>
                    <a:pt x="128" y="122"/>
                    <a:pt x="128" y="122"/>
                    <a:pt x="128" y="122"/>
                  </a:cubicBezTo>
                  <a:cubicBezTo>
                    <a:pt x="128" y="122"/>
                    <a:pt x="134" y="128"/>
                    <a:pt x="144" y="134"/>
                  </a:cubicBezTo>
                  <a:cubicBezTo>
                    <a:pt x="184" y="0"/>
                    <a:pt x="184" y="0"/>
                    <a:pt x="184" y="0"/>
                  </a:cubicBezTo>
                  <a:cubicBezTo>
                    <a:pt x="120" y="47"/>
                    <a:pt x="120" y="47"/>
                    <a:pt x="120" y="47"/>
                  </a:cubicBezTo>
                  <a:lnTo>
                    <a:pt x="0" y="55"/>
                  </a:lnTo>
                  <a:close/>
                </a:path>
              </a:pathLst>
            </a:custGeom>
            <a:solidFill>
              <a:srgbClr val="60B1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5" name="îŝľiḑe"/>
            <p:cNvSpPr/>
            <p:nvPr/>
          </p:nvSpPr>
          <p:spPr bwMode="auto">
            <a:xfrm>
              <a:off x="5244837" y="4709494"/>
              <a:ext cx="708677" cy="879285"/>
            </a:xfrm>
            <a:custGeom>
              <a:avLst/>
              <a:gdLst>
                <a:gd name="T0" fmla="*/ 182 w 182"/>
                <a:gd name="T1" fmla="*/ 17 h 226"/>
                <a:gd name="T2" fmla="*/ 168 w 182"/>
                <a:gd name="T3" fmla="*/ 5 h 226"/>
                <a:gd name="T4" fmla="*/ 55 w 182"/>
                <a:gd name="T5" fmla="*/ 8 h 226"/>
                <a:gd name="T6" fmla="*/ 0 w 182"/>
                <a:gd name="T7" fmla="*/ 226 h 226"/>
                <a:gd name="T8" fmla="*/ 62 w 182"/>
                <a:gd name="T9" fmla="*/ 19 h 226"/>
                <a:gd name="T10" fmla="*/ 182 w 182"/>
                <a:gd name="T11" fmla="*/ 17 h 226"/>
              </a:gdLst>
              <a:ahLst/>
              <a:cxnLst>
                <a:cxn ang="0">
                  <a:pos x="T0" y="T1"/>
                </a:cxn>
                <a:cxn ang="0">
                  <a:pos x="T2" y="T3"/>
                </a:cxn>
                <a:cxn ang="0">
                  <a:pos x="T4" y="T5"/>
                </a:cxn>
                <a:cxn ang="0">
                  <a:pos x="T6" y="T7"/>
                </a:cxn>
                <a:cxn ang="0">
                  <a:pos x="T8" y="T9"/>
                </a:cxn>
                <a:cxn ang="0">
                  <a:pos x="T10" y="T11"/>
                </a:cxn>
              </a:cxnLst>
              <a:rect l="0" t="0" r="r" b="b"/>
              <a:pathLst>
                <a:path w="182" h="226">
                  <a:moveTo>
                    <a:pt x="182" y="17"/>
                  </a:moveTo>
                  <a:cubicBezTo>
                    <a:pt x="168" y="5"/>
                    <a:pt x="168" y="5"/>
                    <a:pt x="168" y="5"/>
                  </a:cubicBezTo>
                  <a:cubicBezTo>
                    <a:pt x="114" y="2"/>
                    <a:pt x="63" y="0"/>
                    <a:pt x="55" y="8"/>
                  </a:cubicBezTo>
                  <a:cubicBezTo>
                    <a:pt x="38" y="23"/>
                    <a:pt x="11" y="186"/>
                    <a:pt x="0" y="226"/>
                  </a:cubicBezTo>
                  <a:cubicBezTo>
                    <a:pt x="0" y="226"/>
                    <a:pt x="56" y="27"/>
                    <a:pt x="62" y="19"/>
                  </a:cubicBezTo>
                  <a:cubicBezTo>
                    <a:pt x="68" y="10"/>
                    <a:pt x="182" y="17"/>
                    <a:pt x="182" y="17"/>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6" name="iṣliḍê"/>
            <p:cNvSpPr/>
            <p:nvPr/>
          </p:nvSpPr>
          <p:spPr bwMode="auto">
            <a:xfrm>
              <a:off x="6000385" y="3556486"/>
              <a:ext cx="314968" cy="374962"/>
            </a:xfrm>
            <a:custGeom>
              <a:avLst/>
              <a:gdLst>
                <a:gd name="T0" fmla="*/ 81 w 81"/>
                <a:gd name="T1" fmla="*/ 53 h 96"/>
                <a:gd name="T2" fmla="*/ 81 w 81"/>
                <a:gd name="T3" fmla="*/ 96 h 96"/>
                <a:gd name="T4" fmla="*/ 41 w 81"/>
                <a:gd name="T5" fmla="*/ 96 h 96"/>
                <a:gd name="T6" fmla="*/ 41 w 81"/>
                <a:gd name="T7" fmla="*/ 74 h 96"/>
                <a:gd name="T8" fmla="*/ 22 w 81"/>
                <a:gd name="T9" fmla="*/ 14 h 96"/>
                <a:gd name="T10" fmla="*/ 28 w 81"/>
                <a:gd name="T11" fmla="*/ 0 h 96"/>
                <a:gd name="T12" fmla="*/ 71 w 81"/>
                <a:gd name="T13" fmla="*/ 25 h 96"/>
                <a:gd name="T14" fmla="*/ 81 w 81"/>
                <a:gd name="T15" fmla="*/ 53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6">
                  <a:moveTo>
                    <a:pt x="81" y="53"/>
                  </a:moveTo>
                  <a:cubicBezTo>
                    <a:pt x="81" y="96"/>
                    <a:pt x="81" y="96"/>
                    <a:pt x="81" y="96"/>
                  </a:cubicBezTo>
                  <a:cubicBezTo>
                    <a:pt x="41" y="96"/>
                    <a:pt x="41" y="96"/>
                    <a:pt x="41" y="96"/>
                  </a:cubicBezTo>
                  <a:cubicBezTo>
                    <a:pt x="41" y="74"/>
                    <a:pt x="41" y="74"/>
                    <a:pt x="41" y="74"/>
                  </a:cubicBezTo>
                  <a:cubicBezTo>
                    <a:pt x="0" y="67"/>
                    <a:pt x="22" y="14"/>
                    <a:pt x="22" y="14"/>
                  </a:cubicBezTo>
                  <a:cubicBezTo>
                    <a:pt x="28" y="0"/>
                    <a:pt x="28" y="0"/>
                    <a:pt x="28" y="0"/>
                  </a:cubicBezTo>
                  <a:cubicBezTo>
                    <a:pt x="28" y="0"/>
                    <a:pt x="71" y="24"/>
                    <a:pt x="71" y="25"/>
                  </a:cubicBezTo>
                  <a:cubicBezTo>
                    <a:pt x="72" y="26"/>
                    <a:pt x="81" y="53"/>
                    <a:pt x="81" y="53"/>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7" name="isḷíďè"/>
            <p:cNvSpPr/>
            <p:nvPr/>
          </p:nvSpPr>
          <p:spPr bwMode="auto">
            <a:xfrm>
              <a:off x="6011634" y="3440248"/>
              <a:ext cx="425582" cy="423707"/>
            </a:xfrm>
            <a:custGeom>
              <a:avLst/>
              <a:gdLst>
                <a:gd name="T0" fmla="*/ 65 w 109"/>
                <a:gd name="T1" fmla="*/ 61 h 109"/>
                <a:gd name="T2" fmla="*/ 59 w 109"/>
                <a:gd name="T3" fmla="*/ 84 h 109"/>
                <a:gd name="T4" fmla="*/ 67 w 109"/>
                <a:gd name="T5" fmla="*/ 108 h 109"/>
                <a:gd name="T6" fmla="*/ 78 w 109"/>
                <a:gd name="T7" fmla="*/ 108 h 109"/>
                <a:gd name="T8" fmla="*/ 101 w 109"/>
                <a:gd name="T9" fmla="*/ 51 h 109"/>
                <a:gd name="T10" fmla="*/ 48 w 109"/>
                <a:gd name="T11" fmla="*/ 14 h 109"/>
                <a:gd name="T12" fmla="*/ 21 w 109"/>
                <a:gd name="T13" fmla="*/ 4 h 109"/>
                <a:gd name="T14" fmla="*/ 18 w 109"/>
                <a:gd name="T15" fmla="*/ 48 h 109"/>
                <a:gd name="T16" fmla="*/ 46 w 109"/>
                <a:gd name="T17" fmla="*/ 59 h 109"/>
                <a:gd name="T18" fmla="*/ 48 w 109"/>
                <a:gd name="T19" fmla="*/ 74 h 109"/>
                <a:gd name="T20" fmla="*/ 65 w 109"/>
                <a:gd name="T21" fmla="*/ 6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09">
                  <a:moveTo>
                    <a:pt x="65" y="61"/>
                  </a:moveTo>
                  <a:cubicBezTo>
                    <a:pt x="71" y="67"/>
                    <a:pt x="66" y="82"/>
                    <a:pt x="59" y="84"/>
                  </a:cubicBezTo>
                  <a:cubicBezTo>
                    <a:pt x="59" y="84"/>
                    <a:pt x="55" y="107"/>
                    <a:pt x="67" y="108"/>
                  </a:cubicBezTo>
                  <a:cubicBezTo>
                    <a:pt x="78" y="109"/>
                    <a:pt x="78" y="108"/>
                    <a:pt x="78" y="108"/>
                  </a:cubicBezTo>
                  <a:cubicBezTo>
                    <a:pt x="78" y="108"/>
                    <a:pt x="109" y="94"/>
                    <a:pt x="101" y="51"/>
                  </a:cubicBezTo>
                  <a:cubicBezTo>
                    <a:pt x="97" y="32"/>
                    <a:pt x="76" y="5"/>
                    <a:pt x="48" y="14"/>
                  </a:cubicBezTo>
                  <a:cubicBezTo>
                    <a:pt x="48" y="14"/>
                    <a:pt x="32" y="0"/>
                    <a:pt x="21" y="4"/>
                  </a:cubicBezTo>
                  <a:cubicBezTo>
                    <a:pt x="10" y="9"/>
                    <a:pt x="0" y="38"/>
                    <a:pt x="18" y="48"/>
                  </a:cubicBezTo>
                  <a:cubicBezTo>
                    <a:pt x="36" y="59"/>
                    <a:pt x="46" y="59"/>
                    <a:pt x="46" y="59"/>
                  </a:cubicBezTo>
                  <a:cubicBezTo>
                    <a:pt x="48" y="74"/>
                    <a:pt x="48" y="74"/>
                    <a:pt x="48" y="74"/>
                  </a:cubicBezTo>
                  <a:cubicBezTo>
                    <a:pt x="48" y="74"/>
                    <a:pt x="58" y="55"/>
                    <a:pt x="65" y="61"/>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8" name="îSľíḋé"/>
            <p:cNvSpPr/>
            <p:nvPr/>
          </p:nvSpPr>
          <p:spPr bwMode="auto">
            <a:xfrm>
              <a:off x="6159743" y="3837708"/>
              <a:ext cx="74992" cy="93740"/>
            </a:xfrm>
            <a:custGeom>
              <a:avLst/>
              <a:gdLst>
                <a:gd name="T0" fmla="*/ 7 w 19"/>
                <a:gd name="T1" fmla="*/ 9 h 24"/>
                <a:gd name="T2" fmla="*/ 19 w 19"/>
                <a:gd name="T3" fmla="*/ 0 h 24"/>
                <a:gd name="T4" fmla="*/ 0 w 19"/>
                <a:gd name="T5" fmla="*/ 2 h 24"/>
                <a:gd name="T6" fmla="*/ 0 w 19"/>
                <a:gd name="T7" fmla="*/ 24 h 24"/>
                <a:gd name="T8" fmla="*/ 6 w 19"/>
                <a:gd name="T9" fmla="*/ 24 h 24"/>
                <a:gd name="T10" fmla="*/ 7 w 19"/>
                <a:gd name="T11" fmla="*/ 9 h 24"/>
              </a:gdLst>
              <a:ahLst/>
              <a:cxnLst>
                <a:cxn ang="0">
                  <a:pos x="T0" y="T1"/>
                </a:cxn>
                <a:cxn ang="0">
                  <a:pos x="T2" y="T3"/>
                </a:cxn>
                <a:cxn ang="0">
                  <a:pos x="T4" y="T5"/>
                </a:cxn>
                <a:cxn ang="0">
                  <a:pos x="T6" y="T7"/>
                </a:cxn>
                <a:cxn ang="0">
                  <a:pos x="T8" y="T9"/>
                </a:cxn>
                <a:cxn ang="0">
                  <a:pos x="T10" y="T11"/>
                </a:cxn>
              </a:cxnLst>
              <a:rect l="0" t="0" r="r" b="b"/>
              <a:pathLst>
                <a:path w="19" h="24">
                  <a:moveTo>
                    <a:pt x="7" y="9"/>
                  </a:moveTo>
                  <a:cubicBezTo>
                    <a:pt x="11" y="8"/>
                    <a:pt x="19" y="0"/>
                    <a:pt x="19" y="0"/>
                  </a:cubicBezTo>
                  <a:cubicBezTo>
                    <a:pt x="14" y="2"/>
                    <a:pt x="0" y="2"/>
                    <a:pt x="0" y="2"/>
                  </a:cubicBezTo>
                  <a:cubicBezTo>
                    <a:pt x="0" y="24"/>
                    <a:pt x="0" y="24"/>
                    <a:pt x="0" y="24"/>
                  </a:cubicBezTo>
                  <a:cubicBezTo>
                    <a:pt x="6" y="24"/>
                    <a:pt x="6" y="24"/>
                    <a:pt x="6" y="24"/>
                  </a:cubicBezTo>
                  <a:cubicBezTo>
                    <a:pt x="6" y="16"/>
                    <a:pt x="6" y="9"/>
                    <a:pt x="7" y="9"/>
                  </a:cubicBezTo>
                  <a:close/>
                </a:path>
              </a:pathLst>
            </a:custGeom>
            <a:solidFill>
              <a:srgbClr val="DD9F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29" name="íş1îḋe"/>
            <p:cNvSpPr/>
            <p:nvPr/>
          </p:nvSpPr>
          <p:spPr bwMode="auto">
            <a:xfrm>
              <a:off x="5053607" y="5588778"/>
              <a:ext cx="350590" cy="164983"/>
            </a:xfrm>
            <a:custGeom>
              <a:avLst/>
              <a:gdLst>
                <a:gd name="T0" fmla="*/ 54 w 90"/>
                <a:gd name="T1" fmla="*/ 0 h 42"/>
                <a:gd name="T2" fmla="*/ 3 w 90"/>
                <a:gd name="T3" fmla="*/ 25 h 42"/>
                <a:gd name="T4" fmla="*/ 5 w 90"/>
                <a:gd name="T5" fmla="*/ 36 h 42"/>
                <a:gd name="T6" fmla="*/ 59 w 90"/>
                <a:gd name="T7" fmla="*/ 37 h 42"/>
                <a:gd name="T8" fmla="*/ 69 w 90"/>
                <a:gd name="T9" fmla="*/ 32 h 42"/>
                <a:gd name="T10" fmla="*/ 74 w 90"/>
                <a:gd name="T11" fmla="*/ 37 h 42"/>
                <a:gd name="T12" fmla="*/ 88 w 90"/>
                <a:gd name="T13" fmla="*/ 35 h 42"/>
                <a:gd name="T14" fmla="*/ 87 w 90"/>
                <a:gd name="T15" fmla="*/ 0 h 42"/>
                <a:gd name="T16" fmla="*/ 54 w 90"/>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42">
                  <a:moveTo>
                    <a:pt x="54" y="0"/>
                  </a:moveTo>
                  <a:cubicBezTo>
                    <a:pt x="45" y="16"/>
                    <a:pt x="3" y="25"/>
                    <a:pt x="3" y="25"/>
                  </a:cubicBezTo>
                  <a:cubicBezTo>
                    <a:pt x="3" y="25"/>
                    <a:pt x="0" y="30"/>
                    <a:pt x="5" y="36"/>
                  </a:cubicBezTo>
                  <a:cubicBezTo>
                    <a:pt x="10" y="42"/>
                    <a:pt x="54" y="38"/>
                    <a:pt x="59" y="37"/>
                  </a:cubicBezTo>
                  <a:cubicBezTo>
                    <a:pt x="65" y="36"/>
                    <a:pt x="69" y="32"/>
                    <a:pt x="69" y="32"/>
                  </a:cubicBezTo>
                  <a:cubicBezTo>
                    <a:pt x="69" y="32"/>
                    <a:pt x="72" y="36"/>
                    <a:pt x="74" y="37"/>
                  </a:cubicBezTo>
                  <a:cubicBezTo>
                    <a:pt x="76" y="37"/>
                    <a:pt x="88" y="35"/>
                    <a:pt x="88" y="35"/>
                  </a:cubicBezTo>
                  <a:cubicBezTo>
                    <a:pt x="90" y="29"/>
                    <a:pt x="88" y="4"/>
                    <a:pt x="87" y="0"/>
                  </a:cubicBezTo>
                  <a:lnTo>
                    <a:pt x="54" y="0"/>
                  </a:ln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0" name="ïṣḷîḍê"/>
            <p:cNvSpPr/>
            <p:nvPr/>
          </p:nvSpPr>
          <p:spPr bwMode="auto">
            <a:xfrm>
              <a:off x="5649796" y="4184548"/>
              <a:ext cx="1228000" cy="952402"/>
            </a:xfrm>
            <a:custGeom>
              <a:avLst/>
              <a:gdLst>
                <a:gd name="T0" fmla="*/ 279 w 315"/>
                <a:gd name="T1" fmla="*/ 0 h 245"/>
                <a:gd name="T2" fmla="*/ 176 w 315"/>
                <a:gd name="T3" fmla="*/ 0 h 245"/>
                <a:gd name="T4" fmla="*/ 144 w 315"/>
                <a:gd name="T5" fmla="*/ 25 h 245"/>
                <a:gd name="T6" fmla="*/ 108 w 315"/>
                <a:gd name="T7" fmla="*/ 192 h 245"/>
                <a:gd name="T8" fmla="*/ 27 w 315"/>
                <a:gd name="T9" fmla="*/ 192 h 245"/>
                <a:gd name="T10" fmla="*/ 0 w 315"/>
                <a:gd name="T11" fmla="*/ 218 h 245"/>
                <a:gd name="T12" fmla="*/ 27 w 315"/>
                <a:gd name="T13" fmla="*/ 244 h 245"/>
                <a:gd name="T14" fmla="*/ 96 w 315"/>
                <a:gd name="T15" fmla="*/ 244 h 245"/>
                <a:gd name="T16" fmla="*/ 96 w 315"/>
                <a:gd name="T17" fmla="*/ 245 h 245"/>
                <a:gd name="T18" fmla="*/ 240 w 315"/>
                <a:gd name="T19" fmla="*/ 245 h 245"/>
                <a:gd name="T20" fmla="*/ 272 w 315"/>
                <a:gd name="T21" fmla="*/ 219 h 245"/>
                <a:gd name="T22" fmla="*/ 311 w 315"/>
                <a:gd name="T23" fmla="*/ 40 h 245"/>
                <a:gd name="T24" fmla="*/ 279 w 315"/>
                <a:gd name="T2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45">
                  <a:moveTo>
                    <a:pt x="279" y="0"/>
                  </a:moveTo>
                  <a:cubicBezTo>
                    <a:pt x="176" y="0"/>
                    <a:pt x="176" y="0"/>
                    <a:pt x="176" y="0"/>
                  </a:cubicBezTo>
                  <a:cubicBezTo>
                    <a:pt x="161" y="0"/>
                    <a:pt x="147" y="10"/>
                    <a:pt x="144" y="25"/>
                  </a:cubicBezTo>
                  <a:cubicBezTo>
                    <a:pt x="108" y="192"/>
                    <a:pt x="108" y="192"/>
                    <a:pt x="108" y="192"/>
                  </a:cubicBezTo>
                  <a:cubicBezTo>
                    <a:pt x="27" y="192"/>
                    <a:pt x="27" y="192"/>
                    <a:pt x="27" y="192"/>
                  </a:cubicBezTo>
                  <a:cubicBezTo>
                    <a:pt x="12" y="192"/>
                    <a:pt x="0" y="204"/>
                    <a:pt x="0" y="218"/>
                  </a:cubicBezTo>
                  <a:cubicBezTo>
                    <a:pt x="0" y="233"/>
                    <a:pt x="12" y="244"/>
                    <a:pt x="27" y="244"/>
                  </a:cubicBezTo>
                  <a:cubicBezTo>
                    <a:pt x="96" y="244"/>
                    <a:pt x="96" y="244"/>
                    <a:pt x="96" y="244"/>
                  </a:cubicBezTo>
                  <a:cubicBezTo>
                    <a:pt x="96" y="245"/>
                    <a:pt x="96" y="245"/>
                    <a:pt x="96" y="245"/>
                  </a:cubicBezTo>
                  <a:cubicBezTo>
                    <a:pt x="240" y="245"/>
                    <a:pt x="240" y="245"/>
                    <a:pt x="240" y="245"/>
                  </a:cubicBezTo>
                  <a:cubicBezTo>
                    <a:pt x="255" y="245"/>
                    <a:pt x="268" y="234"/>
                    <a:pt x="272" y="219"/>
                  </a:cubicBezTo>
                  <a:cubicBezTo>
                    <a:pt x="311" y="40"/>
                    <a:pt x="311" y="40"/>
                    <a:pt x="311" y="40"/>
                  </a:cubicBezTo>
                  <a:cubicBezTo>
                    <a:pt x="315" y="19"/>
                    <a:pt x="300" y="0"/>
                    <a:pt x="279" y="0"/>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1" name="ïṧľiḓé"/>
            <p:cNvSpPr/>
            <p:nvPr/>
          </p:nvSpPr>
          <p:spPr bwMode="auto">
            <a:xfrm>
              <a:off x="5649796" y="4195796"/>
              <a:ext cx="704928" cy="941154"/>
            </a:xfrm>
            <a:custGeom>
              <a:avLst/>
              <a:gdLst>
                <a:gd name="T0" fmla="*/ 139 w 181"/>
                <a:gd name="T1" fmla="*/ 216 h 242"/>
                <a:gd name="T2" fmla="*/ 178 w 181"/>
                <a:gd name="T3" fmla="*/ 37 h 242"/>
                <a:gd name="T4" fmla="*/ 161 w 181"/>
                <a:gd name="T5" fmla="*/ 0 h 242"/>
                <a:gd name="T6" fmla="*/ 144 w 181"/>
                <a:gd name="T7" fmla="*/ 22 h 242"/>
                <a:gd name="T8" fmla="*/ 108 w 181"/>
                <a:gd name="T9" fmla="*/ 189 h 242"/>
                <a:gd name="T10" fmla="*/ 27 w 181"/>
                <a:gd name="T11" fmla="*/ 189 h 242"/>
                <a:gd name="T12" fmla="*/ 0 w 181"/>
                <a:gd name="T13" fmla="*/ 215 h 242"/>
                <a:gd name="T14" fmla="*/ 27 w 181"/>
                <a:gd name="T15" fmla="*/ 241 h 242"/>
                <a:gd name="T16" fmla="*/ 96 w 181"/>
                <a:gd name="T17" fmla="*/ 241 h 242"/>
                <a:gd name="T18" fmla="*/ 96 w 181"/>
                <a:gd name="T19" fmla="*/ 242 h 242"/>
                <a:gd name="T20" fmla="*/ 107 w 181"/>
                <a:gd name="T21" fmla="*/ 242 h 242"/>
                <a:gd name="T22" fmla="*/ 139 w 181"/>
                <a:gd name="T23" fmla="*/ 2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242">
                  <a:moveTo>
                    <a:pt x="139" y="216"/>
                  </a:moveTo>
                  <a:cubicBezTo>
                    <a:pt x="178" y="37"/>
                    <a:pt x="178" y="37"/>
                    <a:pt x="178" y="37"/>
                  </a:cubicBezTo>
                  <a:cubicBezTo>
                    <a:pt x="181" y="21"/>
                    <a:pt x="174" y="7"/>
                    <a:pt x="161" y="0"/>
                  </a:cubicBezTo>
                  <a:cubicBezTo>
                    <a:pt x="153" y="5"/>
                    <a:pt x="146" y="13"/>
                    <a:pt x="144" y="22"/>
                  </a:cubicBezTo>
                  <a:cubicBezTo>
                    <a:pt x="108" y="189"/>
                    <a:pt x="108" y="189"/>
                    <a:pt x="108" y="189"/>
                  </a:cubicBezTo>
                  <a:cubicBezTo>
                    <a:pt x="27" y="189"/>
                    <a:pt x="27" y="189"/>
                    <a:pt x="27" y="189"/>
                  </a:cubicBezTo>
                  <a:cubicBezTo>
                    <a:pt x="12" y="189"/>
                    <a:pt x="0" y="201"/>
                    <a:pt x="0" y="215"/>
                  </a:cubicBezTo>
                  <a:cubicBezTo>
                    <a:pt x="0" y="230"/>
                    <a:pt x="12" y="241"/>
                    <a:pt x="27" y="241"/>
                  </a:cubicBezTo>
                  <a:cubicBezTo>
                    <a:pt x="96" y="241"/>
                    <a:pt x="96" y="241"/>
                    <a:pt x="96" y="241"/>
                  </a:cubicBezTo>
                  <a:cubicBezTo>
                    <a:pt x="96" y="242"/>
                    <a:pt x="96" y="242"/>
                    <a:pt x="96" y="242"/>
                  </a:cubicBezTo>
                  <a:cubicBezTo>
                    <a:pt x="107" y="242"/>
                    <a:pt x="107" y="242"/>
                    <a:pt x="107" y="242"/>
                  </a:cubicBezTo>
                  <a:cubicBezTo>
                    <a:pt x="122" y="242"/>
                    <a:pt x="136" y="231"/>
                    <a:pt x="139" y="216"/>
                  </a:cubicBezTo>
                  <a:close/>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2" name="íśļiḓè"/>
            <p:cNvSpPr/>
            <p:nvPr/>
          </p:nvSpPr>
          <p:spPr bwMode="auto">
            <a:xfrm>
              <a:off x="5938516" y="5133200"/>
              <a:ext cx="579316" cy="89991"/>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33" name="íṡļïḑê"/>
            <p:cNvSpPr/>
            <p:nvPr/>
          </p:nvSpPr>
          <p:spPr bwMode="auto">
            <a:xfrm>
              <a:off x="5938516" y="5133200"/>
              <a:ext cx="579316" cy="28123"/>
            </a:xfrm>
            <a:prstGeom prst="rect">
              <a:avLst/>
            </a:prstGeom>
            <a:solidFill>
              <a:srgbClr val="366D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34" name="íṡľïḓé"/>
            <p:cNvSpPr/>
            <p:nvPr/>
          </p:nvSpPr>
          <p:spPr bwMode="auto">
            <a:xfrm>
              <a:off x="6172868" y="5223191"/>
              <a:ext cx="112488" cy="455579"/>
            </a:xfrm>
            <a:prstGeom prst="rect">
              <a:avLst/>
            </a:prstGeom>
            <a:solidFill>
              <a:srgbClr val="6A99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35" name="iṣliḋê"/>
            <p:cNvSpPr/>
            <p:nvPr/>
          </p:nvSpPr>
          <p:spPr bwMode="auto">
            <a:xfrm>
              <a:off x="6234736" y="5223191"/>
              <a:ext cx="50620" cy="455579"/>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36" name="iṩḷïḑe"/>
            <p:cNvSpPr/>
            <p:nvPr/>
          </p:nvSpPr>
          <p:spPr bwMode="auto">
            <a:xfrm>
              <a:off x="6024757" y="5678769"/>
              <a:ext cx="416207" cy="61869"/>
            </a:xfrm>
            <a:custGeom>
              <a:avLst/>
              <a:gdLst>
                <a:gd name="T0" fmla="*/ 107 w 107"/>
                <a:gd name="T1" fmla="*/ 16 h 16"/>
                <a:gd name="T2" fmla="*/ 98 w 107"/>
                <a:gd name="T3" fmla="*/ 0 h 16"/>
                <a:gd name="T4" fmla="*/ 9 w 107"/>
                <a:gd name="T5" fmla="*/ 0 h 16"/>
                <a:gd name="T6" fmla="*/ 0 w 107"/>
                <a:gd name="T7" fmla="*/ 16 h 16"/>
                <a:gd name="T8" fmla="*/ 107 w 107"/>
                <a:gd name="T9" fmla="*/ 16 h 16"/>
              </a:gdLst>
              <a:ahLst/>
              <a:cxnLst>
                <a:cxn ang="0">
                  <a:pos x="T0" y="T1"/>
                </a:cxn>
                <a:cxn ang="0">
                  <a:pos x="T2" y="T3"/>
                </a:cxn>
                <a:cxn ang="0">
                  <a:pos x="T4" y="T5"/>
                </a:cxn>
                <a:cxn ang="0">
                  <a:pos x="T6" y="T7"/>
                </a:cxn>
                <a:cxn ang="0">
                  <a:pos x="T8" y="T9"/>
                </a:cxn>
              </a:cxnLst>
              <a:rect l="0" t="0" r="r" b="b"/>
              <a:pathLst>
                <a:path w="107" h="16">
                  <a:moveTo>
                    <a:pt x="107" y="16"/>
                  </a:moveTo>
                  <a:cubicBezTo>
                    <a:pt x="107" y="7"/>
                    <a:pt x="103" y="0"/>
                    <a:pt x="98" y="0"/>
                  </a:cubicBezTo>
                  <a:cubicBezTo>
                    <a:pt x="9" y="0"/>
                    <a:pt x="9" y="0"/>
                    <a:pt x="9" y="0"/>
                  </a:cubicBezTo>
                  <a:cubicBezTo>
                    <a:pt x="4" y="0"/>
                    <a:pt x="0" y="7"/>
                    <a:pt x="0" y="16"/>
                  </a:cubicBezTo>
                  <a:lnTo>
                    <a:pt x="107" y="16"/>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7" name="ïṩľîďê"/>
            <p:cNvSpPr/>
            <p:nvPr/>
          </p:nvSpPr>
          <p:spPr bwMode="auto">
            <a:xfrm>
              <a:off x="5276710" y="4398276"/>
              <a:ext cx="116238" cy="69368"/>
            </a:xfrm>
            <a:custGeom>
              <a:avLst/>
              <a:gdLst>
                <a:gd name="T0" fmla="*/ 30 w 30"/>
                <a:gd name="T1" fmla="*/ 0 h 18"/>
                <a:gd name="T2" fmla="*/ 0 w 30"/>
                <a:gd name="T3" fmla="*/ 18 h 18"/>
                <a:gd name="T4" fmla="*/ 30 w 30"/>
                <a:gd name="T5" fmla="*/ 18 h 18"/>
                <a:gd name="T6" fmla="*/ 30 w 30"/>
                <a:gd name="T7" fmla="*/ 0 h 18"/>
              </a:gdLst>
              <a:ahLst/>
              <a:cxnLst>
                <a:cxn ang="0">
                  <a:pos x="T0" y="T1"/>
                </a:cxn>
                <a:cxn ang="0">
                  <a:pos x="T2" y="T3"/>
                </a:cxn>
                <a:cxn ang="0">
                  <a:pos x="T4" y="T5"/>
                </a:cxn>
                <a:cxn ang="0">
                  <a:pos x="T6" y="T7"/>
                </a:cxn>
              </a:cxnLst>
              <a:rect l="0" t="0" r="r" b="b"/>
              <a:pathLst>
                <a:path w="30" h="18">
                  <a:moveTo>
                    <a:pt x="30" y="0"/>
                  </a:moveTo>
                  <a:cubicBezTo>
                    <a:pt x="30" y="0"/>
                    <a:pt x="0" y="7"/>
                    <a:pt x="0" y="18"/>
                  </a:cubicBezTo>
                  <a:cubicBezTo>
                    <a:pt x="30" y="18"/>
                    <a:pt x="30" y="18"/>
                    <a:pt x="30" y="18"/>
                  </a:cubicBezTo>
                  <a:lnTo>
                    <a:pt x="30" y="0"/>
                  </a:lnTo>
                  <a:close/>
                </a:path>
              </a:pathLst>
            </a:custGeom>
            <a:solidFill>
              <a:srgbClr val="DD9F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8" name="iSlïḋê"/>
            <p:cNvSpPr/>
            <p:nvPr/>
          </p:nvSpPr>
          <p:spPr bwMode="auto">
            <a:xfrm>
              <a:off x="7063401" y="4398276"/>
              <a:ext cx="118113" cy="69368"/>
            </a:xfrm>
            <a:custGeom>
              <a:avLst/>
              <a:gdLst>
                <a:gd name="T0" fmla="*/ 30 w 30"/>
                <a:gd name="T1" fmla="*/ 0 h 18"/>
                <a:gd name="T2" fmla="*/ 0 w 30"/>
                <a:gd name="T3" fmla="*/ 18 h 18"/>
                <a:gd name="T4" fmla="*/ 30 w 30"/>
                <a:gd name="T5" fmla="*/ 18 h 18"/>
                <a:gd name="T6" fmla="*/ 30 w 30"/>
                <a:gd name="T7" fmla="*/ 0 h 18"/>
              </a:gdLst>
              <a:ahLst/>
              <a:cxnLst>
                <a:cxn ang="0">
                  <a:pos x="T0" y="T1"/>
                </a:cxn>
                <a:cxn ang="0">
                  <a:pos x="T2" y="T3"/>
                </a:cxn>
                <a:cxn ang="0">
                  <a:pos x="T4" y="T5"/>
                </a:cxn>
                <a:cxn ang="0">
                  <a:pos x="T6" y="T7"/>
                </a:cxn>
              </a:cxnLst>
              <a:rect l="0" t="0" r="r" b="b"/>
              <a:pathLst>
                <a:path w="30" h="18">
                  <a:moveTo>
                    <a:pt x="30" y="0"/>
                  </a:moveTo>
                  <a:cubicBezTo>
                    <a:pt x="30" y="0"/>
                    <a:pt x="0" y="7"/>
                    <a:pt x="0" y="18"/>
                  </a:cubicBezTo>
                  <a:cubicBezTo>
                    <a:pt x="30" y="18"/>
                    <a:pt x="30" y="18"/>
                    <a:pt x="30" y="18"/>
                  </a:cubicBezTo>
                  <a:lnTo>
                    <a:pt x="30" y="0"/>
                  </a:ln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39" name="îSḻïḋe"/>
            <p:cNvSpPr/>
            <p:nvPr/>
          </p:nvSpPr>
          <p:spPr bwMode="auto">
            <a:xfrm>
              <a:off x="7181514" y="3458996"/>
              <a:ext cx="1040519" cy="1488597"/>
            </a:xfrm>
            <a:custGeom>
              <a:avLst/>
              <a:gdLst>
                <a:gd name="T0" fmla="*/ 100 w 267"/>
                <a:gd name="T1" fmla="*/ 323 h 382"/>
                <a:gd name="T2" fmla="*/ 248 w 267"/>
                <a:gd name="T3" fmla="*/ 347 h 382"/>
                <a:gd name="T4" fmla="*/ 263 w 267"/>
                <a:gd name="T5" fmla="*/ 252 h 382"/>
                <a:gd name="T6" fmla="*/ 250 w 267"/>
                <a:gd name="T7" fmla="*/ 130 h 382"/>
                <a:gd name="T8" fmla="*/ 228 w 267"/>
                <a:gd name="T9" fmla="*/ 119 h 382"/>
                <a:gd name="T10" fmla="*/ 137 w 267"/>
                <a:gd name="T11" fmla="*/ 119 h 382"/>
                <a:gd name="T12" fmla="*/ 67 w 267"/>
                <a:gd name="T13" fmla="*/ 119 h 382"/>
                <a:gd name="T14" fmla="*/ 23 w 267"/>
                <a:gd name="T15" fmla="*/ 0 h 382"/>
                <a:gd name="T16" fmla="*/ 0 w 267"/>
                <a:gd name="T17" fmla="*/ 5 h 382"/>
                <a:gd name="T18" fmla="*/ 41 w 267"/>
                <a:gd name="T19" fmla="*/ 162 h 382"/>
                <a:gd name="T20" fmla="*/ 57 w 267"/>
                <a:gd name="T21" fmla="*/ 175 h 382"/>
                <a:gd name="T22" fmla="*/ 142 w 267"/>
                <a:gd name="T23" fmla="*/ 179 h 382"/>
                <a:gd name="T24" fmla="*/ 131 w 267"/>
                <a:gd name="T25" fmla="*/ 230 h 382"/>
                <a:gd name="T26" fmla="*/ 100 w 267"/>
                <a:gd name="T27" fmla="*/ 323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382">
                  <a:moveTo>
                    <a:pt x="100" y="323"/>
                  </a:moveTo>
                  <a:cubicBezTo>
                    <a:pt x="100" y="323"/>
                    <a:pt x="156" y="382"/>
                    <a:pt x="248" y="347"/>
                  </a:cubicBezTo>
                  <a:cubicBezTo>
                    <a:pt x="248" y="347"/>
                    <a:pt x="267" y="321"/>
                    <a:pt x="263" y="252"/>
                  </a:cubicBezTo>
                  <a:cubicBezTo>
                    <a:pt x="260" y="197"/>
                    <a:pt x="265" y="151"/>
                    <a:pt x="250" y="130"/>
                  </a:cubicBezTo>
                  <a:cubicBezTo>
                    <a:pt x="245" y="123"/>
                    <a:pt x="237" y="119"/>
                    <a:pt x="228" y="119"/>
                  </a:cubicBezTo>
                  <a:cubicBezTo>
                    <a:pt x="137" y="119"/>
                    <a:pt x="137" y="119"/>
                    <a:pt x="137" y="119"/>
                  </a:cubicBezTo>
                  <a:cubicBezTo>
                    <a:pt x="67" y="119"/>
                    <a:pt x="67" y="119"/>
                    <a:pt x="67" y="119"/>
                  </a:cubicBezTo>
                  <a:cubicBezTo>
                    <a:pt x="23" y="0"/>
                    <a:pt x="23" y="0"/>
                    <a:pt x="23" y="0"/>
                  </a:cubicBezTo>
                  <a:cubicBezTo>
                    <a:pt x="0" y="5"/>
                    <a:pt x="0" y="5"/>
                    <a:pt x="0" y="5"/>
                  </a:cubicBezTo>
                  <a:cubicBezTo>
                    <a:pt x="41" y="162"/>
                    <a:pt x="41" y="162"/>
                    <a:pt x="41" y="162"/>
                  </a:cubicBezTo>
                  <a:cubicBezTo>
                    <a:pt x="43" y="170"/>
                    <a:pt x="49" y="175"/>
                    <a:pt x="57" y="175"/>
                  </a:cubicBezTo>
                  <a:cubicBezTo>
                    <a:pt x="142" y="179"/>
                    <a:pt x="142" y="179"/>
                    <a:pt x="142" y="179"/>
                  </a:cubicBezTo>
                  <a:cubicBezTo>
                    <a:pt x="142" y="179"/>
                    <a:pt x="125" y="207"/>
                    <a:pt x="131" y="230"/>
                  </a:cubicBezTo>
                  <a:cubicBezTo>
                    <a:pt x="136" y="252"/>
                    <a:pt x="130" y="304"/>
                    <a:pt x="100" y="323"/>
                  </a:cubicBezTo>
                  <a:close/>
                </a:path>
              </a:pathLst>
            </a:custGeom>
            <a:solidFill>
              <a:srgbClr val="81C4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0" name="íşḻîḋe"/>
            <p:cNvSpPr/>
            <p:nvPr/>
          </p:nvSpPr>
          <p:spPr bwMode="auto">
            <a:xfrm>
              <a:off x="7683963" y="3584609"/>
              <a:ext cx="288720" cy="339341"/>
            </a:xfrm>
            <a:custGeom>
              <a:avLst/>
              <a:gdLst>
                <a:gd name="T0" fmla="*/ 74 w 74"/>
                <a:gd name="T1" fmla="*/ 49 h 87"/>
                <a:gd name="T2" fmla="*/ 74 w 74"/>
                <a:gd name="T3" fmla="*/ 87 h 87"/>
                <a:gd name="T4" fmla="*/ 38 w 74"/>
                <a:gd name="T5" fmla="*/ 87 h 87"/>
                <a:gd name="T6" fmla="*/ 38 w 74"/>
                <a:gd name="T7" fmla="*/ 67 h 87"/>
                <a:gd name="T8" fmla="*/ 20 w 74"/>
                <a:gd name="T9" fmla="*/ 12 h 87"/>
                <a:gd name="T10" fmla="*/ 25 w 74"/>
                <a:gd name="T11" fmla="*/ 0 h 87"/>
                <a:gd name="T12" fmla="*/ 65 w 74"/>
                <a:gd name="T13" fmla="*/ 23 h 87"/>
                <a:gd name="T14" fmla="*/ 74 w 74"/>
                <a:gd name="T15" fmla="*/ 4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87">
                  <a:moveTo>
                    <a:pt x="74" y="49"/>
                  </a:moveTo>
                  <a:cubicBezTo>
                    <a:pt x="74" y="87"/>
                    <a:pt x="74" y="87"/>
                    <a:pt x="74" y="87"/>
                  </a:cubicBezTo>
                  <a:cubicBezTo>
                    <a:pt x="38" y="87"/>
                    <a:pt x="38" y="87"/>
                    <a:pt x="38" y="87"/>
                  </a:cubicBezTo>
                  <a:cubicBezTo>
                    <a:pt x="38" y="67"/>
                    <a:pt x="38" y="67"/>
                    <a:pt x="38" y="67"/>
                  </a:cubicBezTo>
                  <a:cubicBezTo>
                    <a:pt x="0" y="61"/>
                    <a:pt x="20" y="12"/>
                    <a:pt x="20" y="12"/>
                  </a:cubicBezTo>
                  <a:cubicBezTo>
                    <a:pt x="25" y="0"/>
                    <a:pt x="25" y="0"/>
                    <a:pt x="25" y="0"/>
                  </a:cubicBezTo>
                  <a:cubicBezTo>
                    <a:pt x="25" y="0"/>
                    <a:pt x="65" y="22"/>
                    <a:pt x="65" y="23"/>
                  </a:cubicBezTo>
                  <a:cubicBezTo>
                    <a:pt x="66" y="24"/>
                    <a:pt x="74" y="49"/>
                    <a:pt x="74" y="49"/>
                  </a:cubicBez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1" name="íś1ïde"/>
            <p:cNvSpPr/>
            <p:nvPr/>
          </p:nvSpPr>
          <p:spPr bwMode="auto">
            <a:xfrm>
              <a:off x="7680213" y="3374631"/>
              <a:ext cx="568067" cy="712427"/>
            </a:xfrm>
            <a:custGeom>
              <a:avLst/>
              <a:gdLst>
                <a:gd name="T0" fmla="*/ 33 w 146"/>
                <a:gd name="T1" fmla="*/ 68 h 183"/>
                <a:gd name="T2" fmla="*/ 39 w 146"/>
                <a:gd name="T3" fmla="*/ 70 h 183"/>
                <a:gd name="T4" fmla="*/ 50 w 146"/>
                <a:gd name="T5" fmla="*/ 86 h 183"/>
                <a:gd name="T6" fmla="*/ 62 w 146"/>
                <a:gd name="T7" fmla="*/ 82 h 183"/>
                <a:gd name="T8" fmla="*/ 57 w 146"/>
                <a:gd name="T9" fmla="*/ 103 h 183"/>
                <a:gd name="T10" fmla="*/ 51 w 146"/>
                <a:gd name="T11" fmla="*/ 135 h 183"/>
                <a:gd name="T12" fmla="*/ 94 w 146"/>
                <a:gd name="T13" fmla="*/ 183 h 183"/>
                <a:gd name="T14" fmla="*/ 132 w 146"/>
                <a:gd name="T15" fmla="*/ 121 h 183"/>
                <a:gd name="T16" fmla="*/ 122 w 146"/>
                <a:gd name="T17" fmla="*/ 101 h 183"/>
                <a:gd name="T18" fmla="*/ 91 w 146"/>
                <a:gd name="T19" fmla="*/ 21 h 183"/>
                <a:gd name="T20" fmla="*/ 33 w 146"/>
                <a:gd name="T21" fmla="*/ 6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183">
                  <a:moveTo>
                    <a:pt x="33" y="68"/>
                  </a:moveTo>
                  <a:cubicBezTo>
                    <a:pt x="37" y="71"/>
                    <a:pt x="39" y="70"/>
                    <a:pt x="39" y="70"/>
                  </a:cubicBezTo>
                  <a:cubicBezTo>
                    <a:pt x="42" y="83"/>
                    <a:pt x="50" y="86"/>
                    <a:pt x="50" y="86"/>
                  </a:cubicBezTo>
                  <a:cubicBezTo>
                    <a:pt x="54" y="78"/>
                    <a:pt x="62" y="82"/>
                    <a:pt x="62" y="82"/>
                  </a:cubicBezTo>
                  <a:cubicBezTo>
                    <a:pt x="68" y="88"/>
                    <a:pt x="63" y="101"/>
                    <a:pt x="57" y="103"/>
                  </a:cubicBezTo>
                  <a:cubicBezTo>
                    <a:pt x="57" y="103"/>
                    <a:pt x="53" y="116"/>
                    <a:pt x="51" y="135"/>
                  </a:cubicBezTo>
                  <a:cubicBezTo>
                    <a:pt x="48" y="161"/>
                    <a:pt x="68" y="183"/>
                    <a:pt x="94" y="183"/>
                  </a:cubicBezTo>
                  <a:cubicBezTo>
                    <a:pt x="126" y="183"/>
                    <a:pt x="146" y="150"/>
                    <a:pt x="132" y="121"/>
                  </a:cubicBezTo>
                  <a:cubicBezTo>
                    <a:pt x="129" y="114"/>
                    <a:pt x="126" y="108"/>
                    <a:pt x="122" y="101"/>
                  </a:cubicBezTo>
                  <a:cubicBezTo>
                    <a:pt x="103" y="70"/>
                    <a:pt x="118" y="32"/>
                    <a:pt x="91" y="21"/>
                  </a:cubicBezTo>
                  <a:cubicBezTo>
                    <a:pt x="38" y="0"/>
                    <a:pt x="0" y="44"/>
                    <a:pt x="33" y="68"/>
                  </a:cubicBezTo>
                  <a:close/>
                </a:path>
              </a:pathLst>
            </a:custGeom>
            <a:solidFill>
              <a:srgbClr val="164F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2" name="îṡḷíďe"/>
            <p:cNvSpPr/>
            <p:nvPr/>
          </p:nvSpPr>
          <p:spPr bwMode="auto">
            <a:xfrm>
              <a:off x="7832072" y="3841457"/>
              <a:ext cx="65619" cy="82492"/>
            </a:xfrm>
            <a:custGeom>
              <a:avLst/>
              <a:gdLst>
                <a:gd name="T0" fmla="*/ 6 w 17"/>
                <a:gd name="T1" fmla="*/ 8 h 21"/>
                <a:gd name="T2" fmla="*/ 17 w 17"/>
                <a:gd name="T3" fmla="*/ 0 h 21"/>
                <a:gd name="T4" fmla="*/ 0 w 17"/>
                <a:gd name="T5" fmla="*/ 1 h 21"/>
                <a:gd name="T6" fmla="*/ 0 w 17"/>
                <a:gd name="T7" fmla="*/ 21 h 21"/>
                <a:gd name="T8" fmla="*/ 5 w 17"/>
                <a:gd name="T9" fmla="*/ 21 h 21"/>
                <a:gd name="T10" fmla="*/ 6 w 17"/>
                <a:gd name="T11" fmla="*/ 8 h 21"/>
              </a:gdLst>
              <a:ahLst/>
              <a:cxnLst>
                <a:cxn ang="0">
                  <a:pos x="T0" y="T1"/>
                </a:cxn>
                <a:cxn ang="0">
                  <a:pos x="T2" y="T3"/>
                </a:cxn>
                <a:cxn ang="0">
                  <a:pos x="T4" y="T5"/>
                </a:cxn>
                <a:cxn ang="0">
                  <a:pos x="T6" y="T7"/>
                </a:cxn>
                <a:cxn ang="0">
                  <a:pos x="T8" y="T9"/>
                </a:cxn>
                <a:cxn ang="0">
                  <a:pos x="T10" y="T11"/>
                </a:cxn>
              </a:cxnLst>
              <a:rect l="0" t="0" r="r" b="b"/>
              <a:pathLst>
                <a:path w="17" h="21">
                  <a:moveTo>
                    <a:pt x="6" y="8"/>
                  </a:moveTo>
                  <a:cubicBezTo>
                    <a:pt x="10" y="7"/>
                    <a:pt x="17" y="0"/>
                    <a:pt x="17" y="0"/>
                  </a:cubicBezTo>
                  <a:cubicBezTo>
                    <a:pt x="12" y="2"/>
                    <a:pt x="0" y="1"/>
                    <a:pt x="0" y="1"/>
                  </a:cubicBezTo>
                  <a:cubicBezTo>
                    <a:pt x="0" y="21"/>
                    <a:pt x="0" y="21"/>
                    <a:pt x="0" y="21"/>
                  </a:cubicBezTo>
                  <a:cubicBezTo>
                    <a:pt x="5" y="21"/>
                    <a:pt x="5" y="21"/>
                    <a:pt x="5" y="21"/>
                  </a:cubicBezTo>
                  <a:cubicBezTo>
                    <a:pt x="5" y="14"/>
                    <a:pt x="5" y="8"/>
                    <a:pt x="6" y="8"/>
                  </a:cubicBezTo>
                  <a:close/>
                </a:path>
              </a:pathLst>
            </a:custGeom>
            <a:solidFill>
              <a:srgbClr val="DD9F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3" name="íŝľíḓê"/>
            <p:cNvSpPr/>
            <p:nvPr/>
          </p:nvSpPr>
          <p:spPr bwMode="auto">
            <a:xfrm>
              <a:off x="4824880" y="4535136"/>
              <a:ext cx="481826" cy="1209252"/>
            </a:xfrm>
            <a:custGeom>
              <a:avLst/>
              <a:gdLst>
                <a:gd name="T0" fmla="*/ 0 w 257"/>
                <a:gd name="T1" fmla="*/ 645 h 645"/>
                <a:gd name="T2" fmla="*/ 234 w 257"/>
                <a:gd name="T3" fmla="*/ 0 h 645"/>
                <a:gd name="T4" fmla="*/ 257 w 257"/>
                <a:gd name="T5" fmla="*/ 0 h 645"/>
                <a:gd name="T6" fmla="*/ 22 w 257"/>
                <a:gd name="T7" fmla="*/ 645 h 645"/>
                <a:gd name="T8" fmla="*/ 0 w 257"/>
                <a:gd name="T9" fmla="*/ 645 h 645"/>
              </a:gdLst>
              <a:ahLst/>
              <a:cxnLst>
                <a:cxn ang="0">
                  <a:pos x="T0" y="T1"/>
                </a:cxn>
                <a:cxn ang="0">
                  <a:pos x="T2" y="T3"/>
                </a:cxn>
                <a:cxn ang="0">
                  <a:pos x="T4" y="T5"/>
                </a:cxn>
                <a:cxn ang="0">
                  <a:pos x="T6" y="T7"/>
                </a:cxn>
                <a:cxn ang="0">
                  <a:pos x="T8" y="T9"/>
                </a:cxn>
              </a:cxnLst>
              <a:rect l="0" t="0" r="r" b="b"/>
              <a:pathLst>
                <a:path w="257" h="645">
                  <a:moveTo>
                    <a:pt x="0" y="645"/>
                  </a:moveTo>
                  <a:lnTo>
                    <a:pt x="234" y="0"/>
                  </a:lnTo>
                  <a:lnTo>
                    <a:pt x="257" y="0"/>
                  </a:lnTo>
                  <a:lnTo>
                    <a:pt x="22" y="645"/>
                  </a:lnTo>
                  <a:lnTo>
                    <a:pt x="0" y="645"/>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4" name="îśľíḑe"/>
            <p:cNvSpPr/>
            <p:nvPr/>
          </p:nvSpPr>
          <p:spPr bwMode="auto">
            <a:xfrm>
              <a:off x="4999238" y="4535136"/>
              <a:ext cx="483700" cy="1209252"/>
            </a:xfrm>
            <a:custGeom>
              <a:avLst/>
              <a:gdLst>
                <a:gd name="T0" fmla="*/ 235 w 258"/>
                <a:gd name="T1" fmla="*/ 645 h 645"/>
                <a:gd name="T2" fmla="*/ 0 w 258"/>
                <a:gd name="T3" fmla="*/ 0 h 645"/>
                <a:gd name="T4" fmla="*/ 23 w 258"/>
                <a:gd name="T5" fmla="*/ 0 h 645"/>
                <a:gd name="T6" fmla="*/ 258 w 258"/>
                <a:gd name="T7" fmla="*/ 645 h 645"/>
                <a:gd name="T8" fmla="*/ 235 w 258"/>
                <a:gd name="T9" fmla="*/ 645 h 645"/>
              </a:gdLst>
              <a:ahLst/>
              <a:cxnLst>
                <a:cxn ang="0">
                  <a:pos x="T0" y="T1"/>
                </a:cxn>
                <a:cxn ang="0">
                  <a:pos x="T2" y="T3"/>
                </a:cxn>
                <a:cxn ang="0">
                  <a:pos x="T4" y="T5"/>
                </a:cxn>
                <a:cxn ang="0">
                  <a:pos x="T6" y="T7"/>
                </a:cxn>
                <a:cxn ang="0">
                  <a:pos x="T8" y="T9"/>
                </a:cxn>
              </a:cxnLst>
              <a:rect l="0" t="0" r="r" b="b"/>
              <a:pathLst>
                <a:path w="258" h="645">
                  <a:moveTo>
                    <a:pt x="235" y="645"/>
                  </a:moveTo>
                  <a:lnTo>
                    <a:pt x="0" y="0"/>
                  </a:lnTo>
                  <a:lnTo>
                    <a:pt x="23" y="0"/>
                  </a:lnTo>
                  <a:lnTo>
                    <a:pt x="258" y="645"/>
                  </a:lnTo>
                  <a:lnTo>
                    <a:pt x="235" y="645"/>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5" name="ïslîḍé"/>
            <p:cNvSpPr/>
            <p:nvPr/>
          </p:nvSpPr>
          <p:spPr bwMode="auto">
            <a:xfrm>
              <a:off x="4956117" y="4535136"/>
              <a:ext cx="393710" cy="61869"/>
            </a:xfrm>
            <a:custGeom>
              <a:avLst/>
              <a:gdLst>
                <a:gd name="T0" fmla="*/ 101 w 101"/>
                <a:gd name="T1" fmla="*/ 0 h 16"/>
                <a:gd name="T2" fmla="*/ 0 w 101"/>
                <a:gd name="T3" fmla="*/ 0 h 16"/>
                <a:gd name="T4" fmla="*/ 0 w 101"/>
                <a:gd name="T5" fmla="*/ 6 h 16"/>
                <a:gd name="T6" fmla="*/ 10 w 101"/>
                <a:gd name="T7" fmla="*/ 16 h 16"/>
                <a:gd name="T8" fmla="*/ 91 w 101"/>
                <a:gd name="T9" fmla="*/ 16 h 16"/>
                <a:gd name="T10" fmla="*/ 101 w 101"/>
                <a:gd name="T11" fmla="*/ 6 h 16"/>
                <a:gd name="T12" fmla="*/ 101 w 1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01" h="16">
                  <a:moveTo>
                    <a:pt x="101" y="0"/>
                  </a:moveTo>
                  <a:cubicBezTo>
                    <a:pt x="0" y="0"/>
                    <a:pt x="0" y="0"/>
                    <a:pt x="0" y="0"/>
                  </a:cubicBezTo>
                  <a:cubicBezTo>
                    <a:pt x="0" y="6"/>
                    <a:pt x="0" y="6"/>
                    <a:pt x="0" y="6"/>
                  </a:cubicBezTo>
                  <a:cubicBezTo>
                    <a:pt x="0" y="11"/>
                    <a:pt x="5" y="16"/>
                    <a:pt x="10" y="16"/>
                  </a:cubicBezTo>
                  <a:cubicBezTo>
                    <a:pt x="91" y="16"/>
                    <a:pt x="91" y="16"/>
                    <a:pt x="91" y="16"/>
                  </a:cubicBezTo>
                  <a:cubicBezTo>
                    <a:pt x="96" y="16"/>
                    <a:pt x="101" y="11"/>
                    <a:pt x="101" y="6"/>
                  </a:cubicBezTo>
                  <a:lnTo>
                    <a:pt x="101" y="0"/>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6" name="i$líḋé"/>
            <p:cNvSpPr/>
            <p:nvPr/>
          </p:nvSpPr>
          <p:spPr bwMode="auto">
            <a:xfrm>
              <a:off x="4956117" y="4535136"/>
              <a:ext cx="393710" cy="18748"/>
            </a:xfrm>
            <a:custGeom>
              <a:avLst/>
              <a:gdLst>
                <a:gd name="T0" fmla="*/ 210 w 210"/>
                <a:gd name="T1" fmla="*/ 10 h 10"/>
                <a:gd name="T2" fmla="*/ 210 w 210"/>
                <a:gd name="T3" fmla="*/ 8 h 10"/>
                <a:gd name="T4" fmla="*/ 210 w 210"/>
                <a:gd name="T5" fmla="*/ 0 h 10"/>
                <a:gd name="T6" fmla="*/ 0 w 210"/>
                <a:gd name="T7" fmla="*/ 0 h 10"/>
                <a:gd name="T8" fmla="*/ 0 w 210"/>
                <a:gd name="T9" fmla="*/ 8 h 10"/>
                <a:gd name="T10" fmla="*/ 0 w 210"/>
                <a:gd name="T11" fmla="*/ 10 h 10"/>
                <a:gd name="T12" fmla="*/ 210 w 2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10" h="10">
                  <a:moveTo>
                    <a:pt x="210" y="10"/>
                  </a:moveTo>
                  <a:lnTo>
                    <a:pt x="210" y="8"/>
                  </a:lnTo>
                  <a:lnTo>
                    <a:pt x="210" y="0"/>
                  </a:lnTo>
                  <a:lnTo>
                    <a:pt x="0" y="0"/>
                  </a:lnTo>
                  <a:lnTo>
                    <a:pt x="0" y="8"/>
                  </a:lnTo>
                  <a:lnTo>
                    <a:pt x="0" y="10"/>
                  </a:lnTo>
                  <a:lnTo>
                    <a:pt x="210" y="10"/>
                  </a:lnTo>
                  <a:close/>
                </a:path>
              </a:pathLst>
            </a:custGeom>
            <a:solidFill>
              <a:srgbClr val="275C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7" name="ïśḻidê"/>
            <p:cNvSpPr/>
            <p:nvPr/>
          </p:nvSpPr>
          <p:spPr bwMode="auto">
            <a:xfrm>
              <a:off x="8111419" y="4535136"/>
              <a:ext cx="479951" cy="1209252"/>
            </a:xfrm>
            <a:custGeom>
              <a:avLst/>
              <a:gdLst>
                <a:gd name="T0" fmla="*/ 0 w 256"/>
                <a:gd name="T1" fmla="*/ 645 h 645"/>
                <a:gd name="T2" fmla="*/ 235 w 256"/>
                <a:gd name="T3" fmla="*/ 0 h 645"/>
                <a:gd name="T4" fmla="*/ 256 w 256"/>
                <a:gd name="T5" fmla="*/ 0 h 645"/>
                <a:gd name="T6" fmla="*/ 21 w 256"/>
                <a:gd name="T7" fmla="*/ 645 h 645"/>
                <a:gd name="T8" fmla="*/ 0 w 256"/>
                <a:gd name="T9" fmla="*/ 645 h 645"/>
              </a:gdLst>
              <a:ahLst/>
              <a:cxnLst>
                <a:cxn ang="0">
                  <a:pos x="T0" y="T1"/>
                </a:cxn>
                <a:cxn ang="0">
                  <a:pos x="T2" y="T3"/>
                </a:cxn>
                <a:cxn ang="0">
                  <a:pos x="T4" y="T5"/>
                </a:cxn>
                <a:cxn ang="0">
                  <a:pos x="T6" y="T7"/>
                </a:cxn>
                <a:cxn ang="0">
                  <a:pos x="T8" y="T9"/>
                </a:cxn>
              </a:cxnLst>
              <a:rect l="0" t="0" r="r" b="b"/>
              <a:pathLst>
                <a:path w="256" h="645">
                  <a:moveTo>
                    <a:pt x="0" y="645"/>
                  </a:moveTo>
                  <a:lnTo>
                    <a:pt x="235" y="0"/>
                  </a:lnTo>
                  <a:lnTo>
                    <a:pt x="256" y="0"/>
                  </a:lnTo>
                  <a:lnTo>
                    <a:pt x="21" y="645"/>
                  </a:lnTo>
                  <a:lnTo>
                    <a:pt x="0" y="645"/>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8" name="iS1îḑé"/>
            <p:cNvSpPr/>
            <p:nvPr/>
          </p:nvSpPr>
          <p:spPr bwMode="auto">
            <a:xfrm>
              <a:off x="8287651" y="4535136"/>
              <a:ext cx="483700" cy="1209252"/>
            </a:xfrm>
            <a:custGeom>
              <a:avLst/>
              <a:gdLst>
                <a:gd name="T0" fmla="*/ 235 w 258"/>
                <a:gd name="T1" fmla="*/ 645 h 645"/>
                <a:gd name="T2" fmla="*/ 0 w 258"/>
                <a:gd name="T3" fmla="*/ 0 h 645"/>
                <a:gd name="T4" fmla="*/ 21 w 258"/>
                <a:gd name="T5" fmla="*/ 0 h 645"/>
                <a:gd name="T6" fmla="*/ 258 w 258"/>
                <a:gd name="T7" fmla="*/ 645 h 645"/>
                <a:gd name="T8" fmla="*/ 235 w 258"/>
                <a:gd name="T9" fmla="*/ 645 h 645"/>
              </a:gdLst>
              <a:ahLst/>
              <a:cxnLst>
                <a:cxn ang="0">
                  <a:pos x="T0" y="T1"/>
                </a:cxn>
                <a:cxn ang="0">
                  <a:pos x="T2" y="T3"/>
                </a:cxn>
                <a:cxn ang="0">
                  <a:pos x="T4" y="T5"/>
                </a:cxn>
                <a:cxn ang="0">
                  <a:pos x="T6" y="T7"/>
                </a:cxn>
                <a:cxn ang="0">
                  <a:pos x="T8" y="T9"/>
                </a:cxn>
              </a:cxnLst>
              <a:rect l="0" t="0" r="r" b="b"/>
              <a:pathLst>
                <a:path w="258" h="645">
                  <a:moveTo>
                    <a:pt x="235" y="645"/>
                  </a:moveTo>
                  <a:lnTo>
                    <a:pt x="0" y="0"/>
                  </a:lnTo>
                  <a:lnTo>
                    <a:pt x="21" y="0"/>
                  </a:lnTo>
                  <a:lnTo>
                    <a:pt x="258" y="645"/>
                  </a:lnTo>
                  <a:lnTo>
                    <a:pt x="235" y="645"/>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49" name="ïşliḋê"/>
            <p:cNvSpPr/>
            <p:nvPr/>
          </p:nvSpPr>
          <p:spPr bwMode="auto">
            <a:xfrm>
              <a:off x="8244530" y="4535136"/>
              <a:ext cx="389960" cy="61869"/>
            </a:xfrm>
            <a:custGeom>
              <a:avLst/>
              <a:gdLst>
                <a:gd name="T0" fmla="*/ 100 w 100"/>
                <a:gd name="T1" fmla="*/ 0 h 16"/>
                <a:gd name="T2" fmla="*/ 0 w 100"/>
                <a:gd name="T3" fmla="*/ 0 h 16"/>
                <a:gd name="T4" fmla="*/ 0 w 100"/>
                <a:gd name="T5" fmla="*/ 6 h 16"/>
                <a:gd name="T6" fmla="*/ 10 w 100"/>
                <a:gd name="T7" fmla="*/ 16 h 16"/>
                <a:gd name="T8" fmla="*/ 90 w 100"/>
                <a:gd name="T9" fmla="*/ 16 h 16"/>
                <a:gd name="T10" fmla="*/ 100 w 100"/>
                <a:gd name="T11" fmla="*/ 6 h 16"/>
                <a:gd name="T12" fmla="*/ 100 w 10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00" h="16">
                  <a:moveTo>
                    <a:pt x="100" y="0"/>
                  </a:moveTo>
                  <a:cubicBezTo>
                    <a:pt x="0" y="0"/>
                    <a:pt x="0" y="0"/>
                    <a:pt x="0" y="0"/>
                  </a:cubicBezTo>
                  <a:cubicBezTo>
                    <a:pt x="0" y="6"/>
                    <a:pt x="0" y="6"/>
                    <a:pt x="0" y="6"/>
                  </a:cubicBezTo>
                  <a:cubicBezTo>
                    <a:pt x="0" y="11"/>
                    <a:pt x="4" y="16"/>
                    <a:pt x="10" y="16"/>
                  </a:cubicBezTo>
                  <a:cubicBezTo>
                    <a:pt x="90" y="16"/>
                    <a:pt x="90" y="16"/>
                    <a:pt x="90" y="16"/>
                  </a:cubicBezTo>
                  <a:cubicBezTo>
                    <a:pt x="96" y="16"/>
                    <a:pt x="100" y="11"/>
                    <a:pt x="100" y="6"/>
                  </a:cubicBezTo>
                  <a:lnTo>
                    <a:pt x="100" y="0"/>
                  </a:lnTo>
                  <a:close/>
                </a:path>
              </a:pathLst>
            </a:custGeom>
            <a:solidFill>
              <a:srgbClr val="366D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0" name="îSḷïďe"/>
            <p:cNvSpPr/>
            <p:nvPr/>
          </p:nvSpPr>
          <p:spPr bwMode="auto">
            <a:xfrm>
              <a:off x="7616470" y="5133200"/>
              <a:ext cx="581190" cy="89991"/>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51" name="isḻiḍé"/>
            <p:cNvSpPr/>
            <p:nvPr/>
          </p:nvSpPr>
          <p:spPr bwMode="auto">
            <a:xfrm>
              <a:off x="7616470" y="5133200"/>
              <a:ext cx="581190" cy="28123"/>
            </a:xfrm>
            <a:prstGeom prst="rect">
              <a:avLst/>
            </a:prstGeom>
            <a:solidFill>
              <a:srgbClr val="366D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52" name="ïSľîḑè"/>
            <p:cNvSpPr/>
            <p:nvPr/>
          </p:nvSpPr>
          <p:spPr bwMode="auto">
            <a:xfrm>
              <a:off x="7850820" y="5223191"/>
              <a:ext cx="112488" cy="455579"/>
            </a:xfrm>
            <a:prstGeom prst="rect">
              <a:avLst/>
            </a:prstGeom>
            <a:solidFill>
              <a:srgbClr val="6A99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53" name="ïṩlîḋé"/>
            <p:cNvSpPr/>
            <p:nvPr/>
          </p:nvSpPr>
          <p:spPr bwMode="auto">
            <a:xfrm>
              <a:off x="7912689" y="5223191"/>
              <a:ext cx="50620" cy="455579"/>
            </a:xfrm>
            <a:prstGeom prst="rect">
              <a:avLst/>
            </a:prstGeom>
            <a:solidFill>
              <a:srgbClr val="5C87C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prstClr val="black"/>
                </a:solidFill>
                <a:cs typeface="+mn-ea"/>
                <a:sym typeface="+mn-lt"/>
              </a:endParaRPr>
            </a:p>
          </p:txBody>
        </p:sp>
        <p:sp>
          <p:nvSpPr>
            <p:cNvPr id="154" name="isľîḓè"/>
            <p:cNvSpPr/>
            <p:nvPr/>
          </p:nvSpPr>
          <p:spPr bwMode="auto">
            <a:xfrm>
              <a:off x="7706461" y="5678769"/>
              <a:ext cx="414333" cy="61869"/>
            </a:xfrm>
            <a:custGeom>
              <a:avLst/>
              <a:gdLst>
                <a:gd name="T0" fmla="*/ 106 w 106"/>
                <a:gd name="T1" fmla="*/ 16 h 16"/>
                <a:gd name="T2" fmla="*/ 98 w 106"/>
                <a:gd name="T3" fmla="*/ 0 h 16"/>
                <a:gd name="T4" fmla="*/ 8 w 106"/>
                <a:gd name="T5" fmla="*/ 0 h 16"/>
                <a:gd name="T6" fmla="*/ 0 w 106"/>
                <a:gd name="T7" fmla="*/ 16 h 16"/>
                <a:gd name="T8" fmla="*/ 106 w 106"/>
                <a:gd name="T9" fmla="*/ 16 h 16"/>
              </a:gdLst>
              <a:ahLst/>
              <a:cxnLst>
                <a:cxn ang="0">
                  <a:pos x="T0" y="T1"/>
                </a:cxn>
                <a:cxn ang="0">
                  <a:pos x="T2" y="T3"/>
                </a:cxn>
                <a:cxn ang="0">
                  <a:pos x="T4" y="T5"/>
                </a:cxn>
                <a:cxn ang="0">
                  <a:pos x="T6" y="T7"/>
                </a:cxn>
                <a:cxn ang="0">
                  <a:pos x="T8" y="T9"/>
                </a:cxn>
              </a:cxnLst>
              <a:rect l="0" t="0" r="r" b="b"/>
              <a:pathLst>
                <a:path w="106" h="16">
                  <a:moveTo>
                    <a:pt x="106" y="16"/>
                  </a:moveTo>
                  <a:cubicBezTo>
                    <a:pt x="106" y="7"/>
                    <a:pt x="102" y="0"/>
                    <a:pt x="98" y="0"/>
                  </a:cubicBezTo>
                  <a:cubicBezTo>
                    <a:pt x="8" y="0"/>
                    <a:pt x="8" y="0"/>
                    <a:pt x="8" y="0"/>
                  </a:cubicBezTo>
                  <a:cubicBezTo>
                    <a:pt x="4" y="0"/>
                    <a:pt x="0" y="7"/>
                    <a:pt x="0" y="16"/>
                  </a:cubicBezTo>
                  <a:lnTo>
                    <a:pt x="106" y="16"/>
                  </a:ln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5" name="íşḻíḑè"/>
            <p:cNvSpPr/>
            <p:nvPr/>
          </p:nvSpPr>
          <p:spPr bwMode="auto">
            <a:xfrm>
              <a:off x="7312751" y="4184548"/>
              <a:ext cx="1228000" cy="952402"/>
            </a:xfrm>
            <a:custGeom>
              <a:avLst/>
              <a:gdLst>
                <a:gd name="T0" fmla="*/ 279 w 315"/>
                <a:gd name="T1" fmla="*/ 0 h 245"/>
                <a:gd name="T2" fmla="*/ 176 w 315"/>
                <a:gd name="T3" fmla="*/ 0 h 245"/>
                <a:gd name="T4" fmla="*/ 144 w 315"/>
                <a:gd name="T5" fmla="*/ 25 h 245"/>
                <a:gd name="T6" fmla="*/ 107 w 315"/>
                <a:gd name="T7" fmla="*/ 192 h 245"/>
                <a:gd name="T8" fmla="*/ 26 w 315"/>
                <a:gd name="T9" fmla="*/ 192 h 245"/>
                <a:gd name="T10" fmla="*/ 0 w 315"/>
                <a:gd name="T11" fmla="*/ 218 h 245"/>
                <a:gd name="T12" fmla="*/ 26 w 315"/>
                <a:gd name="T13" fmla="*/ 244 h 245"/>
                <a:gd name="T14" fmla="*/ 96 w 315"/>
                <a:gd name="T15" fmla="*/ 244 h 245"/>
                <a:gd name="T16" fmla="*/ 96 w 315"/>
                <a:gd name="T17" fmla="*/ 245 h 245"/>
                <a:gd name="T18" fmla="*/ 240 w 315"/>
                <a:gd name="T19" fmla="*/ 245 h 245"/>
                <a:gd name="T20" fmla="*/ 271 w 315"/>
                <a:gd name="T21" fmla="*/ 219 h 245"/>
                <a:gd name="T22" fmla="*/ 311 w 315"/>
                <a:gd name="T23" fmla="*/ 40 h 245"/>
                <a:gd name="T24" fmla="*/ 279 w 315"/>
                <a:gd name="T2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45">
                  <a:moveTo>
                    <a:pt x="279" y="0"/>
                  </a:moveTo>
                  <a:cubicBezTo>
                    <a:pt x="176" y="0"/>
                    <a:pt x="176" y="0"/>
                    <a:pt x="176" y="0"/>
                  </a:cubicBezTo>
                  <a:cubicBezTo>
                    <a:pt x="161" y="0"/>
                    <a:pt x="147" y="10"/>
                    <a:pt x="144" y="25"/>
                  </a:cubicBezTo>
                  <a:cubicBezTo>
                    <a:pt x="107" y="192"/>
                    <a:pt x="107" y="192"/>
                    <a:pt x="107" y="192"/>
                  </a:cubicBezTo>
                  <a:cubicBezTo>
                    <a:pt x="26" y="192"/>
                    <a:pt x="26" y="192"/>
                    <a:pt x="26" y="192"/>
                  </a:cubicBezTo>
                  <a:cubicBezTo>
                    <a:pt x="12" y="192"/>
                    <a:pt x="0" y="204"/>
                    <a:pt x="0" y="218"/>
                  </a:cubicBezTo>
                  <a:cubicBezTo>
                    <a:pt x="0" y="233"/>
                    <a:pt x="12" y="244"/>
                    <a:pt x="26" y="244"/>
                  </a:cubicBezTo>
                  <a:cubicBezTo>
                    <a:pt x="96" y="244"/>
                    <a:pt x="96" y="244"/>
                    <a:pt x="96" y="244"/>
                  </a:cubicBezTo>
                  <a:cubicBezTo>
                    <a:pt x="96" y="245"/>
                    <a:pt x="96" y="245"/>
                    <a:pt x="96" y="245"/>
                  </a:cubicBezTo>
                  <a:cubicBezTo>
                    <a:pt x="240" y="245"/>
                    <a:pt x="240" y="245"/>
                    <a:pt x="240" y="245"/>
                  </a:cubicBezTo>
                  <a:cubicBezTo>
                    <a:pt x="255" y="245"/>
                    <a:pt x="268" y="234"/>
                    <a:pt x="271" y="219"/>
                  </a:cubicBezTo>
                  <a:cubicBezTo>
                    <a:pt x="311" y="40"/>
                    <a:pt x="311" y="40"/>
                    <a:pt x="311" y="40"/>
                  </a:cubicBezTo>
                  <a:cubicBezTo>
                    <a:pt x="315" y="19"/>
                    <a:pt x="300" y="0"/>
                    <a:pt x="279" y="0"/>
                  </a:cubicBezTo>
                  <a:close/>
                </a:path>
              </a:pathLst>
            </a:custGeom>
            <a:solidFill>
              <a:srgbClr val="5C87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6" name="ïṧľïdê"/>
            <p:cNvSpPr/>
            <p:nvPr/>
          </p:nvSpPr>
          <p:spPr bwMode="auto">
            <a:xfrm>
              <a:off x="7312751" y="4195796"/>
              <a:ext cx="706803" cy="941154"/>
            </a:xfrm>
            <a:custGeom>
              <a:avLst/>
              <a:gdLst>
                <a:gd name="T0" fmla="*/ 139 w 181"/>
                <a:gd name="T1" fmla="*/ 216 h 242"/>
                <a:gd name="T2" fmla="*/ 178 w 181"/>
                <a:gd name="T3" fmla="*/ 37 h 242"/>
                <a:gd name="T4" fmla="*/ 161 w 181"/>
                <a:gd name="T5" fmla="*/ 0 h 242"/>
                <a:gd name="T6" fmla="*/ 144 w 181"/>
                <a:gd name="T7" fmla="*/ 22 h 242"/>
                <a:gd name="T8" fmla="*/ 107 w 181"/>
                <a:gd name="T9" fmla="*/ 189 h 242"/>
                <a:gd name="T10" fmla="*/ 26 w 181"/>
                <a:gd name="T11" fmla="*/ 189 h 242"/>
                <a:gd name="T12" fmla="*/ 0 w 181"/>
                <a:gd name="T13" fmla="*/ 215 h 242"/>
                <a:gd name="T14" fmla="*/ 26 w 181"/>
                <a:gd name="T15" fmla="*/ 241 h 242"/>
                <a:gd name="T16" fmla="*/ 96 w 181"/>
                <a:gd name="T17" fmla="*/ 241 h 242"/>
                <a:gd name="T18" fmla="*/ 96 w 181"/>
                <a:gd name="T19" fmla="*/ 242 h 242"/>
                <a:gd name="T20" fmla="*/ 107 w 181"/>
                <a:gd name="T21" fmla="*/ 242 h 242"/>
                <a:gd name="T22" fmla="*/ 139 w 181"/>
                <a:gd name="T23" fmla="*/ 2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242">
                  <a:moveTo>
                    <a:pt x="139" y="216"/>
                  </a:moveTo>
                  <a:cubicBezTo>
                    <a:pt x="178" y="37"/>
                    <a:pt x="178" y="37"/>
                    <a:pt x="178" y="37"/>
                  </a:cubicBezTo>
                  <a:cubicBezTo>
                    <a:pt x="181" y="21"/>
                    <a:pt x="174" y="7"/>
                    <a:pt x="161" y="0"/>
                  </a:cubicBezTo>
                  <a:cubicBezTo>
                    <a:pt x="153" y="5"/>
                    <a:pt x="146" y="13"/>
                    <a:pt x="144" y="22"/>
                  </a:cubicBezTo>
                  <a:cubicBezTo>
                    <a:pt x="107" y="189"/>
                    <a:pt x="107" y="189"/>
                    <a:pt x="107" y="189"/>
                  </a:cubicBezTo>
                  <a:cubicBezTo>
                    <a:pt x="26" y="189"/>
                    <a:pt x="26" y="189"/>
                    <a:pt x="26" y="189"/>
                  </a:cubicBezTo>
                  <a:cubicBezTo>
                    <a:pt x="12" y="189"/>
                    <a:pt x="0" y="201"/>
                    <a:pt x="0" y="215"/>
                  </a:cubicBezTo>
                  <a:cubicBezTo>
                    <a:pt x="0" y="230"/>
                    <a:pt x="12" y="241"/>
                    <a:pt x="26" y="241"/>
                  </a:cubicBezTo>
                  <a:cubicBezTo>
                    <a:pt x="96" y="241"/>
                    <a:pt x="96" y="241"/>
                    <a:pt x="96" y="241"/>
                  </a:cubicBezTo>
                  <a:cubicBezTo>
                    <a:pt x="96" y="242"/>
                    <a:pt x="96" y="242"/>
                    <a:pt x="96" y="242"/>
                  </a:cubicBezTo>
                  <a:cubicBezTo>
                    <a:pt x="107" y="242"/>
                    <a:pt x="107" y="242"/>
                    <a:pt x="107" y="242"/>
                  </a:cubicBezTo>
                  <a:cubicBezTo>
                    <a:pt x="122" y="242"/>
                    <a:pt x="135" y="231"/>
                    <a:pt x="139" y="216"/>
                  </a:cubicBezTo>
                  <a:close/>
                </a:path>
              </a:pathLst>
            </a:custGeom>
            <a:solidFill>
              <a:srgbClr val="6A99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7" name="ïšḷíḓé"/>
            <p:cNvSpPr/>
            <p:nvPr/>
          </p:nvSpPr>
          <p:spPr bwMode="auto">
            <a:xfrm>
              <a:off x="7134644" y="3303388"/>
              <a:ext cx="159359" cy="176232"/>
            </a:xfrm>
            <a:custGeom>
              <a:avLst/>
              <a:gdLst>
                <a:gd name="T0" fmla="*/ 35 w 41"/>
                <a:gd name="T1" fmla="*/ 40 h 45"/>
                <a:gd name="T2" fmla="*/ 39 w 41"/>
                <a:gd name="T3" fmla="*/ 19 h 45"/>
                <a:gd name="T4" fmla="*/ 32 w 41"/>
                <a:gd name="T5" fmla="*/ 25 h 45"/>
                <a:gd name="T6" fmla="*/ 13 w 41"/>
                <a:gd name="T7" fmla="*/ 0 h 45"/>
                <a:gd name="T8" fmla="*/ 12 w 41"/>
                <a:gd name="T9" fmla="*/ 45 h 45"/>
                <a:gd name="T10" fmla="*/ 35 w 41"/>
                <a:gd name="T11" fmla="*/ 40 h 45"/>
              </a:gdLst>
              <a:ahLst/>
              <a:cxnLst>
                <a:cxn ang="0">
                  <a:pos x="T0" y="T1"/>
                </a:cxn>
                <a:cxn ang="0">
                  <a:pos x="T2" y="T3"/>
                </a:cxn>
                <a:cxn ang="0">
                  <a:pos x="T4" y="T5"/>
                </a:cxn>
                <a:cxn ang="0">
                  <a:pos x="T6" y="T7"/>
                </a:cxn>
                <a:cxn ang="0">
                  <a:pos x="T8" y="T9"/>
                </a:cxn>
                <a:cxn ang="0">
                  <a:pos x="T10" y="T11"/>
                </a:cxn>
              </a:cxnLst>
              <a:rect l="0" t="0" r="r" b="b"/>
              <a:pathLst>
                <a:path w="41" h="45">
                  <a:moveTo>
                    <a:pt x="35" y="40"/>
                  </a:moveTo>
                  <a:cubicBezTo>
                    <a:pt x="35" y="40"/>
                    <a:pt x="41" y="18"/>
                    <a:pt x="39" y="19"/>
                  </a:cubicBezTo>
                  <a:cubicBezTo>
                    <a:pt x="36" y="19"/>
                    <a:pt x="32" y="25"/>
                    <a:pt x="32" y="25"/>
                  </a:cubicBezTo>
                  <a:cubicBezTo>
                    <a:pt x="32" y="25"/>
                    <a:pt x="26" y="1"/>
                    <a:pt x="13" y="0"/>
                  </a:cubicBezTo>
                  <a:cubicBezTo>
                    <a:pt x="0" y="0"/>
                    <a:pt x="7" y="33"/>
                    <a:pt x="12" y="45"/>
                  </a:cubicBezTo>
                  <a:lnTo>
                    <a:pt x="35" y="40"/>
                  </a:lnTo>
                  <a:close/>
                </a:path>
              </a:pathLst>
            </a:custGeom>
            <a:solidFill>
              <a:srgbClr val="EDBC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8" name="isľîḋê"/>
            <p:cNvSpPr/>
            <p:nvPr/>
          </p:nvSpPr>
          <p:spPr bwMode="auto">
            <a:xfrm>
              <a:off x="6712812" y="5581279"/>
              <a:ext cx="320593" cy="163109"/>
            </a:xfrm>
            <a:custGeom>
              <a:avLst/>
              <a:gdLst>
                <a:gd name="T0" fmla="*/ 82 w 82"/>
                <a:gd name="T1" fmla="*/ 0 h 42"/>
                <a:gd name="T2" fmla="*/ 82 w 82"/>
                <a:gd name="T3" fmla="*/ 38 h 42"/>
                <a:gd name="T4" fmla="*/ 74 w 82"/>
                <a:gd name="T5" fmla="*/ 38 h 42"/>
                <a:gd name="T6" fmla="*/ 70 w 82"/>
                <a:gd name="T7" fmla="*/ 21 h 42"/>
                <a:gd name="T8" fmla="*/ 50 w 82"/>
                <a:gd name="T9" fmla="*/ 39 h 42"/>
                <a:gd name="T10" fmla="*/ 0 w 82"/>
                <a:gd name="T11" fmla="*/ 40 h 42"/>
                <a:gd name="T12" fmla="*/ 50 w 82"/>
                <a:gd name="T13" fmla="*/ 4 h 42"/>
                <a:gd name="T14" fmla="*/ 82 w 82"/>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82" y="0"/>
                  </a:moveTo>
                  <a:cubicBezTo>
                    <a:pt x="82" y="38"/>
                    <a:pt x="82" y="38"/>
                    <a:pt x="82" y="38"/>
                  </a:cubicBezTo>
                  <a:cubicBezTo>
                    <a:pt x="74" y="38"/>
                    <a:pt x="74" y="38"/>
                    <a:pt x="74" y="38"/>
                  </a:cubicBezTo>
                  <a:cubicBezTo>
                    <a:pt x="70" y="21"/>
                    <a:pt x="70" y="21"/>
                    <a:pt x="70" y="21"/>
                  </a:cubicBezTo>
                  <a:cubicBezTo>
                    <a:pt x="70" y="21"/>
                    <a:pt x="63" y="39"/>
                    <a:pt x="50" y="39"/>
                  </a:cubicBezTo>
                  <a:cubicBezTo>
                    <a:pt x="37" y="40"/>
                    <a:pt x="1" y="42"/>
                    <a:pt x="0" y="40"/>
                  </a:cubicBezTo>
                  <a:cubicBezTo>
                    <a:pt x="0" y="37"/>
                    <a:pt x="47" y="5"/>
                    <a:pt x="50" y="4"/>
                  </a:cubicBezTo>
                  <a:cubicBezTo>
                    <a:pt x="52" y="3"/>
                    <a:pt x="82" y="0"/>
                    <a:pt x="82" y="0"/>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59" name="ïsḷiďê"/>
            <p:cNvSpPr/>
            <p:nvPr/>
          </p:nvSpPr>
          <p:spPr bwMode="auto">
            <a:xfrm>
              <a:off x="7262131" y="5581279"/>
              <a:ext cx="324342" cy="163109"/>
            </a:xfrm>
            <a:custGeom>
              <a:avLst/>
              <a:gdLst>
                <a:gd name="T0" fmla="*/ 83 w 83"/>
                <a:gd name="T1" fmla="*/ 0 h 42"/>
                <a:gd name="T2" fmla="*/ 83 w 83"/>
                <a:gd name="T3" fmla="*/ 38 h 42"/>
                <a:gd name="T4" fmla="*/ 75 w 83"/>
                <a:gd name="T5" fmla="*/ 38 h 42"/>
                <a:gd name="T6" fmla="*/ 70 w 83"/>
                <a:gd name="T7" fmla="*/ 21 h 42"/>
                <a:gd name="T8" fmla="*/ 51 w 83"/>
                <a:gd name="T9" fmla="*/ 39 h 42"/>
                <a:gd name="T10" fmla="*/ 1 w 83"/>
                <a:gd name="T11" fmla="*/ 40 h 42"/>
                <a:gd name="T12" fmla="*/ 50 w 83"/>
                <a:gd name="T13" fmla="*/ 4 h 42"/>
                <a:gd name="T14" fmla="*/ 83 w 83"/>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42">
                  <a:moveTo>
                    <a:pt x="83" y="0"/>
                  </a:moveTo>
                  <a:cubicBezTo>
                    <a:pt x="83" y="38"/>
                    <a:pt x="83" y="38"/>
                    <a:pt x="83" y="38"/>
                  </a:cubicBezTo>
                  <a:cubicBezTo>
                    <a:pt x="75" y="38"/>
                    <a:pt x="75" y="38"/>
                    <a:pt x="75" y="38"/>
                  </a:cubicBezTo>
                  <a:cubicBezTo>
                    <a:pt x="70" y="21"/>
                    <a:pt x="70" y="21"/>
                    <a:pt x="70" y="21"/>
                  </a:cubicBezTo>
                  <a:cubicBezTo>
                    <a:pt x="70" y="21"/>
                    <a:pt x="64" y="39"/>
                    <a:pt x="51" y="39"/>
                  </a:cubicBezTo>
                  <a:cubicBezTo>
                    <a:pt x="37" y="40"/>
                    <a:pt x="1" y="42"/>
                    <a:pt x="1" y="40"/>
                  </a:cubicBezTo>
                  <a:cubicBezTo>
                    <a:pt x="0" y="37"/>
                    <a:pt x="48" y="5"/>
                    <a:pt x="50" y="4"/>
                  </a:cubicBezTo>
                  <a:cubicBezTo>
                    <a:pt x="53" y="3"/>
                    <a:pt x="83" y="0"/>
                    <a:pt x="83" y="0"/>
                  </a:cubicBezTo>
                  <a:close/>
                </a:path>
              </a:pathLst>
            </a:custGeom>
            <a:solidFill>
              <a:srgbClr val="0B3E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sp>
          <p:nvSpPr>
            <p:cNvPr id="160" name="îṡľíḓè"/>
            <p:cNvSpPr/>
            <p:nvPr/>
          </p:nvSpPr>
          <p:spPr bwMode="auto">
            <a:xfrm>
              <a:off x="7181514" y="3483369"/>
              <a:ext cx="607438" cy="1284244"/>
            </a:xfrm>
            <a:custGeom>
              <a:avLst/>
              <a:gdLst>
                <a:gd name="T0" fmla="*/ 54 w 156"/>
                <a:gd name="T1" fmla="*/ 160 h 330"/>
                <a:gd name="T2" fmla="*/ 0 w 156"/>
                <a:gd name="T3" fmla="*/ 0 h 330"/>
                <a:gd name="T4" fmla="*/ 41 w 156"/>
                <a:gd name="T5" fmla="*/ 156 h 330"/>
                <a:gd name="T6" fmla="*/ 57 w 156"/>
                <a:gd name="T7" fmla="*/ 169 h 330"/>
                <a:gd name="T8" fmla="*/ 142 w 156"/>
                <a:gd name="T9" fmla="*/ 173 h 330"/>
                <a:gd name="T10" fmla="*/ 131 w 156"/>
                <a:gd name="T11" fmla="*/ 224 h 330"/>
                <a:gd name="T12" fmla="*/ 100 w 156"/>
                <a:gd name="T13" fmla="*/ 317 h 330"/>
                <a:gd name="T14" fmla="*/ 117 w 156"/>
                <a:gd name="T15" fmla="*/ 330 h 330"/>
                <a:gd name="T16" fmla="*/ 143 w 156"/>
                <a:gd name="T17" fmla="*/ 228 h 330"/>
                <a:gd name="T18" fmla="*/ 156 w 156"/>
                <a:gd name="T19" fmla="*/ 168 h 330"/>
                <a:gd name="T20" fmla="*/ 54 w 156"/>
                <a:gd name="T21" fmla="*/ 16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330">
                  <a:moveTo>
                    <a:pt x="54" y="160"/>
                  </a:moveTo>
                  <a:cubicBezTo>
                    <a:pt x="39" y="160"/>
                    <a:pt x="2" y="5"/>
                    <a:pt x="0" y="0"/>
                  </a:cubicBezTo>
                  <a:cubicBezTo>
                    <a:pt x="41" y="156"/>
                    <a:pt x="41" y="156"/>
                    <a:pt x="41" y="156"/>
                  </a:cubicBezTo>
                  <a:cubicBezTo>
                    <a:pt x="43" y="164"/>
                    <a:pt x="49" y="169"/>
                    <a:pt x="57" y="169"/>
                  </a:cubicBezTo>
                  <a:cubicBezTo>
                    <a:pt x="142" y="173"/>
                    <a:pt x="142" y="173"/>
                    <a:pt x="142" y="173"/>
                  </a:cubicBezTo>
                  <a:cubicBezTo>
                    <a:pt x="142" y="173"/>
                    <a:pt x="125" y="201"/>
                    <a:pt x="131" y="224"/>
                  </a:cubicBezTo>
                  <a:cubicBezTo>
                    <a:pt x="136" y="246"/>
                    <a:pt x="130" y="298"/>
                    <a:pt x="100" y="317"/>
                  </a:cubicBezTo>
                  <a:cubicBezTo>
                    <a:pt x="100" y="317"/>
                    <a:pt x="106" y="323"/>
                    <a:pt x="117" y="330"/>
                  </a:cubicBezTo>
                  <a:cubicBezTo>
                    <a:pt x="151" y="308"/>
                    <a:pt x="152" y="251"/>
                    <a:pt x="143" y="228"/>
                  </a:cubicBezTo>
                  <a:cubicBezTo>
                    <a:pt x="132" y="200"/>
                    <a:pt x="156" y="168"/>
                    <a:pt x="156" y="168"/>
                  </a:cubicBezTo>
                  <a:cubicBezTo>
                    <a:pt x="156" y="168"/>
                    <a:pt x="69" y="160"/>
                    <a:pt x="54" y="160"/>
                  </a:cubicBezTo>
                  <a:close/>
                </a:path>
              </a:pathLst>
            </a:custGeom>
            <a:solidFill>
              <a:srgbClr val="60B1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prstClr val="black"/>
                </a:solidFill>
                <a:cs typeface="+mn-ea"/>
                <a:sym typeface="+mn-lt"/>
              </a:endParaRPr>
            </a:p>
          </p:txBody>
        </p:sp>
      </p:grpSp>
      <p:sp>
        <p:nvSpPr>
          <p:cNvPr id="162" name="文本框 161"/>
          <p:cNvSpPr txBox="1"/>
          <p:nvPr/>
        </p:nvSpPr>
        <p:spPr>
          <a:xfrm>
            <a:off x="4864854" y="4505482"/>
            <a:ext cx="1190974" cy="229870"/>
          </a:xfrm>
          <a:prstGeom prst="rect">
            <a:avLst/>
          </a:prstGeom>
          <a:noFill/>
        </p:spPr>
        <p:txBody>
          <a:bodyPr wrap="square" rtlCol="0">
            <a:spAutoFit/>
          </a:bodyPr>
          <a:lstStyle/>
          <a:p>
            <a:r>
              <a:rPr lang="en-US" altLang="zh-CN" sz="900" dirty="0">
                <a:solidFill>
                  <a:prstClr val="black"/>
                </a:solidFill>
                <a:cs typeface="+mn-ea"/>
                <a:sym typeface="+mn-lt"/>
              </a:rPr>
              <a:t>css</a:t>
            </a:r>
            <a:endParaRPr lang="en-US" altLang="zh-CN" sz="900" dirty="0">
              <a:solidFill>
                <a:prstClr val="black"/>
              </a:solidFill>
              <a:cs typeface="+mn-ea"/>
              <a:sym typeface="+mn-lt"/>
            </a:endParaRPr>
          </a:p>
        </p:txBody>
      </p:sp>
      <p:sp>
        <p:nvSpPr>
          <p:cNvPr id="163" name="文本框 162"/>
          <p:cNvSpPr txBox="1"/>
          <p:nvPr/>
        </p:nvSpPr>
        <p:spPr>
          <a:xfrm>
            <a:off x="1082880" y="4492486"/>
            <a:ext cx="1190974" cy="229870"/>
          </a:xfrm>
          <a:prstGeom prst="rect">
            <a:avLst/>
          </a:prstGeom>
          <a:noFill/>
        </p:spPr>
        <p:txBody>
          <a:bodyPr wrap="square" rtlCol="0">
            <a:spAutoFit/>
          </a:bodyPr>
          <a:lstStyle/>
          <a:p>
            <a:r>
              <a:rPr lang="en-US" altLang="zh-CN" sz="900" dirty="0">
                <a:solidFill>
                  <a:prstClr val="black"/>
                </a:solidFill>
                <a:cs typeface="+mn-ea"/>
                <a:sym typeface="+mn-lt"/>
              </a:rPr>
              <a:t>html</a:t>
            </a:r>
            <a:endParaRPr lang="en-US" altLang="zh-CN" sz="900" dirty="0">
              <a:solidFill>
                <a:prstClr val="black"/>
              </a:solidFill>
              <a:cs typeface="+mn-ea"/>
              <a:sym typeface="+mn-lt"/>
            </a:endParaRPr>
          </a:p>
        </p:txBody>
      </p:sp>
      <p:sp>
        <p:nvSpPr>
          <p:cNvPr id="164" name="文本框 163"/>
          <p:cNvSpPr txBox="1"/>
          <p:nvPr/>
        </p:nvSpPr>
        <p:spPr>
          <a:xfrm>
            <a:off x="1278376" y="2063585"/>
            <a:ext cx="1190974" cy="229870"/>
          </a:xfrm>
          <a:prstGeom prst="rect">
            <a:avLst/>
          </a:prstGeom>
          <a:noFill/>
        </p:spPr>
        <p:txBody>
          <a:bodyPr wrap="square" rtlCol="0">
            <a:spAutoFit/>
          </a:bodyPr>
          <a:lstStyle/>
          <a:p>
            <a:r>
              <a:rPr lang="en-US" altLang="zh-CN" sz="900" dirty="0">
                <a:solidFill>
                  <a:prstClr val="black"/>
                </a:solidFill>
                <a:cs typeface="+mn-ea"/>
                <a:sym typeface="+mn-lt"/>
              </a:rPr>
              <a:t>javascript</a:t>
            </a:r>
            <a:endParaRPr lang="en-US" altLang="zh-CN" sz="900" dirty="0">
              <a:solidFill>
                <a:prstClr val="black"/>
              </a:solidFill>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186113" y="-3645664"/>
            <a:ext cx="5819775" cy="5819775"/>
          </a:xfrm>
          <a:prstGeom prst="ellipse">
            <a:avLst/>
          </a:prstGeom>
          <a:noFill/>
          <a:ln w="38100">
            <a:solidFill>
              <a:srgbClr val="ABF0E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文本框 4"/>
          <p:cNvSpPr txBox="1"/>
          <p:nvPr/>
        </p:nvSpPr>
        <p:spPr>
          <a:xfrm>
            <a:off x="4767262" y="1417409"/>
            <a:ext cx="2657476" cy="264687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16600" dirty="0">
                <a:solidFill>
                  <a:prstClr val="black"/>
                </a:solidFill>
                <a:cs typeface="+mn-ea"/>
                <a:sym typeface="+mn-lt"/>
              </a:rPr>
              <a:t>03</a:t>
            </a:r>
            <a:endParaRPr lang="zh-CN" altLang="en-US" sz="16600" dirty="0">
              <a:solidFill>
                <a:prstClr val="black"/>
              </a:solidFill>
              <a:cs typeface="+mn-ea"/>
              <a:sym typeface="+mn-lt"/>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a:off x="3752850" y="-3078927"/>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文本框 5"/>
          <p:cNvSpPr txBox="1"/>
          <p:nvPr/>
        </p:nvSpPr>
        <p:spPr>
          <a:xfrm>
            <a:off x="4462096" y="3729227"/>
            <a:ext cx="3267808" cy="891540"/>
          </a:xfrm>
          <a:prstGeom prst="rect">
            <a:avLst/>
          </a:prstGeom>
          <a:noFill/>
          <a:effectLst/>
        </p:spPr>
        <p:txBody>
          <a:bodyPr wrap="square" rtlCol="0">
            <a:spAutoFit/>
          </a:bodyPr>
          <a:lstStyle/>
          <a:p>
            <a:pPr algn="ctr">
              <a:lnSpc>
                <a:spcPct val="130000"/>
              </a:lnSpc>
            </a:pPr>
            <a:r>
              <a:rPr lang="zh-CN" altLang="en-US" sz="4000" b="1" spc="300" dirty="0">
                <a:solidFill>
                  <a:prstClr val="black">
                    <a:lumMod val="75000"/>
                    <a:lumOff val="25000"/>
                  </a:prstClr>
                </a:solidFill>
                <a:cs typeface="+mn-ea"/>
                <a:sym typeface="+mn-lt"/>
              </a:rPr>
              <a:t>功能</a:t>
            </a:r>
            <a:r>
              <a:rPr lang="zh-CN" altLang="en-US" sz="4000" b="1" spc="300" dirty="0">
                <a:solidFill>
                  <a:prstClr val="black">
                    <a:lumMod val="75000"/>
                    <a:lumOff val="25000"/>
                  </a:prstClr>
                </a:solidFill>
                <a:cs typeface="+mn-ea"/>
                <a:sym typeface="+mn-lt"/>
              </a:rPr>
              <a:t>页面</a:t>
            </a:r>
            <a:endParaRPr lang="zh-CN" altLang="en-US" sz="4000" b="1" spc="300" dirty="0">
              <a:solidFill>
                <a:prstClr val="black">
                  <a:lumMod val="75000"/>
                  <a:lumOff val="25000"/>
                </a:prstClr>
              </a:solidFill>
              <a:cs typeface="+mn-ea"/>
              <a:sym typeface="+mn-lt"/>
            </a:endParaRPr>
          </a:p>
        </p:txBody>
      </p:sp>
      <p:sp>
        <p:nvSpPr>
          <p:cNvPr id="7" name="文本框"/>
          <p:cNvSpPr txBox="1"/>
          <p:nvPr/>
        </p:nvSpPr>
        <p:spPr>
          <a:xfrm>
            <a:off x="3414186" y="4468825"/>
            <a:ext cx="5363628" cy="311150"/>
          </a:xfrm>
          <a:prstGeom prst="rect">
            <a:avLst/>
          </a:prstGeom>
          <a:noFill/>
          <a:effectLst/>
        </p:spPr>
        <p:txBody>
          <a:bodyPr wrap="square" rtlCol="0">
            <a:spAutoFit/>
          </a:bodyPr>
          <a:lstStyle/>
          <a:p>
            <a:pPr algn="ctr">
              <a:lnSpc>
                <a:spcPct val="130000"/>
              </a:lnSpc>
            </a:pPr>
            <a:endParaRPr lang="zh-CN" altLang="en-US" sz="1100" dirty="0">
              <a:solidFill>
                <a:prstClr val="black">
                  <a:lumMod val="50000"/>
                  <a:lumOff val="50000"/>
                </a:prstClr>
              </a:solidFill>
              <a:cs typeface="+mn-ea"/>
              <a:sym typeface="+mn-lt"/>
            </a:endParaRPr>
          </a:p>
        </p:txBody>
      </p:sp>
      <p:sp>
        <p:nvSpPr>
          <p:cNvPr id="8" name="椭圆 7"/>
          <p:cNvSpPr/>
          <p:nvPr/>
        </p:nvSpPr>
        <p:spPr>
          <a:xfrm rot="10800000" flipH="1">
            <a:off x="-334506" y="167279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rot="10800000" flipH="1">
            <a:off x="9424987" y="730462"/>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rot="10800000" flipH="1">
            <a:off x="1478365" y="75062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11276035" y="1894752"/>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8313925" y="841828"/>
            <a:ext cx="256803" cy="256803"/>
          </a:xfrm>
          <a:prstGeom prst="ellipse">
            <a:avLst/>
          </a:prstGeom>
          <a:solidFill>
            <a:srgbClr val="EE8572"/>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rot="10800000" flipH="1">
            <a:off x="947680" y="174361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rot="10800000" flipH="1">
            <a:off x="232863" y="-204821"/>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rot="10800000" flipH="1">
            <a:off x="2139222" y="1097618"/>
            <a:ext cx="645993" cy="645993"/>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54522" y="376193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rot="10800000" flipH="1">
            <a:off x="-941982" y="1206586"/>
            <a:ext cx="1174844" cy="1174844"/>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3855156" y="-452132"/>
            <a:ext cx="1174844" cy="1174844"/>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rot="10800000" flipH="1">
            <a:off x="379223" y="578191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rot="10800000" flipH="1">
            <a:off x="946395" y="2996100"/>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rot="10800000" flipH="1" flipV="1">
            <a:off x="1724758" y="4537047"/>
            <a:ext cx="141879" cy="141879"/>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rot="10800000" flipH="1">
            <a:off x="2461040" y="194897"/>
            <a:ext cx="626048" cy="611969"/>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p:nvPr/>
        </p:nvSpPr>
        <p:spPr>
          <a:xfrm rot="10800000" flipH="1">
            <a:off x="11433251" y="-204821"/>
            <a:ext cx="987751" cy="987751"/>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椭圆 35"/>
          <p:cNvSpPr/>
          <p:nvPr/>
        </p:nvSpPr>
        <p:spPr>
          <a:xfrm rot="10800000" flipH="1">
            <a:off x="10792954" y="34558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7" name="图片 6" descr="1"/>
          <p:cNvPicPr>
            <a:picLocks noChangeAspect="1"/>
          </p:cNvPicPr>
          <p:nvPr/>
        </p:nvPicPr>
        <p:blipFill>
          <a:blip r:embed="rId2"/>
          <a:stretch>
            <a:fillRect/>
          </a:stretch>
        </p:blipFill>
        <p:spPr>
          <a:xfrm>
            <a:off x="2865120" y="940435"/>
            <a:ext cx="3205480" cy="5732780"/>
          </a:xfrm>
          <a:prstGeom prst="rect">
            <a:avLst/>
          </a:prstGeom>
        </p:spPr>
      </p:pic>
      <p:pic>
        <p:nvPicPr>
          <p:cNvPr id="8" name="图片 7" descr="2"/>
          <p:cNvPicPr>
            <a:picLocks noChangeAspect="1"/>
          </p:cNvPicPr>
          <p:nvPr/>
        </p:nvPicPr>
        <p:blipFill>
          <a:blip r:embed="rId3"/>
          <a:stretch>
            <a:fillRect/>
          </a:stretch>
        </p:blipFill>
        <p:spPr>
          <a:xfrm>
            <a:off x="8039735" y="722630"/>
            <a:ext cx="3191510" cy="5708015"/>
          </a:xfrm>
          <a:prstGeom prst="rect">
            <a:avLst/>
          </a:prstGeom>
        </p:spPr>
      </p:pic>
      <p:cxnSp>
        <p:nvCxnSpPr>
          <p:cNvPr id="12" name="曲线连接符 11"/>
          <p:cNvCxnSpPr/>
          <p:nvPr/>
        </p:nvCxnSpPr>
        <p:spPr>
          <a:xfrm>
            <a:off x="4675505" y="2066290"/>
            <a:ext cx="3387725" cy="1227455"/>
          </a:xfrm>
          <a:prstGeom prst="curvedConnector3">
            <a:avLst>
              <a:gd name="adj1" fmla="val 50009"/>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50610" y="2648585"/>
            <a:ext cx="1325880" cy="645160"/>
          </a:xfrm>
          <a:prstGeom prst="rect">
            <a:avLst/>
          </a:prstGeom>
          <a:noFill/>
        </p:spPr>
        <p:txBody>
          <a:bodyPr wrap="none" rtlCol="0">
            <a:spAutoFit/>
          </a:bodyPr>
          <a:p>
            <a:r>
              <a:rPr lang="zh-CN" altLang="en-US"/>
              <a:t>点击跳转</a:t>
            </a:r>
            <a:endParaRPr lang="zh-CN" altLang="en-US"/>
          </a:p>
          <a:p>
            <a:r>
              <a:rPr lang="zh-CN" altLang="en-US"/>
              <a:t>非标签</a:t>
            </a:r>
            <a:r>
              <a:rPr lang="zh-CN" altLang="en-US"/>
              <a:t>页面</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rot="10800000" flipH="1">
            <a:off x="947680" y="174361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rot="10800000" flipH="1">
            <a:off x="232863" y="-204821"/>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rot="10800000" flipH="1">
            <a:off x="2139222" y="1097618"/>
            <a:ext cx="645993" cy="645993"/>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54522" y="376193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rot="10800000" flipH="1">
            <a:off x="-941982" y="1206586"/>
            <a:ext cx="1174844" cy="1174844"/>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3855156" y="-452132"/>
            <a:ext cx="1174844" cy="1174844"/>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rot="10800000" flipH="1">
            <a:off x="379223" y="578191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rot="10800000" flipH="1">
            <a:off x="946395" y="2996100"/>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rot="10800000" flipH="1" flipV="1">
            <a:off x="1724758" y="4537047"/>
            <a:ext cx="141879" cy="141879"/>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rot="10800000" flipH="1">
            <a:off x="2461040" y="194897"/>
            <a:ext cx="626048" cy="611969"/>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p:nvPr/>
        </p:nvSpPr>
        <p:spPr>
          <a:xfrm rot="10800000" flipH="1">
            <a:off x="11433251" y="-204821"/>
            <a:ext cx="987751" cy="987751"/>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椭圆 35"/>
          <p:cNvSpPr/>
          <p:nvPr/>
        </p:nvSpPr>
        <p:spPr>
          <a:xfrm rot="10800000" flipH="1">
            <a:off x="10792954" y="34558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7" name="图片 6"/>
          <p:cNvPicPr>
            <a:picLocks noChangeAspect="1"/>
          </p:cNvPicPr>
          <p:nvPr/>
        </p:nvPicPr>
        <p:blipFill>
          <a:blip r:embed="rId2"/>
          <a:stretch>
            <a:fillRect/>
          </a:stretch>
        </p:blipFill>
        <p:spPr>
          <a:xfrm>
            <a:off x="3087370" y="499745"/>
            <a:ext cx="5280660" cy="2587625"/>
          </a:xfrm>
          <a:prstGeom prst="rect">
            <a:avLst/>
          </a:prstGeom>
        </p:spPr>
      </p:pic>
      <p:pic>
        <p:nvPicPr>
          <p:cNvPr id="8" name="图片 7" descr="10"/>
          <p:cNvPicPr>
            <a:picLocks noChangeAspect="1"/>
          </p:cNvPicPr>
          <p:nvPr/>
        </p:nvPicPr>
        <p:blipFill>
          <a:blip r:embed="rId3"/>
          <a:stretch>
            <a:fillRect/>
          </a:stretch>
        </p:blipFill>
        <p:spPr>
          <a:xfrm>
            <a:off x="5117465" y="3430905"/>
            <a:ext cx="1793875" cy="3195955"/>
          </a:xfrm>
          <a:prstGeom prst="rect">
            <a:avLst/>
          </a:prstGeom>
        </p:spPr>
      </p:pic>
      <p:pic>
        <p:nvPicPr>
          <p:cNvPr id="9" name="图片 8" descr="11"/>
          <p:cNvPicPr>
            <a:picLocks noChangeAspect="1"/>
          </p:cNvPicPr>
          <p:nvPr/>
        </p:nvPicPr>
        <p:blipFill>
          <a:blip r:embed="rId4"/>
          <a:stretch>
            <a:fillRect/>
          </a:stretch>
        </p:blipFill>
        <p:spPr>
          <a:xfrm>
            <a:off x="9036050" y="1743710"/>
            <a:ext cx="2577465" cy="4591685"/>
          </a:xfrm>
          <a:prstGeom prst="rect">
            <a:avLst/>
          </a:prstGeom>
        </p:spPr>
      </p:pic>
      <p:cxnSp>
        <p:nvCxnSpPr>
          <p:cNvPr id="10" name="曲线连接符 9"/>
          <p:cNvCxnSpPr/>
          <p:nvPr/>
        </p:nvCxnSpPr>
        <p:spPr>
          <a:xfrm>
            <a:off x="3305810" y="2796540"/>
            <a:ext cx="2606675" cy="1978025"/>
          </a:xfrm>
          <a:prstGeom prst="curvedConnector3">
            <a:avLst>
              <a:gd name="adj1" fmla="val 5001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67000" y="3463290"/>
            <a:ext cx="2517140" cy="645160"/>
          </a:xfrm>
          <a:prstGeom prst="rect">
            <a:avLst/>
          </a:prstGeom>
          <a:noFill/>
        </p:spPr>
        <p:txBody>
          <a:bodyPr wrap="none" rtlCol="0">
            <a:spAutoFit/>
          </a:bodyPr>
          <a:p>
            <a:r>
              <a:rPr lang="zh-CN" altLang="en-US"/>
              <a:t>开启</a:t>
            </a:r>
            <a:r>
              <a:rPr lang="en-US" altLang="zh-CN"/>
              <a:t>node</a:t>
            </a:r>
            <a:r>
              <a:rPr lang="zh-CN" altLang="en-US"/>
              <a:t>后台数据库和</a:t>
            </a:r>
            <a:endParaRPr lang="zh-CN" altLang="en-US"/>
          </a:p>
          <a:p>
            <a:r>
              <a:rPr lang="zh-CN" altLang="en-US"/>
              <a:t>微信小程序</a:t>
            </a:r>
            <a:r>
              <a:rPr lang="zh-CN" altLang="en-US"/>
              <a:t>链接</a:t>
            </a:r>
            <a:endParaRPr lang="zh-CN" altLang="en-US"/>
          </a:p>
        </p:txBody>
      </p:sp>
      <p:cxnSp>
        <p:nvCxnSpPr>
          <p:cNvPr id="12" name="曲线连接符 11"/>
          <p:cNvCxnSpPr/>
          <p:nvPr/>
        </p:nvCxnSpPr>
        <p:spPr>
          <a:xfrm>
            <a:off x="6146165" y="4744085"/>
            <a:ext cx="3773170" cy="456565"/>
          </a:xfrm>
          <a:prstGeom prst="curvedConnector3">
            <a:avLst>
              <a:gd name="adj1" fmla="val 50017"/>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967855" y="4537075"/>
            <a:ext cx="2011680" cy="645160"/>
          </a:xfrm>
          <a:prstGeom prst="rect">
            <a:avLst/>
          </a:prstGeom>
          <a:noFill/>
        </p:spPr>
        <p:txBody>
          <a:bodyPr wrap="none" rtlCol="0">
            <a:spAutoFit/>
          </a:bodyPr>
          <a:p>
            <a:r>
              <a:rPr lang="zh-CN" altLang="en-US"/>
              <a:t>输入数据库相对应</a:t>
            </a:r>
            <a:endParaRPr lang="zh-CN" altLang="en-US"/>
          </a:p>
          <a:p>
            <a:r>
              <a:rPr lang="zh-CN" altLang="en-US"/>
              <a:t>的</a:t>
            </a:r>
            <a:r>
              <a:rPr lang="en-US" altLang="zh-CN"/>
              <a:t>id</a:t>
            </a:r>
            <a:r>
              <a:rPr lang="zh-CN" altLang="en-US"/>
              <a:t>查询</a:t>
            </a:r>
            <a:r>
              <a:rPr lang="zh-CN" altLang="en-US"/>
              <a:t>订单</a:t>
            </a: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rot="10800000" flipH="1">
            <a:off x="947680" y="174361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rot="10800000" flipH="1">
            <a:off x="232863" y="-204821"/>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rot="10800000" flipH="1">
            <a:off x="2139222" y="1097618"/>
            <a:ext cx="645993" cy="645993"/>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54522" y="376193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rot="10800000" flipH="1">
            <a:off x="-941982" y="1206586"/>
            <a:ext cx="1174844" cy="1174844"/>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3855156" y="-452132"/>
            <a:ext cx="1174844" cy="1174844"/>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rot="10800000" flipH="1">
            <a:off x="379223" y="578191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rot="10800000" flipH="1">
            <a:off x="946395" y="2996100"/>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rot="10800000" flipH="1" flipV="1">
            <a:off x="1724758" y="4537047"/>
            <a:ext cx="141879" cy="141879"/>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rot="10800000" flipH="1">
            <a:off x="2461040" y="194897"/>
            <a:ext cx="626048" cy="611969"/>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p:nvPr/>
        </p:nvSpPr>
        <p:spPr>
          <a:xfrm rot="10800000" flipH="1">
            <a:off x="11433251" y="-204821"/>
            <a:ext cx="987751" cy="987751"/>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椭圆 35"/>
          <p:cNvSpPr/>
          <p:nvPr/>
        </p:nvSpPr>
        <p:spPr>
          <a:xfrm rot="10800000" flipH="1">
            <a:off x="10792954" y="34558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5" name="图片 4" descr="12"/>
          <p:cNvPicPr>
            <a:picLocks noChangeAspect="1"/>
          </p:cNvPicPr>
          <p:nvPr/>
        </p:nvPicPr>
        <p:blipFill>
          <a:blip r:embed="rId2"/>
          <a:stretch>
            <a:fillRect/>
          </a:stretch>
        </p:blipFill>
        <p:spPr>
          <a:xfrm>
            <a:off x="2649855" y="1270000"/>
            <a:ext cx="2329815" cy="4149725"/>
          </a:xfrm>
          <a:prstGeom prst="rect">
            <a:avLst/>
          </a:prstGeom>
        </p:spPr>
      </p:pic>
      <p:pic>
        <p:nvPicPr>
          <p:cNvPr id="7" name="图片 6" descr="8"/>
          <p:cNvPicPr>
            <a:picLocks noChangeAspect="1"/>
          </p:cNvPicPr>
          <p:nvPr/>
        </p:nvPicPr>
        <p:blipFill>
          <a:blip r:embed="rId3"/>
          <a:stretch>
            <a:fillRect/>
          </a:stretch>
        </p:blipFill>
        <p:spPr>
          <a:xfrm>
            <a:off x="6877685" y="782955"/>
            <a:ext cx="3264535" cy="5837555"/>
          </a:xfrm>
          <a:prstGeom prst="rect">
            <a:avLst/>
          </a:prstGeom>
        </p:spPr>
      </p:pic>
      <p:cxnSp>
        <p:nvCxnSpPr>
          <p:cNvPr id="8" name="曲线连接符 7"/>
          <p:cNvCxnSpPr/>
          <p:nvPr/>
        </p:nvCxnSpPr>
        <p:spPr>
          <a:xfrm flipV="1">
            <a:off x="4340860" y="2056130"/>
            <a:ext cx="4178935" cy="720090"/>
          </a:xfrm>
          <a:prstGeom prst="curvedConnector3">
            <a:avLst>
              <a:gd name="adj1" fmla="val 50008"/>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06950" y="2829560"/>
            <a:ext cx="2240280" cy="1198880"/>
          </a:xfrm>
          <a:prstGeom prst="rect">
            <a:avLst/>
          </a:prstGeom>
          <a:noFill/>
        </p:spPr>
        <p:txBody>
          <a:bodyPr wrap="none" rtlCol="0">
            <a:spAutoFit/>
          </a:bodyPr>
          <a:p>
            <a:r>
              <a:rPr lang="zh-CN" altLang="en-US"/>
              <a:t>调用微信小程序</a:t>
            </a:r>
            <a:endParaRPr lang="zh-CN" altLang="en-US"/>
          </a:p>
          <a:p>
            <a:r>
              <a:rPr lang="zh-CN" altLang="en-US"/>
              <a:t>的登录权限进行登录</a:t>
            </a:r>
            <a:endParaRPr lang="zh-CN" altLang="en-US"/>
          </a:p>
          <a:p>
            <a:r>
              <a:rPr lang="zh-CN" altLang="en-US"/>
              <a:t>页面，同时获取微</a:t>
            </a:r>
            <a:endParaRPr lang="zh-CN" altLang="en-US"/>
          </a:p>
          <a:p>
            <a:r>
              <a:rPr lang="zh-CN" altLang="en-US"/>
              <a:t>信图像和</a:t>
            </a:r>
            <a:r>
              <a:rPr lang="zh-CN" altLang="en-US"/>
              <a:t>名称</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rot="10800000" flipH="1">
            <a:off x="947680" y="174361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rot="10800000" flipH="1">
            <a:off x="232863" y="-204821"/>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rot="10800000" flipH="1">
            <a:off x="2139222" y="1097618"/>
            <a:ext cx="645993" cy="645993"/>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54522" y="376193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rot="10800000" flipH="1">
            <a:off x="-941982" y="1206586"/>
            <a:ext cx="1174844" cy="1174844"/>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3855156" y="-452132"/>
            <a:ext cx="1174844" cy="1174844"/>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rot="10800000" flipH="1">
            <a:off x="379223" y="578191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rot="10800000" flipH="1">
            <a:off x="946395" y="2996100"/>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rot="10800000" flipH="1" flipV="1">
            <a:off x="1724758" y="4537047"/>
            <a:ext cx="141879" cy="141879"/>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rot="10800000" flipH="1">
            <a:off x="2461040" y="194897"/>
            <a:ext cx="626048" cy="611969"/>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p:nvPr/>
        </p:nvSpPr>
        <p:spPr>
          <a:xfrm rot="10800000" flipH="1">
            <a:off x="11433251" y="-204821"/>
            <a:ext cx="987751" cy="987751"/>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椭圆 35"/>
          <p:cNvSpPr/>
          <p:nvPr/>
        </p:nvSpPr>
        <p:spPr>
          <a:xfrm rot="10800000" flipH="1">
            <a:off x="10792954" y="345585"/>
            <a:ext cx="262720" cy="26272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5" name="图片 4" descr="10"/>
          <p:cNvPicPr>
            <a:picLocks noChangeAspect="1"/>
          </p:cNvPicPr>
          <p:nvPr/>
        </p:nvPicPr>
        <p:blipFill>
          <a:blip r:embed="rId2"/>
          <a:stretch>
            <a:fillRect/>
          </a:stretch>
        </p:blipFill>
        <p:spPr>
          <a:xfrm>
            <a:off x="2988945" y="1478915"/>
            <a:ext cx="2563495" cy="4565650"/>
          </a:xfrm>
          <a:prstGeom prst="rect">
            <a:avLst/>
          </a:prstGeom>
        </p:spPr>
      </p:pic>
      <p:pic>
        <p:nvPicPr>
          <p:cNvPr id="7" name="图片 6" descr="2"/>
          <p:cNvPicPr>
            <a:picLocks noChangeAspect="1"/>
          </p:cNvPicPr>
          <p:nvPr/>
        </p:nvPicPr>
        <p:blipFill>
          <a:blip r:embed="rId3"/>
          <a:stretch>
            <a:fillRect/>
          </a:stretch>
        </p:blipFill>
        <p:spPr>
          <a:xfrm>
            <a:off x="7510145" y="985520"/>
            <a:ext cx="2994660" cy="5354955"/>
          </a:xfrm>
          <a:prstGeom prst="rect">
            <a:avLst/>
          </a:prstGeom>
        </p:spPr>
      </p:pic>
      <p:cxnSp>
        <p:nvCxnSpPr>
          <p:cNvPr id="8" name="曲线连接符 7"/>
          <p:cNvCxnSpPr/>
          <p:nvPr/>
        </p:nvCxnSpPr>
        <p:spPr>
          <a:xfrm>
            <a:off x="4305935" y="4135755"/>
            <a:ext cx="4696460" cy="1927225"/>
          </a:xfrm>
          <a:prstGeom prst="curvedConnector3">
            <a:avLst>
              <a:gd name="adj1" fmla="val 50014"/>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56275" y="4135755"/>
            <a:ext cx="1783080" cy="645160"/>
          </a:xfrm>
          <a:prstGeom prst="rect">
            <a:avLst/>
          </a:prstGeom>
          <a:noFill/>
        </p:spPr>
        <p:txBody>
          <a:bodyPr wrap="none" rtlCol="0">
            <a:spAutoFit/>
          </a:bodyPr>
          <a:p>
            <a:r>
              <a:rPr lang="zh-CN" altLang="en-US"/>
              <a:t>点击图片超链接</a:t>
            </a:r>
            <a:endParaRPr lang="zh-CN" altLang="en-US"/>
          </a:p>
          <a:p>
            <a:r>
              <a:rPr lang="zh-CN" altLang="en-US"/>
              <a:t>跳转到菜单</a:t>
            </a:r>
            <a:r>
              <a:rPr lang="zh-CN" altLang="en-US"/>
              <a:t>页面</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4" name="椭圆 3"/>
          <p:cNvSpPr/>
          <p:nvPr/>
        </p:nvSpPr>
        <p:spPr>
          <a:xfrm>
            <a:off x="-2152651" y="-2740789"/>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p:nvPr/>
        </p:nvSpPr>
        <p:spPr>
          <a:xfrm>
            <a:off x="10668003" y="5622610"/>
            <a:ext cx="4686300" cy="4686300"/>
          </a:xfrm>
          <a:prstGeom prst="ellipse">
            <a:avLst/>
          </a:prstGeom>
          <a:solidFill>
            <a:srgbClr val="63B7AF"/>
          </a:solidFill>
          <a:ln>
            <a:noFill/>
          </a:ln>
          <a:effectLst>
            <a:outerShdw blurRad="622300"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椭圆 5"/>
          <p:cNvSpPr/>
          <p:nvPr/>
        </p:nvSpPr>
        <p:spPr>
          <a:xfrm>
            <a:off x="10945297" y="884992"/>
            <a:ext cx="459044" cy="459044"/>
          </a:xfrm>
          <a:prstGeom prst="ellipse">
            <a:avLst/>
          </a:prstGeom>
          <a:solidFill>
            <a:srgbClr val="EE8572">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椭圆 6"/>
          <p:cNvSpPr/>
          <p:nvPr/>
        </p:nvSpPr>
        <p:spPr>
          <a:xfrm>
            <a:off x="374700" y="5829388"/>
            <a:ext cx="795953" cy="795953"/>
          </a:xfrm>
          <a:prstGeom prst="ellipse">
            <a:avLst/>
          </a:prstGeom>
          <a:solidFill>
            <a:srgbClr val="EE8572">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p:nvPr/>
        </p:nvSpPr>
        <p:spPr>
          <a:xfrm>
            <a:off x="1910529" y="1267156"/>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a:off x="10671837" y="5935854"/>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 9"/>
          <p:cNvSpPr/>
          <p:nvPr/>
        </p:nvSpPr>
        <p:spPr>
          <a:xfrm>
            <a:off x="1595321" y="5437604"/>
            <a:ext cx="1174844" cy="1174844"/>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277282" y="3368561"/>
            <a:ext cx="645993" cy="645993"/>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4438670" y="6025026"/>
            <a:ext cx="1174844" cy="11748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文本框 12"/>
          <p:cNvSpPr txBox="1"/>
          <p:nvPr/>
        </p:nvSpPr>
        <p:spPr>
          <a:xfrm>
            <a:off x="2770165" y="2027711"/>
            <a:ext cx="4836967" cy="1000851"/>
          </a:xfrm>
          <a:prstGeom prst="rect">
            <a:avLst/>
          </a:prstGeom>
          <a:noFill/>
        </p:spPr>
        <p:txBody>
          <a:bodyPr wrap="square" rtlCol="0">
            <a:spAutoFit/>
          </a:bodyPr>
          <a:lstStyle/>
          <a:p>
            <a:pPr algn="dist">
              <a:lnSpc>
                <a:spcPct val="130000"/>
              </a:lnSpc>
            </a:pPr>
            <a:r>
              <a:rPr lang="zh-CN" altLang="en-US" sz="5000" dirty="0">
                <a:solidFill>
                  <a:srgbClr val="010101"/>
                </a:solidFill>
                <a:effectLst>
                  <a:outerShdw blurRad="254000" dist="63500" dir="2700000" algn="tl" rotWithShape="0">
                    <a:prstClr val="black">
                      <a:alpha val="20000"/>
                    </a:prstClr>
                  </a:outerShdw>
                </a:effectLst>
                <a:cs typeface="+mn-ea"/>
                <a:sym typeface="+mn-lt"/>
              </a:rPr>
              <a:t>感谢您的聆听</a:t>
            </a:r>
            <a:endParaRPr lang="zh-CN" altLang="en-US" sz="5000" dirty="0">
              <a:solidFill>
                <a:srgbClr val="010101"/>
              </a:solidFill>
              <a:effectLst>
                <a:outerShdw blurRad="254000" dist="63500" dir="2700000" algn="tl" rotWithShape="0">
                  <a:prstClr val="black">
                    <a:alpha val="20000"/>
                  </a:prstClr>
                </a:outerShdw>
              </a:effectLst>
              <a:cs typeface="+mn-ea"/>
              <a:sym typeface="+mn-lt"/>
            </a:endParaRPr>
          </a:p>
        </p:txBody>
      </p:sp>
      <p:sp>
        <p:nvSpPr>
          <p:cNvPr id="14" name="矩形 13"/>
          <p:cNvSpPr/>
          <p:nvPr/>
        </p:nvSpPr>
        <p:spPr>
          <a:xfrm>
            <a:off x="2770165" y="3355548"/>
            <a:ext cx="8726510" cy="812530"/>
          </a:xfrm>
          <a:prstGeom prst="rect">
            <a:avLst/>
          </a:prstGeom>
        </p:spPr>
        <p:txBody>
          <a:bodyPr wrap="square">
            <a:spAutoFit/>
          </a:bodyPr>
          <a:lstStyle/>
          <a:p>
            <a:pPr>
              <a:lnSpc>
                <a:spcPct val="130000"/>
              </a:lnSpc>
            </a:pPr>
            <a:r>
              <a:rPr lang="en-US" altLang="zh-CN" dirty="0">
                <a:solidFill>
                  <a:srgbClr val="4F4D50"/>
                </a:solidFill>
                <a:cs typeface="+mn-ea"/>
                <a:sym typeface="+mn-lt"/>
              </a:rPr>
              <a:t>I step over all things in the world, I never panic, but you step over the mountains and rivers return a moment, I was in chaos, but also the fawn randomly bump.</a:t>
            </a:r>
            <a:endParaRPr lang="en-US" altLang="zh-CN" dirty="0">
              <a:solidFill>
                <a:srgbClr val="4F4D50"/>
              </a:solidFill>
              <a:cs typeface="+mn-ea"/>
              <a:sym typeface="+mn-lt"/>
            </a:endParaRPr>
          </a:p>
        </p:txBody>
      </p:sp>
      <p:cxnSp>
        <p:nvCxnSpPr>
          <p:cNvPr id="16" name="直接连接符 15"/>
          <p:cNvCxnSpPr/>
          <p:nvPr/>
        </p:nvCxnSpPr>
        <p:spPr>
          <a:xfrm>
            <a:off x="2884465" y="3184098"/>
            <a:ext cx="5764235" cy="0"/>
          </a:xfrm>
          <a:prstGeom prst="line">
            <a:avLst/>
          </a:prstGeom>
          <a:ln w="57150">
            <a:solidFill>
              <a:srgbClr val="63B7A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9" name="椭圆 8"/>
          <p:cNvSpPr/>
          <p:nvPr/>
        </p:nvSpPr>
        <p:spPr>
          <a:xfrm>
            <a:off x="-6842255" y="-3777796"/>
            <a:ext cx="11814306" cy="12264571"/>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文本框 19"/>
          <p:cNvSpPr txBox="1"/>
          <p:nvPr/>
        </p:nvSpPr>
        <p:spPr>
          <a:xfrm>
            <a:off x="2026406" y="2151728"/>
            <a:ext cx="1638685" cy="2554545"/>
          </a:xfrm>
          <a:prstGeom prst="rect">
            <a:avLst/>
          </a:prstGeom>
          <a:noFill/>
        </p:spPr>
        <p:txBody>
          <a:bodyPr wrap="square" rtlCol="0">
            <a:spAutoFit/>
          </a:bodyPr>
          <a:lstStyle/>
          <a:p>
            <a:r>
              <a:rPr lang="zh-CN" altLang="en-US" sz="8000" dirty="0">
                <a:solidFill>
                  <a:prstClr val="white"/>
                </a:solidFill>
                <a:cs typeface="+mn-ea"/>
                <a:sym typeface="+mn-lt"/>
              </a:rPr>
              <a:t>目录</a:t>
            </a:r>
            <a:endParaRPr lang="zh-CN" altLang="en-US" sz="8000" dirty="0">
              <a:solidFill>
                <a:prstClr val="white"/>
              </a:solidFill>
              <a:cs typeface="+mn-ea"/>
              <a:sym typeface="+mn-lt"/>
            </a:endParaRPr>
          </a:p>
        </p:txBody>
      </p:sp>
      <p:sp>
        <p:nvSpPr>
          <p:cNvPr id="23" name="文本框 22"/>
          <p:cNvSpPr txBox="1"/>
          <p:nvPr/>
        </p:nvSpPr>
        <p:spPr>
          <a:xfrm>
            <a:off x="3459147" y="2137584"/>
            <a:ext cx="553998" cy="2582833"/>
          </a:xfrm>
          <a:prstGeom prst="rect">
            <a:avLst/>
          </a:prstGeom>
          <a:noFill/>
        </p:spPr>
        <p:txBody>
          <a:bodyPr vert="eaVert" wrap="square" rtlCol="0">
            <a:spAutoFit/>
          </a:bodyPr>
          <a:lstStyle/>
          <a:p>
            <a:pPr algn="ctr"/>
            <a:r>
              <a:rPr lang="en-US" altLang="zh-CN" sz="2400" dirty="0">
                <a:solidFill>
                  <a:prstClr val="white"/>
                </a:solidFill>
                <a:cs typeface="+mn-ea"/>
                <a:sym typeface="+mn-lt"/>
              </a:rPr>
              <a:t>CONTENTES</a:t>
            </a:r>
            <a:endParaRPr lang="en-US" altLang="zh-CN" sz="2400" dirty="0">
              <a:solidFill>
                <a:prstClr val="white"/>
              </a:solidFill>
              <a:cs typeface="+mn-ea"/>
              <a:sym typeface="+mn-lt"/>
            </a:endParaRPr>
          </a:p>
        </p:txBody>
      </p:sp>
      <p:grpSp>
        <p:nvGrpSpPr>
          <p:cNvPr id="4" name="组合 3"/>
          <p:cNvGrpSpPr/>
          <p:nvPr/>
        </p:nvGrpSpPr>
        <p:grpSpPr>
          <a:xfrm>
            <a:off x="6096000" y="1370099"/>
            <a:ext cx="6235556" cy="767485"/>
            <a:chOff x="6096000" y="1370099"/>
            <a:chExt cx="6235556" cy="767485"/>
          </a:xfrm>
        </p:grpSpPr>
        <p:sp>
          <p:nvSpPr>
            <p:cNvPr id="26" name="椭圆 25"/>
            <p:cNvSpPr/>
            <p:nvPr/>
          </p:nvSpPr>
          <p:spPr>
            <a:xfrm rot="10800000" flipH="1" flipV="1">
              <a:off x="6096000" y="1370099"/>
              <a:ext cx="767485" cy="767485"/>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sp>
          <p:nvSpPr>
            <p:cNvPr id="33" name="文本框 32"/>
            <p:cNvSpPr txBox="1"/>
            <p:nvPr/>
          </p:nvSpPr>
          <p:spPr>
            <a:xfrm>
              <a:off x="6979920" y="1370099"/>
              <a:ext cx="4509770" cy="521970"/>
            </a:xfrm>
            <a:prstGeom prst="rect">
              <a:avLst/>
            </a:prstGeom>
            <a:noFill/>
          </p:spPr>
          <p:txBody>
            <a:bodyPr wrap="square" rtlCol="0">
              <a:spAutoFit/>
            </a:bodyPr>
            <a:lstStyle/>
            <a:p>
              <a:r>
                <a:rPr lang="zh-CN" altLang="en-US" sz="2800" spc="600" dirty="0">
                  <a:solidFill>
                    <a:srgbClr val="585858"/>
                  </a:solidFill>
                  <a:cs typeface="+mn-ea"/>
                  <a:sym typeface="+mn-lt"/>
                </a:rPr>
                <a:t>小程序总体功能</a:t>
              </a:r>
              <a:r>
                <a:rPr lang="zh-CN" altLang="en-US" sz="2800" spc="600" dirty="0">
                  <a:solidFill>
                    <a:srgbClr val="585858"/>
                  </a:solidFill>
                  <a:cs typeface="+mn-ea"/>
                  <a:sym typeface="+mn-lt"/>
                </a:rPr>
                <a:t>框图</a:t>
              </a:r>
              <a:endParaRPr lang="zh-CN" altLang="en-US" sz="2800" spc="600" dirty="0">
                <a:solidFill>
                  <a:srgbClr val="585858"/>
                </a:solidFill>
                <a:cs typeface="+mn-ea"/>
                <a:sym typeface="+mn-lt"/>
              </a:endParaRPr>
            </a:p>
          </p:txBody>
        </p:sp>
        <p:sp>
          <p:nvSpPr>
            <p:cNvPr id="14" name="文本框 13"/>
            <p:cNvSpPr txBox="1"/>
            <p:nvPr/>
          </p:nvSpPr>
          <p:spPr>
            <a:xfrm>
              <a:off x="6979776" y="1829807"/>
              <a:ext cx="5351780" cy="306705"/>
            </a:xfrm>
            <a:prstGeom prst="rect">
              <a:avLst/>
            </a:prstGeom>
            <a:noFill/>
          </p:spPr>
          <p:txBody>
            <a:bodyPr wrap="none" rtlCol="0">
              <a:spAutoFit/>
            </a:bodyPr>
            <a:lstStyle/>
            <a:p>
              <a:pPr algn="l"/>
              <a:r>
                <a:rPr lang="en-US" altLang="zh-CN" sz="1400" spc="300" dirty="0">
                  <a:solidFill>
                    <a:srgbClr val="585858"/>
                  </a:solidFill>
                  <a:cs typeface="+mn-ea"/>
                  <a:sym typeface="+mn-lt"/>
                </a:rPr>
                <a:t>Small program overall function block diagram</a:t>
              </a:r>
              <a:endParaRPr lang="en-US" altLang="zh-CN" sz="1400" spc="300" dirty="0">
                <a:solidFill>
                  <a:srgbClr val="585858"/>
                </a:solidFill>
                <a:cs typeface="+mn-ea"/>
                <a:sym typeface="+mn-lt"/>
              </a:endParaRPr>
            </a:p>
          </p:txBody>
        </p:sp>
      </p:grpSp>
      <p:grpSp>
        <p:nvGrpSpPr>
          <p:cNvPr id="5" name="组合 4"/>
          <p:cNvGrpSpPr/>
          <p:nvPr/>
        </p:nvGrpSpPr>
        <p:grpSpPr>
          <a:xfrm>
            <a:off x="6092810" y="2533778"/>
            <a:ext cx="4382245" cy="767485"/>
            <a:chOff x="6092810" y="2597292"/>
            <a:chExt cx="4382245" cy="767485"/>
          </a:xfrm>
        </p:grpSpPr>
        <p:sp>
          <p:nvSpPr>
            <p:cNvPr id="22" name="椭圆 21"/>
            <p:cNvSpPr/>
            <p:nvPr/>
          </p:nvSpPr>
          <p:spPr>
            <a:xfrm rot="10800000" flipH="1" flipV="1">
              <a:off x="6092810" y="2597292"/>
              <a:ext cx="767485" cy="767485"/>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sp>
          <p:nvSpPr>
            <p:cNvPr id="24" name="文本框 23"/>
            <p:cNvSpPr txBox="1"/>
            <p:nvPr/>
          </p:nvSpPr>
          <p:spPr>
            <a:xfrm>
              <a:off x="6979776" y="2597293"/>
              <a:ext cx="3495279" cy="521970"/>
            </a:xfrm>
            <a:prstGeom prst="rect">
              <a:avLst/>
            </a:prstGeom>
            <a:noFill/>
          </p:spPr>
          <p:txBody>
            <a:bodyPr wrap="square" rtlCol="0">
              <a:spAutoFit/>
            </a:bodyPr>
            <a:lstStyle/>
            <a:p>
              <a:r>
                <a:rPr lang="zh-CN" altLang="en-US" sz="2800" spc="600" dirty="0">
                  <a:solidFill>
                    <a:srgbClr val="585858"/>
                  </a:solidFill>
                  <a:cs typeface="+mn-ea"/>
                  <a:sym typeface="+mn-lt"/>
                </a:rPr>
                <a:t>相关技术</a:t>
              </a:r>
              <a:endParaRPr lang="zh-CN" altLang="en-US" sz="2800" spc="600" dirty="0">
                <a:solidFill>
                  <a:srgbClr val="585858"/>
                </a:solidFill>
                <a:cs typeface="+mn-ea"/>
                <a:sym typeface="+mn-lt"/>
              </a:endParaRPr>
            </a:p>
          </p:txBody>
        </p:sp>
        <p:sp>
          <p:nvSpPr>
            <p:cNvPr id="25" name="文本框 24"/>
            <p:cNvSpPr txBox="1"/>
            <p:nvPr/>
          </p:nvSpPr>
          <p:spPr>
            <a:xfrm>
              <a:off x="6976489" y="3057002"/>
              <a:ext cx="2541270" cy="306705"/>
            </a:xfrm>
            <a:prstGeom prst="rect">
              <a:avLst/>
            </a:prstGeom>
            <a:noFill/>
          </p:spPr>
          <p:txBody>
            <a:bodyPr wrap="none" rtlCol="0">
              <a:spAutoFit/>
            </a:bodyPr>
            <a:lstStyle/>
            <a:p>
              <a:pPr algn="l"/>
              <a:r>
                <a:rPr lang="en-US" altLang="zh-CN" sz="1400" spc="300" dirty="0">
                  <a:solidFill>
                    <a:srgbClr val="585858"/>
                  </a:solidFill>
                  <a:cs typeface="+mn-ea"/>
                  <a:sym typeface="+mn-lt"/>
                </a:rPr>
                <a:t>Related technologies</a:t>
              </a:r>
              <a:endParaRPr lang="en-US" altLang="zh-CN" sz="1400" spc="300" dirty="0">
                <a:solidFill>
                  <a:srgbClr val="585858"/>
                </a:solidFill>
                <a:cs typeface="+mn-ea"/>
                <a:sym typeface="+mn-lt"/>
              </a:endParaRPr>
            </a:p>
          </p:txBody>
        </p:sp>
      </p:grpSp>
      <p:grpSp>
        <p:nvGrpSpPr>
          <p:cNvPr id="6" name="组合 5"/>
          <p:cNvGrpSpPr/>
          <p:nvPr/>
        </p:nvGrpSpPr>
        <p:grpSpPr>
          <a:xfrm>
            <a:off x="6096000" y="3697459"/>
            <a:ext cx="4379055" cy="767486"/>
            <a:chOff x="6096000" y="3824488"/>
            <a:chExt cx="4379055" cy="767486"/>
          </a:xfrm>
        </p:grpSpPr>
        <p:sp>
          <p:nvSpPr>
            <p:cNvPr id="30" name="椭圆 29"/>
            <p:cNvSpPr/>
            <p:nvPr/>
          </p:nvSpPr>
          <p:spPr>
            <a:xfrm rot="10800000" flipH="1" flipV="1">
              <a:off x="6096000" y="3824489"/>
              <a:ext cx="767485" cy="767485"/>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white"/>
                  </a:solidFill>
                  <a:cs typeface="+mn-ea"/>
                  <a:sym typeface="+mn-lt"/>
                </a:rPr>
                <a:t>03</a:t>
              </a:r>
              <a:endParaRPr lang="zh-CN" altLang="en-US" sz="2400" dirty="0">
                <a:solidFill>
                  <a:prstClr val="white"/>
                </a:solidFill>
                <a:cs typeface="+mn-ea"/>
                <a:sym typeface="+mn-lt"/>
              </a:endParaRPr>
            </a:p>
          </p:txBody>
        </p:sp>
        <p:sp>
          <p:nvSpPr>
            <p:cNvPr id="32" name="文本框 31"/>
            <p:cNvSpPr txBox="1"/>
            <p:nvPr/>
          </p:nvSpPr>
          <p:spPr>
            <a:xfrm>
              <a:off x="6979776" y="3824488"/>
              <a:ext cx="3495279" cy="521970"/>
            </a:xfrm>
            <a:prstGeom prst="rect">
              <a:avLst/>
            </a:prstGeom>
            <a:noFill/>
          </p:spPr>
          <p:txBody>
            <a:bodyPr wrap="square" rtlCol="0">
              <a:spAutoFit/>
            </a:bodyPr>
            <a:lstStyle/>
            <a:p>
              <a:r>
                <a:rPr lang="zh-CN" altLang="en-US" sz="2800" spc="600" dirty="0">
                  <a:solidFill>
                    <a:srgbClr val="585858"/>
                  </a:solidFill>
                  <a:cs typeface="+mn-ea"/>
                  <a:sym typeface="+mn-lt"/>
                </a:rPr>
                <a:t>功能页面图</a:t>
              </a:r>
              <a:endParaRPr lang="zh-CN" altLang="en-US" sz="2800" spc="600" dirty="0">
                <a:solidFill>
                  <a:srgbClr val="585858"/>
                </a:solidFill>
                <a:cs typeface="+mn-ea"/>
                <a:sym typeface="+mn-lt"/>
              </a:endParaRPr>
            </a:p>
          </p:txBody>
        </p:sp>
        <p:sp>
          <p:nvSpPr>
            <p:cNvPr id="37" name="文本框 36"/>
            <p:cNvSpPr txBox="1"/>
            <p:nvPr/>
          </p:nvSpPr>
          <p:spPr>
            <a:xfrm>
              <a:off x="6858320" y="4284197"/>
              <a:ext cx="2755265" cy="306705"/>
            </a:xfrm>
            <a:prstGeom prst="rect">
              <a:avLst/>
            </a:prstGeom>
            <a:noFill/>
          </p:spPr>
          <p:txBody>
            <a:bodyPr wrap="none" rtlCol="0">
              <a:spAutoFit/>
            </a:bodyPr>
            <a:lstStyle/>
            <a:p>
              <a:pPr algn="ctr"/>
              <a:r>
                <a:rPr lang="en-US" altLang="zh-CN" sz="1400" spc="300" dirty="0">
                  <a:solidFill>
                    <a:srgbClr val="585858"/>
                  </a:solidFill>
                  <a:cs typeface="+mn-ea"/>
                  <a:sym typeface="+mn-lt"/>
                </a:rPr>
                <a:t>Function page diagram</a:t>
              </a:r>
              <a:endParaRPr lang="en-US" altLang="zh-CN" sz="1400" spc="300" dirty="0">
                <a:solidFill>
                  <a:srgbClr val="585858"/>
                </a:solidFill>
                <a:cs typeface="+mn-ea"/>
                <a:sym typeface="+mn-lt"/>
              </a:endParaRPr>
            </a:p>
          </p:txBody>
        </p:sp>
      </p:grpSp>
      <p:cxnSp>
        <p:nvCxnSpPr>
          <p:cNvPr id="10" name="直接连接符 9"/>
          <p:cNvCxnSpPr/>
          <p:nvPr/>
        </p:nvCxnSpPr>
        <p:spPr>
          <a:xfrm>
            <a:off x="3350300" y="2617305"/>
            <a:ext cx="0" cy="16233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186113" y="-3645664"/>
            <a:ext cx="5819775" cy="5819775"/>
          </a:xfrm>
          <a:prstGeom prst="ellipse">
            <a:avLst/>
          </a:prstGeom>
          <a:noFill/>
          <a:ln w="38100">
            <a:solidFill>
              <a:srgbClr val="ABF0E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文本框 4"/>
          <p:cNvSpPr txBox="1"/>
          <p:nvPr/>
        </p:nvSpPr>
        <p:spPr>
          <a:xfrm>
            <a:off x="4767262" y="1417409"/>
            <a:ext cx="2657476" cy="264687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16600" dirty="0">
                <a:solidFill>
                  <a:prstClr val="black"/>
                </a:solidFill>
                <a:cs typeface="+mn-ea"/>
                <a:sym typeface="+mn-lt"/>
              </a:rPr>
              <a:t>01</a:t>
            </a:r>
            <a:endParaRPr lang="zh-CN" altLang="en-US" sz="16600" dirty="0">
              <a:solidFill>
                <a:prstClr val="black"/>
              </a:solidFill>
              <a:cs typeface="+mn-ea"/>
              <a:sym typeface="+mn-lt"/>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483" t="827" r="96210" b="123"/>
          <a:stretch>
            <a:fillRect/>
          </a:stretch>
        </p:blipFill>
        <p:spPr>
          <a:xfrm>
            <a:off x="-941982" y="750627"/>
            <a:ext cx="232012" cy="4981434"/>
          </a:xfrm>
          <a:prstGeom prst="rect">
            <a:avLst/>
          </a:prstGeom>
        </p:spPr>
      </p:pic>
      <p:sp>
        <p:nvSpPr>
          <p:cNvPr id="3" name="椭圆 2"/>
          <p:cNvSpPr/>
          <p:nvPr/>
        </p:nvSpPr>
        <p:spPr>
          <a:xfrm>
            <a:off x="3752850" y="-3078927"/>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文本框 5"/>
          <p:cNvSpPr txBox="1"/>
          <p:nvPr/>
        </p:nvSpPr>
        <p:spPr>
          <a:xfrm>
            <a:off x="3037205" y="3516630"/>
            <a:ext cx="6116955" cy="891540"/>
          </a:xfrm>
          <a:prstGeom prst="rect">
            <a:avLst/>
          </a:prstGeom>
          <a:noFill/>
          <a:effectLst/>
        </p:spPr>
        <p:txBody>
          <a:bodyPr wrap="square" rtlCol="0">
            <a:spAutoFit/>
          </a:bodyPr>
          <a:lstStyle/>
          <a:p>
            <a:pPr algn="ctr">
              <a:lnSpc>
                <a:spcPct val="130000"/>
              </a:lnSpc>
            </a:pPr>
            <a:r>
              <a:rPr lang="zh-CN" altLang="en-US" sz="4000" spc="600" dirty="0">
                <a:solidFill>
                  <a:srgbClr val="585858"/>
                </a:solidFill>
                <a:cs typeface="+mn-ea"/>
                <a:sym typeface="+mn-lt"/>
              </a:rPr>
              <a:t>小程序总体功能框图</a:t>
            </a:r>
            <a:endParaRPr lang="zh-CN" altLang="en-US" sz="4000" b="1" spc="300" dirty="0">
              <a:solidFill>
                <a:prstClr val="black">
                  <a:lumMod val="75000"/>
                  <a:lumOff val="25000"/>
                </a:prstClr>
              </a:solidFill>
              <a:cs typeface="+mn-ea"/>
              <a:sym typeface="+mn-lt"/>
            </a:endParaRPr>
          </a:p>
        </p:txBody>
      </p:sp>
      <p:sp>
        <p:nvSpPr>
          <p:cNvPr id="8" name="椭圆 7"/>
          <p:cNvSpPr/>
          <p:nvPr/>
        </p:nvSpPr>
        <p:spPr>
          <a:xfrm rot="10800000" flipH="1">
            <a:off x="-334506" y="1672791"/>
            <a:ext cx="987751" cy="987751"/>
          </a:xfrm>
          <a:prstGeom prst="ellipse">
            <a:avLst/>
          </a:prstGeom>
          <a:solidFill>
            <a:srgbClr val="EE85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rot="10800000" flipH="1">
            <a:off x="9424987" y="730462"/>
            <a:ext cx="1411406" cy="1411406"/>
          </a:xfrm>
          <a:prstGeom prst="ellipse">
            <a:avLst/>
          </a:prstGeom>
          <a:solidFill>
            <a:srgbClr val="63B7AF">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rot="10800000" flipH="1">
            <a:off x="1478365" y="750627"/>
            <a:ext cx="1174844" cy="1174844"/>
          </a:xfrm>
          <a:prstGeom prst="ellipse">
            <a:avLst/>
          </a:prstGeom>
          <a:solidFill>
            <a:srgbClr val="ABF0E9">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rot="10800000" flipH="1">
            <a:off x="11276035" y="1894752"/>
            <a:ext cx="262720" cy="262720"/>
          </a:xfrm>
          <a:prstGeom prst="ellipse">
            <a:avLst/>
          </a:prstGeom>
          <a:solidFill>
            <a:srgbClr val="D4F3EF">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rot="10800000" flipH="1">
            <a:off x="8313925" y="841828"/>
            <a:ext cx="256803" cy="256803"/>
          </a:xfrm>
          <a:prstGeom prst="ellipse">
            <a:avLst/>
          </a:prstGeom>
          <a:solidFill>
            <a:srgbClr val="EE8572"/>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869045" y="511810"/>
            <a:ext cx="2023110" cy="2023110"/>
          </a:xfrm>
          <a:prstGeom prst="ellipse">
            <a:avLst/>
          </a:prstGeom>
          <a:solidFill>
            <a:srgbClr val="63B7AF"/>
          </a:solidFill>
          <a:ln>
            <a:noFill/>
          </a:ln>
          <a:effectLst>
            <a:outerShdw blurRad="520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11382375" y="-248353"/>
            <a:ext cx="1123950" cy="11239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10133965" y="2780030"/>
            <a:ext cx="337185" cy="337185"/>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9006840" y="278003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839533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a:off x="10939145" y="151066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10939145" y="2518410"/>
            <a:ext cx="123190" cy="12319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a:off x="8745855" y="38862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8227060" y="1034415"/>
            <a:ext cx="260350" cy="2603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a:off x="10050145" y="341757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42" name="组合 2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9305290" y="803275"/>
            <a:ext cx="1317625" cy="1221105"/>
            <a:chOff x="3594100" y="1166813"/>
            <a:chExt cx="5003800" cy="4635500"/>
          </a:xfrm>
        </p:grpSpPr>
        <p:sp>
          <p:nvSpPr>
            <p:cNvPr id="243" name="ïṩḻîḍe"/>
            <p:cNvSpPr/>
            <p:nvPr/>
          </p:nvSpPr>
          <p:spPr bwMode="auto">
            <a:xfrm>
              <a:off x="3594100" y="2917825"/>
              <a:ext cx="5003800" cy="2884488"/>
            </a:xfrm>
            <a:custGeom>
              <a:avLst/>
              <a:gdLst>
                <a:gd name="T0" fmla="*/ 1624 w 1976"/>
                <a:gd name="T1" fmla="*/ 203 h 1141"/>
                <a:gd name="T2" fmla="*/ 1624 w 1976"/>
                <a:gd name="T3" fmla="*/ 938 h 1141"/>
                <a:gd name="T4" fmla="*/ 352 w 1976"/>
                <a:gd name="T5" fmla="*/ 938 h 1141"/>
                <a:gd name="T6" fmla="*/ 352 w 1976"/>
                <a:gd name="T7" fmla="*/ 203 h 1141"/>
                <a:gd name="T8" fmla="*/ 1624 w 1976"/>
                <a:gd name="T9" fmla="*/ 203 h 1141"/>
              </a:gdLst>
              <a:ahLst/>
              <a:cxnLst>
                <a:cxn ang="0">
                  <a:pos x="T0" y="T1"/>
                </a:cxn>
                <a:cxn ang="0">
                  <a:pos x="T2" y="T3"/>
                </a:cxn>
                <a:cxn ang="0">
                  <a:pos x="T4" y="T5"/>
                </a:cxn>
                <a:cxn ang="0">
                  <a:pos x="T6" y="T7"/>
                </a:cxn>
                <a:cxn ang="0">
                  <a:pos x="T8" y="T9"/>
                </a:cxn>
              </a:cxnLst>
              <a:rect l="0" t="0" r="r" b="b"/>
              <a:pathLst>
                <a:path w="1976" h="1141">
                  <a:moveTo>
                    <a:pt x="1624" y="203"/>
                  </a:moveTo>
                  <a:cubicBezTo>
                    <a:pt x="1976" y="406"/>
                    <a:pt x="1976" y="735"/>
                    <a:pt x="1624" y="938"/>
                  </a:cubicBezTo>
                  <a:cubicBezTo>
                    <a:pt x="1273" y="1141"/>
                    <a:pt x="703" y="1141"/>
                    <a:pt x="352" y="938"/>
                  </a:cubicBezTo>
                  <a:cubicBezTo>
                    <a:pt x="0" y="735"/>
                    <a:pt x="0" y="406"/>
                    <a:pt x="352" y="203"/>
                  </a:cubicBezTo>
                  <a:cubicBezTo>
                    <a:pt x="703" y="0"/>
                    <a:pt x="1273" y="0"/>
                    <a:pt x="1624" y="203"/>
                  </a:cubicBezTo>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4" name="işḻíḓê"/>
            <p:cNvSpPr/>
            <p:nvPr/>
          </p:nvSpPr>
          <p:spPr bwMode="auto">
            <a:xfrm>
              <a:off x="6665913" y="4341813"/>
              <a:ext cx="1212850" cy="696913"/>
            </a:xfrm>
            <a:custGeom>
              <a:avLst/>
              <a:gdLst>
                <a:gd name="T0" fmla="*/ 393 w 479"/>
                <a:gd name="T1" fmla="*/ 49 h 276"/>
                <a:gd name="T2" fmla="*/ 393 w 479"/>
                <a:gd name="T3" fmla="*/ 227 h 276"/>
                <a:gd name="T4" fmla="*/ 85 w 479"/>
                <a:gd name="T5" fmla="*/ 227 h 276"/>
                <a:gd name="T6" fmla="*/ 85 w 479"/>
                <a:gd name="T7" fmla="*/ 49 h 276"/>
                <a:gd name="T8" fmla="*/ 393 w 479"/>
                <a:gd name="T9" fmla="*/ 49 h 276"/>
              </a:gdLst>
              <a:ahLst/>
              <a:cxnLst>
                <a:cxn ang="0">
                  <a:pos x="T0" y="T1"/>
                </a:cxn>
                <a:cxn ang="0">
                  <a:pos x="T2" y="T3"/>
                </a:cxn>
                <a:cxn ang="0">
                  <a:pos x="T4" y="T5"/>
                </a:cxn>
                <a:cxn ang="0">
                  <a:pos x="T6" y="T7"/>
                </a:cxn>
                <a:cxn ang="0">
                  <a:pos x="T8" y="T9"/>
                </a:cxn>
              </a:cxnLst>
              <a:rect l="0" t="0" r="r" b="b"/>
              <a:pathLst>
                <a:path w="479" h="276">
                  <a:moveTo>
                    <a:pt x="393" y="49"/>
                  </a:moveTo>
                  <a:cubicBezTo>
                    <a:pt x="479" y="98"/>
                    <a:pt x="479" y="178"/>
                    <a:pt x="393" y="227"/>
                  </a:cubicBezTo>
                  <a:cubicBezTo>
                    <a:pt x="308" y="276"/>
                    <a:pt x="170" y="276"/>
                    <a:pt x="85" y="227"/>
                  </a:cubicBezTo>
                  <a:cubicBezTo>
                    <a:pt x="0" y="178"/>
                    <a:pt x="0" y="98"/>
                    <a:pt x="85" y="49"/>
                  </a:cubicBezTo>
                  <a:cubicBezTo>
                    <a:pt x="170" y="0"/>
                    <a:pt x="308" y="0"/>
                    <a:pt x="393" y="49"/>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5" name="iṩḷíḍé"/>
            <p:cNvSpPr/>
            <p:nvPr/>
          </p:nvSpPr>
          <p:spPr bwMode="auto">
            <a:xfrm>
              <a:off x="4287838" y="1166813"/>
              <a:ext cx="1160463" cy="1433513"/>
            </a:xfrm>
            <a:custGeom>
              <a:avLst/>
              <a:gdLst>
                <a:gd name="T0" fmla="*/ 342 w 458"/>
                <a:gd name="T1" fmla="*/ 21 h 567"/>
                <a:gd name="T2" fmla="*/ 200 w 458"/>
                <a:gd name="T3" fmla="*/ 35 h 567"/>
                <a:gd name="T4" fmla="*/ 0 w 458"/>
                <a:gd name="T5" fmla="*/ 383 h 567"/>
                <a:gd name="T6" fmla="*/ 59 w 458"/>
                <a:gd name="T7" fmla="*/ 513 h 567"/>
                <a:gd name="T8" fmla="*/ 116 w 458"/>
                <a:gd name="T9" fmla="*/ 546 h 567"/>
                <a:gd name="T10" fmla="*/ 258 w 458"/>
                <a:gd name="T11" fmla="*/ 532 h 567"/>
                <a:gd name="T12" fmla="*/ 458 w 458"/>
                <a:gd name="T13" fmla="*/ 184 h 567"/>
                <a:gd name="T14" fmla="*/ 400 w 458"/>
                <a:gd name="T15" fmla="*/ 54 h 567"/>
                <a:gd name="T16" fmla="*/ 342 w 458"/>
                <a:gd name="T17" fmla="*/ 2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567">
                  <a:moveTo>
                    <a:pt x="342" y="21"/>
                  </a:moveTo>
                  <a:cubicBezTo>
                    <a:pt x="306" y="0"/>
                    <a:pt x="256" y="3"/>
                    <a:pt x="200" y="35"/>
                  </a:cubicBezTo>
                  <a:cubicBezTo>
                    <a:pt x="90" y="99"/>
                    <a:pt x="0" y="255"/>
                    <a:pt x="0" y="383"/>
                  </a:cubicBezTo>
                  <a:cubicBezTo>
                    <a:pt x="0" y="447"/>
                    <a:pt x="22" y="492"/>
                    <a:pt x="59" y="513"/>
                  </a:cubicBezTo>
                  <a:cubicBezTo>
                    <a:pt x="68" y="518"/>
                    <a:pt x="106" y="540"/>
                    <a:pt x="116" y="546"/>
                  </a:cubicBezTo>
                  <a:cubicBezTo>
                    <a:pt x="152" y="567"/>
                    <a:pt x="202" y="564"/>
                    <a:pt x="258" y="532"/>
                  </a:cubicBezTo>
                  <a:cubicBezTo>
                    <a:pt x="368" y="468"/>
                    <a:pt x="458" y="312"/>
                    <a:pt x="458" y="184"/>
                  </a:cubicBezTo>
                  <a:cubicBezTo>
                    <a:pt x="458" y="120"/>
                    <a:pt x="436" y="75"/>
                    <a:pt x="400" y="54"/>
                  </a:cubicBezTo>
                  <a:cubicBezTo>
                    <a:pt x="342" y="21"/>
                    <a:pt x="342" y="21"/>
                    <a:pt x="342" y="2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6" name="iŝlídè"/>
            <p:cNvSpPr/>
            <p:nvPr/>
          </p:nvSpPr>
          <p:spPr bwMode="auto">
            <a:xfrm>
              <a:off x="4287838" y="2135188"/>
              <a:ext cx="468313" cy="444500"/>
            </a:xfrm>
            <a:custGeom>
              <a:avLst/>
              <a:gdLst>
                <a:gd name="T0" fmla="*/ 116 w 185"/>
                <a:gd name="T1" fmla="*/ 163 h 176"/>
                <a:gd name="T2" fmla="*/ 168 w 185"/>
                <a:gd name="T3" fmla="*/ 176 h 176"/>
                <a:gd name="T4" fmla="*/ 185 w 185"/>
                <a:gd name="T5" fmla="*/ 175 h 176"/>
                <a:gd name="T6" fmla="*/ 168 w 185"/>
                <a:gd name="T7" fmla="*/ 176 h 176"/>
                <a:gd name="T8" fmla="*/ 116 w 185"/>
                <a:gd name="T9" fmla="*/ 163 h 176"/>
                <a:gd name="T10" fmla="*/ 0 w 185"/>
                <a:gd name="T11" fmla="*/ 0 h 176"/>
                <a:gd name="T12" fmla="*/ 0 w 185"/>
                <a:gd name="T13" fmla="*/ 0 h 176"/>
                <a:gd name="T14" fmla="*/ 0 w 185"/>
                <a:gd name="T15" fmla="*/ 0 h 176"/>
                <a:gd name="T16" fmla="*/ 0 w 185"/>
                <a:gd name="T17" fmla="*/ 0 h 176"/>
                <a:gd name="T18" fmla="*/ 0 w 185"/>
                <a:gd name="T1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76">
                  <a:moveTo>
                    <a:pt x="116" y="163"/>
                  </a:moveTo>
                  <a:cubicBezTo>
                    <a:pt x="131" y="171"/>
                    <a:pt x="149" y="176"/>
                    <a:pt x="168" y="176"/>
                  </a:cubicBezTo>
                  <a:cubicBezTo>
                    <a:pt x="174" y="176"/>
                    <a:pt x="179" y="176"/>
                    <a:pt x="185" y="175"/>
                  </a:cubicBezTo>
                  <a:cubicBezTo>
                    <a:pt x="179" y="176"/>
                    <a:pt x="174" y="176"/>
                    <a:pt x="168" y="176"/>
                  </a:cubicBezTo>
                  <a:cubicBezTo>
                    <a:pt x="149" y="176"/>
                    <a:pt x="131" y="171"/>
                    <a:pt x="116" y="163"/>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7" name="îśliḋé"/>
            <p:cNvSpPr/>
            <p:nvPr/>
          </p:nvSpPr>
          <p:spPr bwMode="auto">
            <a:xfrm>
              <a:off x="4287838" y="2135188"/>
              <a:ext cx="652463" cy="444500"/>
            </a:xfrm>
            <a:custGeom>
              <a:avLst/>
              <a:gdLst>
                <a:gd name="T0" fmla="*/ 0 w 258"/>
                <a:gd name="T1" fmla="*/ 0 h 176"/>
                <a:gd name="T2" fmla="*/ 0 w 258"/>
                <a:gd name="T3" fmla="*/ 0 h 176"/>
                <a:gd name="T4" fmla="*/ 59 w 258"/>
                <a:gd name="T5" fmla="*/ 130 h 176"/>
                <a:gd name="T6" fmla="*/ 116 w 258"/>
                <a:gd name="T7" fmla="*/ 163 h 176"/>
                <a:gd name="T8" fmla="*/ 116 w 258"/>
                <a:gd name="T9" fmla="*/ 163 h 176"/>
                <a:gd name="T10" fmla="*/ 168 w 258"/>
                <a:gd name="T11" fmla="*/ 176 h 176"/>
                <a:gd name="T12" fmla="*/ 185 w 258"/>
                <a:gd name="T13" fmla="*/ 175 h 176"/>
                <a:gd name="T14" fmla="*/ 258 w 258"/>
                <a:gd name="T15" fmla="*/ 149 h 176"/>
                <a:gd name="T16" fmla="*/ 0 w 25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176">
                  <a:moveTo>
                    <a:pt x="0" y="0"/>
                  </a:moveTo>
                  <a:cubicBezTo>
                    <a:pt x="0" y="0"/>
                    <a:pt x="0" y="0"/>
                    <a:pt x="0" y="0"/>
                  </a:cubicBezTo>
                  <a:cubicBezTo>
                    <a:pt x="0" y="64"/>
                    <a:pt x="22" y="109"/>
                    <a:pt x="59" y="130"/>
                  </a:cubicBezTo>
                  <a:cubicBezTo>
                    <a:pt x="68" y="135"/>
                    <a:pt x="106" y="157"/>
                    <a:pt x="116" y="163"/>
                  </a:cubicBezTo>
                  <a:cubicBezTo>
                    <a:pt x="116" y="163"/>
                    <a:pt x="116" y="163"/>
                    <a:pt x="116" y="163"/>
                  </a:cubicBezTo>
                  <a:cubicBezTo>
                    <a:pt x="131" y="171"/>
                    <a:pt x="149" y="176"/>
                    <a:pt x="168" y="176"/>
                  </a:cubicBezTo>
                  <a:cubicBezTo>
                    <a:pt x="174" y="176"/>
                    <a:pt x="179" y="176"/>
                    <a:pt x="185" y="175"/>
                  </a:cubicBezTo>
                  <a:cubicBezTo>
                    <a:pt x="208" y="172"/>
                    <a:pt x="232" y="163"/>
                    <a:pt x="258" y="149"/>
                  </a:cubicBezTo>
                  <a:cubicBezTo>
                    <a:pt x="0" y="0"/>
                    <a:pt x="0" y="0"/>
                    <a:pt x="0" y="0"/>
                  </a:cubicBezTo>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8" name="íṩļîḋe"/>
            <p:cNvSpPr/>
            <p:nvPr/>
          </p:nvSpPr>
          <p:spPr bwMode="auto">
            <a:xfrm>
              <a:off x="4287838" y="2130425"/>
              <a:ext cx="655638" cy="377825"/>
            </a:xfrm>
            <a:custGeom>
              <a:avLst/>
              <a:gdLst>
                <a:gd name="T0" fmla="*/ 258 w 259"/>
                <a:gd name="T1" fmla="*/ 150 h 150"/>
                <a:gd name="T2" fmla="*/ 258 w 259"/>
                <a:gd name="T3" fmla="*/ 150 h 150"/>
                <a:gd name="T4" fmla="*/ 258 w 259"/>
                <a:gd name="T5" fmla="*/ 150 h 150"/>
                <a:gd name="T6" fmla="*/ 259 w 259"/>
                <a:gd name="T7" fmla="*/ 150 h 150"/>
                <a:gd name="T8" fmla="*/ 258 w 259"/>
                <a:gd name="T9" fmla="*/ 150 h 150"/>
                <a:gd name="T10" fmla="*/ 259 w 259"/>
                <a:gd name="T11" fmla="*/ 150 h 150"/>
                <a:gd name="T12" fmla="*/ 259 w 259"/>
                <a:gd name="T13" fmla="*/ 150 h 150"/>
                <a:gd name="T14" fmla="*/ 259 w 259"/>
                <a:gd name="T15" fmla="*/ 150 h 150"/>
                <a:gd name="T16" fmla="*/ 259 w 259"/>
                <a:gd name="T17" fmla="*/ 150 h 150"/>
                <a:gd name="T18" fmla="*/ 259 w 259"/>
                <a:gd name="T19" fmla="*/ 150 h 150"/>
                <a:gd name="T20" fmla="*/ 259 w 259"/>
                <a:gd name="T21" fmla="*/ 150 h 150"/>
                <a:gd name="T22" fmla="*/ 259 w 259"/>
                <a:gd name="T23" fmla="*/ 150 h 150"/>
                <a:gd name="T24" fmla="*/ 0 w 259"/>
                <a:gd name="T25" fmla="*/ 2 h 150"/>
                <a:gd name="T26" fmla="*/ 0 w 259"/>
                <a:gd name="T27" fmla="*/ 2 h 150"/>
                <a:gd name="T28" fmla="*/ 0 w 259"/>
                <a:gd name="T29" fmla="*/ 2 h 150"/>
                <a:gd name="T30" fmla="*/ 0 w 259"/>
                <a:gd name="T31" fmla="*/ 2 h 150"/>
                <a:gd name="T32" fmla="*/ 0 w 259"/>
                <a:gd name="T33" fmla="*/ 1 h 150"/>
                <a:gd name="T34" fmla="*/ 0 w 259"/>
                <a:gd name="T35" fmla="*/ 1 h 150"/>
                <a:gd name="T36" fmla="*/ 0 w 259"/>
                <a:gd name="T37" fmla="*/ 1 h 150"/>
                <a:gd name="T38" fmla="*/ 0 w 259"/>
                <a:gd name="T39" fmla="*/ 1 h 150"/>
                <a:gd name="T40" fmla="*/ 0 w 259"/>
                <a:gd name="T41" fmla="*/ 1 h 150"/>
                <a:gd name="T42" fmla="*/ 0 w 259"/>
                <a:gd name="T43" fmla="*/ 1 h 150"/>
                <a:gd name="T44" fmla="*/ 0 w 259"/>
                <a:gd name="T45" fmla="*/ 0 h 150"/>
                <a:gd name="T46" fmla="*/ 0 w 259"/>
                <a:gd name="T47" fmla="*/ 0 h 150"/>
                <a:gd name="T48" fmla="*/ 0 w 259"/>
                <a:gd name="T49" fmla="*/ 0 h 150"/>
                <a:gd name="T50" fmla="*/ 0 w 259"/>
                <a:gd name="T51" fmla="*/ 0 h 150"/>
                <a:gd name="T52" fmla="*/ 0 w 259"/>
                <a:gd name="T53" fmla="*/ 0 h 150"/>
                <a:gd name="T54" fmla="*/ 0 w 259"/>
                <a:gd name="T5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9" h="150">
                  <a:moveTo>
                    <a:pt x="258" y="150"/>
                  </a:moveTo>
                  <a:cubicBezTo>
                    <a:pt x="258" y="150"/>
                    <a:pt x="258" y="150"/>
                    <a:pt x="258" y="150"/>
                  </a:cubicBezTo>
                  <a:cubicBezTo>
                    <a:pt x="258" y="150"/>
                    <a:pt x="258" y="150"/>
                    <a:pt x="258" y="150"/>
                  </a:cubicBezTo>
                  <a:moveTo>
                    <a:pt x="259" y="150"/>
                  </a:moveTo>
                  <a:cubicBezTo>
                    <a:pt x="259" y="150"/>
                    <a:pt x="258" y="150"/>
                    <a:pt x="258" y="150"/>
                  </a:cubicBezTo>
                  <a:cubicBezTo>
                    <a:pt x="259" y="150"/>
                    <a:pt x="259" y="150"/>
                    <a:pt x="259" y="150"/>
                  </a:cubicBezTo>
                  <a:moveTo>
                    <a:pt x="259" y="150"/>
                  </a:moveTo>
                  <a:cubicBezTo>
                    <a:pt x="259" y="150"/>
                    <a:pt x="259" y="150"/>
                    <a:pt x="259" y="150"/>
                  </a:cubicBezTo>
                  <a:cubicBezTo>
                    <a:pt x="259" y="150"/>
                    <a:pt x="259" y="150"/>
                    <a:pt x="259" y="150"/>
                  </a:cubicBezTo>
                  <a:moveTo>
                    <a:pt x="259" y="150"/>
                  </a:moveTo>
                  <a:cubicBezTo>
                    <a:pt x="259" y="150"/>
                    <a:pt x="259" y="150"/>
                    <a:pt x="259" y="150"/>
                  </a:cubicBezTo>
                  <a:cubicBezTo>
                    <a:pt x="259" y="150"/>
                    <a:pt x="259" y="150"/>
                    <a:pt x="259" y="150"/>
                  </a:cubicBezTo>
                  <a:moveTo>
                    <a:pt x="0" y="2"/>
                  </a:moveTo>
                  <a:cubicBezTo>
                    <a:pt x="0" y="2"/>
                    <a:pt x="0" y="2"/>
                    <a:pt x="0" y="2"/>
                  </a:cubicBez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9" name="išḻíḍé"/>
            <p:cNvSpPr/>
            <p:nvPr/>
          </p:nvSpPr>
          <p:spPr bwMode="auto">
            <a:xfrm>
              <a:off x="4287838" y="1785938"/>
              <a:ext cx="915988" cy="725488"/>
            </a:xfrm>
            <a:custGeom>
              <a:avLst/>
              <a:gdLst>
                <a:gd name="T0" fmla="*/ 29 w 362"/>
                <a:gd name="T1" fmla="*/ 0 h 287"/>
                <a:gd name="T2" fmla="*/ 0 w 362"/>
                <a:gd name="T3" fmla="*/ 136 h 287"/>
                <a:gd name="T4" fmla="*/ 0 w 362"/>
                <a:gd name="T5" fmla="*/ 136 h 287"/>
                <a:gd name="T6" fmla="*/ 0 w 362"/>
                <a:gd name="T7" fmla="*/ 136 h 287"/>
                <a:gd name="T8" fmla="*/ 0 w 362"/>
                <a:gd name="T9" fmla="*/ 136 h 287"/>
                <a:gd name="T10" fmla="*/ 0 w 362"/>
                <a:gd name="T11" fmla="*/ 137 h 287"/>
                <a:gd name="T12" fmla="*/ 0 w 362"/>
                <a:gd name="T13" fmla="*/ 137 h 287"/>
                <a:gd name="T14" fmla="*/ 0 w 362"/>
                <a:gd name="T15" fmla="*/ 137 h 287"/>
                <a:gd name="T16" fmla="*/ 0 w 362"/>
                <a:gd name="T17" fmla="*/ 137 h 287"/>
                <a:gd name="T18" fmla="*/ 0 w 362"/>
                <a:gd name="T19" fmla="*/ 138 h 287"/>
                <a:gd name="T20" fmla="*/ 0 w 362"/>
                <a:gd name="T21" fmla="*/ 138 h 287"/>
                <a:gd name="T22" fmla="*/ 258 w 362"/>
                <a:gd name="T23" fmla="*/ 287 h 287"/>
                <a:gd name="T24" fmla="*/ 258 w 362"/>
                <a:gd name="T25" fmla="*/ 287 h 287"/>
                <a:gd name="T26" fmla="*/ 258 w 362"/>
                <a:gd name="T27" fmla="*/ 286 h 287"/>
                <a:gd name="T28" fmla="*/ 258 w 362"/>
                <a:gd name="T29" fmla="*/ 286 h 287"/>
                <a:gd name="T30" fmla="*/ 258 w 362"/>
                <a:gd name="T31" fmla="*/ 286 h 287"/>
                <a:gd name="T32" fmla="*/ 259 w 362"/>
                <a:gd name="T33" fmla="*/ 286 h 287"/>
                <a:gd name="T34" fmla="*/ 259 w 362"/>
                <a:gd name="T35" fmla="*/ 286 h 287"/>
                <a:gd name="T36" fmla="*/ 259 w 362"/>
                <a:gd name="T37" fmla="*/ 286 h 287"/>
                <a:gd name="T38" fmla="*/ 259 w 362"/>
                <a:gd name="T39" fmla="*/ 286 h 287"/>
                <a:gd name="T40" fmla="*/ 259 w 362"/>
                <a:gd name="T41" fmla="*/ 286 h 287"/>
                <a:gd name="T42" fmla="*/ 362 w 362"/>
                <a:gd name="T43" fmla="*/ 193 h 287"/>
                <a:gd name="T44" fmla="*/ 29 w 362"/>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 h="287">
                  <a:moveTo>
                    <a:pt x="29" y="0"/>
                  </a:moveTo>
                  <a:cubicBezTo>
                    <a:pt x="11" y="45"/>
                    <a:pt x="0" y="92"/>
                    <a:pt x="0" y="136"/>
                  </a:cubicBezTo>
                  <a:cubicBezTo>
                    <a:pt x="0" y="136"/>
                    <a:pt x="0" y="136"/>
                    <a:pt x="0" y="136"/>
                  </a:cubicBezTo>
                  <a:cubicBezTo>
                    <a:pt x="0" y="136"/>
                    <a:pt x="0" y="136"/>
                    <a:pt x="0" y="136"/>
                  </a:cubicBezTo>
                  <a:cubicBezTo>
                    <a:pt x="0" y="136"/>
                    <a:pt x="0" y="136"/>
                    <a:pt x="0" y="136"/>
                  </a:cubicBezTo>
                  <a:cubicBezTo>
                    <a:pt x="0" y="136"/>
                    <a:pt x="0" y="137"/>
                    <a:pt x="0" y="137"/>
                  </a:cubicBezTo>
                  <a:cubicBezTo>
                    <a:pt x="0" y="137"/>
                    <a:pt x="0" y="137"/>
                    <a:pt x="0" y="137"/>
                  </a:cubicBezTo>
                  <a:cubicBezTo>
                    <a:pt x="0" y="137"/>
                    <a:pt x="0" y="137"/>
                    <a:pt x="0" y="137"/>
                  </a:cubicBezTo>
                  <a:cubicBezTo>
                    <a:pt x="0" y="137"/>
                    <a:pt x="0" y="137"/>
                    <a:pt x="0" y="137"/>
                  </a:cubicBezTo>
                  <a:cubicBezTo>
                    <a:pt x="0" y="137"/>
                    <a:pt x="0" y="138"/>
                    <a:pt x="0" y="138"/>
                  </a:cubicBezTo>
                  <a:cubicBezTo>
                    <a:pt x="0" y="138"/>
                    <a:pt x="0" y="138"/>
                    <a:pt x="0" y="138"/>
                  </a:cubicBezTo>
                  <a:cubicBezTo>
                    <a:pt x="258" y="287"/>
                    <a:pt x="258" y="287"/>
                    <a:pt x="258" y="287"/>
                  </a:cubicBezTo>
                  <a:cubicBezTo>
                    <a:pt x="258" y="287"/>
                    <a:pt x="258" y="287"/>
                    <a:pt x="258" y="287"/>
                  </a:cubicBezTo>
                  <a:cubicBezTo>
                    <a:pt x="258" y="287"/>
                    <a:pt x="258" y="286"/>
                    <a:pt x="258" y="286"/>
                  </a:cubicBezTo>
                  <a:cubicBezTo>
                    <a:pt x="258" y="286"/>
                    <a:pt x="258" y="286"/>
                    <a:pt x="258" y="286"/>
                  </a:cubicBezTo>
                  <a:cubicBezTo>
                    <a:pt x="258" y="286"/>
                    <a:pt x="258" y="286"/>
                    <a:pt x="258" y="286"/>
                  </a:cubicBezTo>
                  <a:cubicBezTo>
                    <a:pt x="258" y="286"/>
                    <a:pt x="259" y="286"/>
                    <a:pt x="259" y="286"/>
                  </a:cubicBezTo>
                  <a:cubicBezTo>
                    <a:pt x="259" y="286"/>
                    <a:pt x="259" y="286"/>
                    <a:pt x="259" y="286"/>
                  </a:cubicBezTo>
                  <a:cubicBezTo>
                    <a:pt x="259" y="286"/>
                    <a:pt x="259" y="286"/>
                    <a:pt x="259" y="286"/>
                  </a:cubicBezTo>
                  <a:cubicBezTo>
                    <a:pt x="259" y="286"/>
                    <a:pt x="259" y="286"/>
                    <a:pt x="259" y="286"/>
                  </a:cubicBezTo>
                  <a:cubicBezTo>
                    <a:pt x="259" y="286"/>
                    <a:pt x="259" y="286"/>
                    <a:pt x="259" y="286"/>
                  </a:cubicBezTo>
                  <a:cubicBezTo>
                    <a:pt x="297" y="264"/>
                    <a:pt x="332" y="231"/>
                    <a:pt x="362" y="193"/>
                  </a:cubicBezTo>
                  <a:cubicBezTo>
                    <a:pt x="29" y="0"/>
                    <a:pt x="29" y="0"/>
                    <a:pt x="29"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0" name="ïşḷïďê"/>
            <p:cNvSpPr/>
            <p:nvPr/>
          </p:nvSpPr>
          <p:spPr bwMode="auto">
            <a:xfrm>
              <a:off x="4789488" y="1255713"/>
              <a:ext cx="658813" cy="414338"/>
            </a:xfrm>
            <a:custGeom>
              <a:avLst/>
              <a:gdLst>
                <a:gd name="T0" fmla="*/ 260 w 260"/>
                <a:gd name="T1" fmla="*/ 164 h 164"/>
                <a:gd name="T2" fmla="*/ 260 w 260"/>
                <a:gd name="T3" fmla="*/ 163 h 164"/>
                <a:gd name="T4" fmla="*/ 260 w 260"/>
                <a:gd name="T5" fmla="*/ 163 h 164"/>
                <a:gd name="T6" fmla="*/ 260 w 260"/>
                <a:gd name="T7" fmla="*/ 162 h 164"/>
                <a:gd name="T8" fmla="*/ 260 w 260"/>
                <a:gd name="T9" fmla="*/ 161 h 164"/>
                <a:gd name="T10" fmla="*/ 260 w 260"/>
                <a:gd name="T11" fmla="*/ 161 h 164"/>
                <a:gd name="T12" fmla="*/ 260 w 260"/>
                <a:gd name="T13" fmla="*/ 160 h 164"/>
                <a:gd name="T14" fmla="*/ 260 w 260"/>
                <a:gd name="T15" fmla="*/ 159 h 164"/>
                <a:gd name="T16" fmla="*/ 260 w 260"/>
                <a:gd name="T17" fmla="*/ 159 h 164"/>
                <a:gd name="T18" fmla="*/ 260 w 260"/>
                <a:gd name="T19" fmla="*/ 159 h 164"/>
                <a:gd name="T20" fmla="*/ 260 w 260"/>
                <a:gd name="T21" fmla="*/ 158 h 164"/>
                <a:gd name="T22" fmla="*/ 260 w 260"/>
                <a:gd name="T23" fmla="*/ 158 h 164"/>
                <a:gd name="T24" fmla="*/ 260 w 260"/>
                <a:gd name="T25" fmla="*/ 158 h 164"/>
                <a:gd name="T26" fmla="*/ 260 w 260"/>
                <a:gd name="T27" fmla="*/ 157 h 164"/>
                <a:gd name="T28" fmla="*/ 260 w 260"/>
                <a:gd name="T29" fmla="*/ 157 h 164"/>
                <a:gd name="T30" fmla="*/ 260 w 260"/>
                <a:gd name="T31" fmla="*/ 157 h 164"/>
                <a:gd name="T32" fmla="*/ 260 w 260"/>
                <a:gd name="T33" fmla="*/ 156 h 164"/>
                <a:gd name="T34" fmla="*/ 260 w 260"/>
                <a:gd name="T35" fmla="*/ 156 h 164"/>
                <a:gd name="T36" fmla="*/ 260 w 260"/>
                <a:gd name="T37" fmla="*/ 155 h 164"/>
                <a:gd name="T38" fmla="*/ 260 w 260"/>
                <a:gd name="T39" fmla="*/ 155 h 164"/>
                <a:gd name="T40" fmla="*/ 260 w 260"/>
                <a:gd name="T41" fmla="*/ 155 h 164"/>
                <a:gd name="T42" fmla="*/ 260 w 260"/>
                <a:gd name="T43" fmla="*/ 154 h 164"/>
                <a:gd name="T44" fmla="*/ 260 w 260"/>
                <a:gd name="T45" fmla="*/ 153 h 164"/>
                <a:gd name="T46" fmla="*/ 260 w 260"/>
                <a:gd name="T47" fmla="*/ 153 h 164"/>
                <a:gd name="T48" fmla="*/ 260 w 260"/>
                <a:gd name="T49" fmla="*/ 153 h 164"/>
                <a:gd name="T50" fmla="*/ 260 w 260"/>
                <a:gd name="T51" fmla="*/ 153 h 164"/>
                <a:gd name="T52" fmla="*/ 260 w 260"/>
                <a:gd name="T53" fmla="*/ 153 h 164"/>
                <a:gd name="T54" fmla="*/ 260 w 260"/>
                <a:gd name="T55" fmla="*/ 152 h 164"/>
                <a:gd name="T56" fmla="*/ 260 w 260"/>
                <a:gd name="T57" fmla="*/ 152 h 164"/>
                <a:gd name="T58" fmla="*/ 260 w 260"/>
                <a:gd name="T59" fmla="*/ 152 h 164"/>
                <a:gd name="T60" fmla="*/ 260 w 260"/>
                <a:gd name="T61" fmla="*/ 151 h 164"/>
                <a:gd name="T62" fmla="*/ 260 w 260"/>
                <a:gd name="T63" fmla="*/ 151 h 164"/>
                <a:gd name="T64" fmla="*/ 260 w 260"/>
                <a:gd name="T65" fmla="*/ 151 h 164"/>
                <a:gd name="T66" fmla="*/ 260 w 260"/>
                <a:gd name="T67" fmla="*/ 150 h 164"/>
                <a:gd name="T68" fmla="*/ 260 w 260"/>
                <a:gd name="T69" fmla="*/ 150 h 164"/>
                <a:gd name="T70" fmla="*/ 260 w 260"/>
                <a:gd name="T71" fmla="*/ 150 h 164"/>
                <a:gd name="T72" fmla="*/ 0 w 260"/>
                <a:gd name="T73" fmla="*/ 2 h 164"/>
                <a:gd name="T74" fmla="*/ 1 w 260"/>
                <a:gd name="T75" fmla="*/ 1 h 164"/>
                <a:gd name="T76" fmla="*/ 1 w 260"/>
                <a:gd name="T77" fmla="*/ 1 h 164"/>
                <a:gd name="T78" fmla="*/ 1 w 260"/>
                <a:gd name="T79" fmla="*/ 1 h 164"/>
                <a:gd name="T80" fmla="*/ 1 w 260"/>
                <a:gd name="T81" fmla="*/ 1 h 164"/>
                <a:gd name="T82" fmla="*/ 1 w 260"/>
                <a:gd name="T83" fmla="*/ 1 h 164"/>
                <a:gd name="T84" fmla="*/ 2 w 260"/>
                <a:gd name="T85" fmla="*/ 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0" h="164">
                  <a:moveTo>
                    <a:pt x="260" y="164"/>
                  </a:moveTo>
                  <a:cubicBezTo>
                    <a:pt x="260" y="164"/>
                    <a:pt x="260" y="164"/>
                    <a:pt x="260" y="164"/>
                  </a:cubicBezTo>
                  <a:cubicBezTo>
                    <a:pt x="260" y="164"/>
                    <a:pt x="260" y="164"/>
                    <a:pt x="260" y="164"/>
                  </a:cubicBezTo>
                  <a:moveTo>
                    <a:pt x="260" y="163"/>
                  </a:moveTo>
                  <a:cubicBezTo>
                    <a:pt x="260" y="163"/>
                    <a:pt x="260" y="163"/>
                    <a:pt x="260" y="163"/>
                  </a:cubicBezTo>
                  <a:cubicBezTo>
                    <a:pt x="260" y="163"/>
                    <a:pt x="260" y="163"/>
                    <a:pt x="260" y="163"/>
                  </a:cubicBezTo>
                  <a:moveTo>
                    <a:pt x="260" y="162"/>
                  </a:moveTo>
                  <a:cubicBezTo>
                    <a:pt x="260" y="162"/>
                    <a:pt x="260" y="162"/>
                    <a:pt x="260" y="162"/>
                  </a:cubicBezTo>
                  <a:cubicBezTo>
                    <a:pt x="260" y="162"/>
                    <a:pt x="260" y="162"/>
                    <a:pt x="260" y="162"/>
                  </a:cubicBezTo>
                  <a:moveTo>
                    <a:pt x="260" y="161"/>
                  </a:moveTo>
                  <a:cubicBezTo>
                    <a:pt x="260" y="161"/>
                    <a:pt x="260" y="161"/>
                    <a:pt x="260" y="161"/>
                  </a:cubicBezTo>
                  <a:cubicBezTo>
                    <a:pt x="260" y="161"/>
                    <a:pt x="260" y="161"/>
                    <a:pt x="260" y="161"/>
                  </a:cubicBezTo>
                  <a:moveTo>
                    <a:pt x="260" y="160"/>
                  </a:moveTo>
                  <a:cubicBezTo>
                    <a:pt x="260" y="160"/>
                    <a:pt x="260" y="160"/>
                    <a:pt x="260" y="160"/>
                  </a:cubicBezTo>
                  <a:cubicBezTo>
                    <a:pt x="260" y="160"/>
                    <a:pt x="260" y="160"/>
                    <a:pt x="260" y="160"/>
                  </a:cubicBezTo>
                  <a:moveTo>
                    <a:pt x="260" y="159"/>
                  </a:moveTo>
                  <a:cubicBezTo>
                    <a:pt x="260" y="159"/>
                    <a:pt x="260" y="160"/>
                    <a:pt x="260" y="160"/>
                  </a:cubicBezTo>
                  <a:cubicBezTo>
                    <a:pt x="260" y="160"/>
                    <a:pt x="260" y="159"/>
                    <a:pt x="260" y="159"/>
                  </a:cubicBezTo>
                  <a:moveTo>
                    <a:pt x="260" y="159"/>
                  </a:moveTo>
                  <a:cubicBezTo>
                    <a:pt x="260" y="159"/>
                    <a:pt x="260" y="159"/>
                    <a:pt x="260" y="159"/>
                  </a:cubicBezTo>
                  <a:cubicBezTo>
                    <a:pt x="260" y="159"/>
                    <a:pt x="260" y="159"/>
                    <a:pt x="260" y="159"/>
                  </a:cubicBezTo>
                  <a:moveTo>
                    <a:pt x="260" y="158"/>
                  </a:moveTo>
                  <a:cubicBezTo>
                    <a:pt x="260" y="158"/>
                    <a:pt x="260" y="158"/>
                    <a:pt x="260" y="158"/>
                  </a:cubicBezTo>
                  <a:cubicBezTo>
                    <a:pt x="260" y="158"/>
                    <a:pt x="260" y="158"/>
                    <a:pt x="260" y="158"/>
                  </a:cubicBezTo>
                  <a:moveTo>
                    <a:pt x="260" y="158"/>
                  </a:moveTo>
                  <a:cubicBezTo>
                    <a:pt x="260" y="158"/>
                    <a:pt x="260" y="158"/>
                    <a:pt x="260" y="158"/>
                  </a:cubicBezTo>
                  <a:cubicBezTo>
                    <a:pt x="260" y="158"/>
                    <a:pt x="260" y="158"/>
                    <a:pt x="260" y="158"/>
                  </a:cubicBezTo>
                  <a:moveTo>
                    <a:pt x="260" y="157"/>
                  </a:moveTo>
                  <a:cubicBezTo>
                    <a:pt x="260" y="157"/>
                    <a:pt x="260" y="157"/>
                    <a:pt x="260" y="157"/>
                  </a:cubicBezTo>
                  <a:cubicBezTo>
                    <a:pt x="260" y="157"/>
                    <a:pt x="260" y="157"/>
                    <a:pt x="260" y="157"/>
                  </a:cubicBezTo>
                  <a:moveTo>
                    <a:pt x="260" y="156"/>
                  </a:moveTo>
                  <a:cubicBezTo>
                    <a:pt x="260" y="157"/>
                    <a:pt x="260" y="157"/>
                    <a:pt x="260" y="157"/>
                  </a:cubicBezTo>
                  <a:cubicBezTo>
                    <a:pt x="260" y="157"/>
                    <a:pt x="260" y="157"/>
                    <a:pt x="260" y="156"/>
                  </a:cubicBezTo>
                  <a:moveTo>
                    <a:pt x="260" y="156"/>
                  </a:moveTo>
                  <a:cubicBezTo>
                    <a:pt x="260" y="156"/>
                    <a:pt x="260" y="156"/>
                    <a:pt x="260" y="156"/>
                  </a:cubicBezTo>
                  <a:cubicBezTo>
                    <a:pt x="260" y="156"/>
                    <a:pt x="260" y="156"/>
                    <a:pt x="260" y="156"/>
                  </a:cubicBezTo>
                  <a:moveTo>
                    <a:pt x="260" y="155"/>
                  </a:moveTo>
                  <a:cubicBezTo>
                    <a:pt x="260" y="155"/>
                    <a:pt x="260" y="155"/>
                    <a:pt x="260" y="155"/>
                  </a:cubicBezTo>
                  <a:cubicBezTo>
                    <a:pt x="260" y="155"/>
                    <a:pt x="260" y="155"/>
                    <a:pt x="260" y="155"/>
                  </a:cubicBezTo>
                  <a:moveTo>
                    <a:pt x="260" y="155"/>
                  </a:moveTo>
                  <a:cubicBezTo>
                    <a:pt x="260" y="155"/>
                    <a:pt x="260" y="155"/>
                    <a:pt x="260" y="155"/>
                  </a:cubicBezTo>
                  <a:cubicBezTo>
                    <a:pt x="260" y="155"/>
                    <a:pt x="260" y="155"/>
                    <a:pt x="260" y="155"/>
                  </a:cubicBezTo>
                  <a:moveTo>
                    <a:pt x="260" y="154"/>
                  </a:moveTo>
                  <a:cubicBezTo>
                    <a:pt x="260" y="154"/>
                    <a:pt x="260" y="154"/>
                    <a:pt x="260" y="154"/>
                  </a:cubicBezTo>
                  <a:cubicBezTo>
                    <a:pt x="260" y="154"/>
                    <a:pt x="260" y="154"/>
                    <a:pt x="260" y="154"/>
                  </a:cubicBezTo>
                  <a:moveTo>
                    <a:pt x="260" y="153"/>
                  </a:moveTo>
                  <a:cubicBezTo>
                    <a:pt x="260" y="154"/>
                    <a:pt x="260" y="154"/>
                    <a:pt x="260" y="154"/>
                  </a:cubicBezTo>
                  <a:cubicBezTo>
                    <a:pt x="260" y="154"/>
                    <a:pt x="260" y="154"/>
                    <a:pt x="260" y="153"/>
                  </a:cubicBezTo>
                  <a:moveTo>
                    <a:pt x="260" y="153"/>
                  </a:moveTo>
                  <a:cubicBezTo>
                    <a:pt x="260" y="153"/>
                    <a:pt x="260" y="153"/>
                    <a:pt x="260" y="153"/>
                  </a:cubicBezTo>
                  <a:cubicBezTo>
                    <a:pt x="260" y="153"/>
                    <a:pt x="260" y="153"/>
                    <a:pt x="260" y="153"/>
                  </a:cubicBezTo>
                  <a:moveTo>
                    <a:pt x="260" y="153"/>
                  </a:moveTo>
                  <a:cubicBezTo>
                    <a:pt x="260" y="153"/>
                    <a:pt x="260" y="153"/>
                    <a:pt x="260" y="153"/>
                  </a:cubicBezTo>
                  <a:cubicBezTo>
                    <a:pt x="260" y="153"/>
                    <a:pt x="260" y="153"/>
                    <a:pt x="260" y="153"/>
                  </a:cubicBezTo>
                  <a:moveTo>
                    <a:pt x="260" y="152"/>
                  </a:moveTo>
                  <a:cubicBezTo>
                    <a:pt x="260" y="152"/>
                    <a:pt x="260" y="152"/>
                    <a:pt x="260" y="152"/>
                  </a:cubicBezTo>
                  <a:cubicBezTo>
                    <a:pt x="260" y="152"/>
                    <a:pt x="260" y="152"/>
                    <a:pt x="260" y="152"/>
                  </a:cubicBezTo>
                  <a:moveTo>
                    <a:pt x="260" y="152"/>
                  </a:moveTo>
                  <a:cubicBezTo>
                    <a:pt x="260" y="152"/>
                    <a:pt x="260" y="152"/>
                    <a:pt x="260" y="152"/>
                  </a:cubicBezTo>
                  <a:cubicBezTo>
                    <a:pt x="260" y="152"/>
                    <a:pt x="260" y="152"/>
                    <a:pt x="260" y="152"/>
                  </a:cubicBezTo>
                  <a:moveTo>
                    <a:pt x="260" y="151"/>
                  </a:moveTo>
                  <a:cubicBezTo>
                    <a:pt x="260" y="151"/>
                    <a:pt x="260" y="151"/>
                    <a:pt x="260" y="151"/>
                  </a:cubicBezTo>
                  <a:cubicBezTo>
                    <a:pt x="260" y="151"/>
                    <a:pt x="260" y="151"/>
                    <a:pt x="260" y="151"/>
                  </a:cubicBezTo>
                  <a:moveTo>
                    <a:pt x="260" y="151"/>
                  </a:moveTo>
                  <a:cubicBezTo>
                    <a:pt x="260" y="151"/>
                    <a:pt x="260" y="151"/>
                    <a:pt x="260" y="151"/>
                  </a:cubicBezTo>
                  <a:cubicBezTo>
                    <a:pt x="260" y="151"/>
                    <a:pt x="260" y="151"/>
                    <a:pt x="260" y="151"/>
                  </a:cubicBezTo>
                  <a:moveTo>
                    <a:pt x="260" y="150"/>
                  </a:moveTo>
                  <a:cubicBezTo>
                    <a:pt x="260" y="150"/>
                    <a:pt x="260" y="150"/>
                    <a:pt x="260" y="150"/>
                  </a:cubicBezTo>
                  <a:cubicBezTo>
                    <a:pt x="260" y="150"/>
                    <a:pt x="260" y="150"/>
                    <a:pt x="260" y="150"/>
                  </a:cubicBezTo>
                  <a:moveTo>
                    <a:pt x="260" y="150"/>
                  </a:moveTo>
                  <a:cubicBezTo>
                    <a:pt x="260" y="150"/>
                    <a:pt x="260" y="150"/>
                    <a:pt x="260" y="150"/>
                  </a:cubicBezTo>
                  <a:cubicBezTo>
                    <a:pt x="260" y="150"/>
                    <a:pt x="260" y="150"/>
                    <a:pt x="260" y="150"/>
                  </a:cubicBezTo>
                  <a:moveTo>
                    <a:pt x="0" y="1"/>
                  </a:moveTo>
                  <a:cubicBezTo>
                    <a:pt x="0" y="1"/>
                    <a:pt x="0" y="2"/>
                    <a:pt x="0" y="2"/>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0"/>
                  </a:move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1" name="ísḻîḑê"/>
            <p:cNvSpPr/>
            <p:nvPr/>
          </p:nvSpPr>
          <p:spPr bwMode="auto">
            <a:xfrm>
              <a:off x="4360863" y="1187450"/>
              <a:ext cx="1087438" cy="1085850"/>
            </a:xfrm>
            <a:custGeom>
              <a:avLst/>
              <a:gdLst>
                <a:gd name="T0" fmla="*/ 171 w 429"/>
                <a:gd name="T1" fmla="*/ 27 h 430"/>
                <a:gd name="T2" fmla="*/ 171 w 429"/>
                <a:gd name="T3" fmla="*/ 27 h 430"/>
                <a:gd name="T4" fmla="*/ 170 w 429"/>
                <a:gd name="T5" fmla="*/ 28 h 430"/>
                <a:gd name="T6" fmla="*/ 170 w 429"/>
                <a:gd name="T7" fmla="*/ 28 h 430"/>
                <a:gd name="T8" fmla="*/ 170 w 429"/>
                <a:gd name="T9" fmla="*/ 28 h 430"/>
                <a:gd name="T10" fmla="*/ 169 w 429"/>
                <a:gd name="T11" fmla="*/ 28 h 430"/>
                <a:gd name="T12" fmla="*/ 0 w 429"/>
                <a:gd name="T13" fmla="*/ 237 h 430"/>
                <a:gd name="T14" fmla="*/ 365 w 429"/>
                <a:gd name="T15" fmla="*/ 383 h 430"/>
                <a:gd name="T16" fmla="*/ 255 w 429"/>
                <a:gd name="T17" fmla="*/ 319 h 430"/>
                <a:gd name="T18" fmla="*/ 253 w 429"/>
                <a:gd name="T19" fmla="*/ 315 h 430"/>
                <a:gd name="T20" fmla="*/ 253 w 429"/>
                <a:gd name="T21" fmla="*/ 315 h 430"/>
                <a:gd name="T22" fmla="*/ 253 w 429"/>
                <a:gd name="T23" fmla="*/ 314 h 430"/>
                <a:gd name="T24" fmla="*/ 262 w 429"/>
                <a:gd name="T25" fmla="*/ 302 h 430"/>
                <a:gd name="T26" fmla="*/ 375 w 429"/>
                <a:gd name="T27" fmla="*/ 366 h 430"/>
                <a:gd name="T28" fmla="*/ 429 w 429"/>
                <a:gd name="T29" fmla="*/ 191 h 430"/>
                <a:gd name="T30" fmla="*/ 429 w 429"/>
                <a:gd name="T31" fmla="*/ 190 h 430"/>
                <a:gd name="T32" fmla="*/ 429 w 429"/>
                <a:gd name="T33" fmla="*/ 189 h 430"/>
                <a:gd name="T34" fmla="*/ 429 w 429"/>
                <a:gd name="T35" fmla="*/ 188 h 430"/>
                <a:gd name="T36" fmla="*/ 429 w 429"/>
                <a:gd name="T37" fmla="*/ 187 h 430"/>
                <a:gd name="T38" fmla="*/ 429 w 429"/>
                <a:gd name="T39" fmla="*/ 186 h 430"/>
                <a:gd name="T40" fmla="*/ 429 w 429"/>
                <a:gd name="T41" fmla="*/ 186 h 430"/>
                <a:gd name="T42" fmla="*/ 429 w 429"/>
                <a:gd name="T43" fmla="*/ 185 h 430"/>
                <a:gd name="T44" fmla="*/ 429 w 429"/>
                <a:gd name="T45" fmla="*/ 185 h 430"/>
                <a:gd name="T46" fmla="*/ 429 w 429"/>
                <a:gd name="T47" fmla="*/ 184 h 430"/>
                <a:gd name="T48" fmla="*/ 429 w 429"/>
                <a:gd name="T49" fmla="*/ 183 h 430"/>
                <a:gd name="T50" fmla="*/ 429 w 429"/>
                <a:gd name="T51" fmla="*/ 183 h 430"/>
                <a:gd name="T52" fmla="*/ 429 w 429"/>
                <a:gd name="T53" fmla="*/ 182 h 430"/>
                <a:gd name="T54" fmla="*/ 429 w 429"/>
                <a:gd name="T55" fmla="*/ 182 h 430"/>
                <a:gd name="T56" fmla="*/ 429 w 429"/>
                <a:gd name="T57" fmla="*/ 181 h 430"/>
                <a:gd name="T58" fmla="*/ 429 w 429"/>
                <a:gd name="T59" fmla="*/ 180 h 430"/>
                <a:gd name="T60" fmla="*/ 429 w 429"/>
                <a:gd name="T61" fmla="*/ 180 h 430"/>
                <a:gd name="T62" fmla="*/ 429 w 429"/>
                <a:gd name="T63" fmla="*/ 180 h 430"/>
                <a:gd name="T64" fmla="*/ 429 w 429"/>
                <a:gd name="T65" fmla="*/ 179 h 430"/>
                <a:gd name="T66" fmla="*/ 429 w 429"/>
                <a:gd name="T67" fmla="*/ 179 h 430"/>
                <a:gd name="T68" fmla="*/ 429 w 429"/>
                <a:gd name="T69" fmla="*/ 178 h 430"/>
                <a:gd name="T70" fmla="*/ 429 w 429"/>
                <a:gd name="T71" fmla="*/ 178 h 430"/>
                <a:gd name="T72" fmla="*/ 429 w 429"/>
                <a:gd name="T73" fmla="*/ 177 h 430"/>
                <a:gd name="T74" fmla="*/ 429 w 429"/>
                <a:gd name="T75" fmla="*/ 177 h 430"/>
                <a:gd name="T76" fmla="*/ 371 w 429"/>
                <a:gd name="T77" fmla="*/ 46 h 430"/>
                <a:gd name="T78" fmla="*/ 261 w 429"/>
                <a:gd name="T7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9" h="430">
                  <a:moveTo>
                    <a:pt x="261" y="0"/>
                  </a:moveTo>
                  <a:cubicBezTo>
                    <a:pt x="234" y="0"/>
                    <a:pt x="203" y="9"/>
                    <a:pt x="171" y="27"/>
                  </a:cubicBezTo>
                  <a:cubicBezTo>
                    <a:pt x="171" y="27"/>
                    <a:pt x="171" y="27"/>
                    <a:pt x="171" y="27"/>
                  </a:cubicBezTo>
                  <a:cubicBezTo>
                    <a:pt x="171" y="27"/>
                    <a:pt x="171" y="27"/>
                    <a:pt x="171" y="27"/>
                  </a:cubicBezTo>
                  <a:cubicBezTo>
                    <a:pt x="171" y="28"/>
                    <a:pt x="171" y="28"/>
                    <a:pt x="171" y="28"/>
                  </a:cubicBezTo>
                  <a:cubicBezTo>
                    <a:pt x="171" y="28"/>
                    <a:pt x="171"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69" y="28"/>
                    <a:pt x="169" y="28"/>
                    <a:pt x="169" y="28"/>
                  </a:cubicBezTo>
                  <a:cubicBezTo>
                    <a:pt x="169" y="28"/>
                    <a:pt x="169" y="28"/>
                    <a:pt x="169" y="29"/>
                  </a:cubicBezTo>
                  <a:cubicBezTo>
                    <a:pt x="97" y="71"/>
                    <a:pt x="35" y="151"/>
                    <a:pt x="0" y="237"/>
                  </a:cubicBezTo>
                  <a:cubicBezTo>
                    <a:pt x="333" y="430"/>
                    <a:pt x="333" y="430"/>
                    <a:pt x="333" y="430"/>
                  </a:cubicBezTo>
                  <a:cubicBezTo>
                    <a:pt x="345" y="415"/>
                    <a:pt x="355" y="399"/>
                    <a:pt x="365" y="383"/>
                  </a:cubicBezTo>
                  <a:cubicBezTo>
                    <a:pt x="255" y="319"/>
                    <a:pt x="255" y="319"/>
                    <a:pt x="255" y="319"/>
                  </a:cubicBezTo>
                  <a:cubicBezTo>
                    <a:pt x="255" y="319"/>
                    <a:pt x="255" y="319"/>
                    <a:pt x="255" y="319"/>
                  </a:cubicBezTo>
                  <a:cubicBezTo>
                    <a:pt x="254" y="318"/>
                    <a:pt x="253" y="317"/>
                    <a:pt x="253" y="315"/>
                  </a:cubicBezTo>
                  <a:cubicBezTo>
                    <a:pt x="253" y="315"/>
                    <a:pt x="253" y="315"/>
                    <a:pt x="253" y="315"/>
                  </a:cubicBezTo>
                  <a:cubicBezTo>
                    <a:pt x="253" y="315"/>
                    <a:pt x="253" y="315"/>
                    <a:pt x="253" y="315"/>
                  </a:cubicBezTo>
                  <a:cubicBezTo>
                    <a:pt x="253" y="315"/>
                    <a:pt x="253" y="315"/>
                    <a:pt x="253" y="315"/>
                  </a:cubicBezTo>
                  <a:cubicBezTo>
                    <a:pt x="253" y="315"/>
                    <a:pt x="253" y="315"/>
                    <a:pt x="253" y="315"/>
                  </a:cubicBezTo>
                  <a:cubicBezTo>
                    <a:pt x="253" y="315"/>
                    <a:pt x="253" y="315"/>
                    <a:pt x="253" y="314"/>
                  </a:cubicBezTo>
                  <a:cubicBezTo>
                    <a:pt x="253" y="310"/>
                    <a:pt x="256" y="305"/>
                    <a:pt x="259" y="303"/>
                  </a:cubicBezTo>
                  <a:cubicBezTo>
                    <a:pt x="261" y="302"/>
                    <a:pt x="262" y="302"/>
                    <a:pt x="262" y="302"/>
                  </a:cubicBezTo>
                  <a:cubicBezTo>
                    <a:pt x="263" y="302"/>
                    <a:pt x="264" y="302"/>
                    <a:pt x="264" y="303"/>
                  </a:cubicBezTo>
                  <a:cubicBezTo>
                    <a:pt x="375" y="366"/>
                    <a:pt x="375" y="366"/>
                    <a:pt x="375" y="366"/>
                  </a:cubicBezTo>
                  <a:cubicBezTo>
                    <a:pt x="406" y="310"/>
                    <a:pt x="426" y="249"/>
                    <a:pt x="429" y="191"/>
                  </a:cubicBezTo>
                  <a:cubicBezTo>
                    <a:pt x="429" y="191"/>
                    <a:pt x="429" y="191"/>
                    <a:pt x="429" y="191"/>
                  </a:cubicBezTo>
                  <a:cubicBezTo>
                    <a:pt x="429" y="191"/>
                    <a:pt x="429" y="190"/>
                    <a:pt x="429" y="190"/>
                  </a:cubicBezTo>
                  <a:cubicBezTo>
                    <a:pt x="429" y="190"/>
                    <a:pt x="429" y="190"/>
                    <a:pt x="429" y="190"/>
                  </a:cubicBezTo>
                  <a:cubicBezTo>
                    <a:pt x="429" y="190"/>
                    <a:pt x="429" y="190"/>
                    <a:pt x="429" y="189"/>
                  </a:cubicBezTo>
                  <a:cubicBezTo>
                    <a:pt x="429" y="189"/>
                    <a:pt x="429" y="189"/>
                    <a:pt x="429" y="189"/>
                  </a:cubicBezTo>
                  <a:cubicBezTo>
                    <a:pt x="429" y="189"/>
                    <a:pt x="429" y="189"/>
                    <a:pt x="429" y="188"/>
                  </a:cubicBezTo>
                  <a:cubicBezTo>
                    <a:pt x="429" y="188"/>
                    <a:pt x="429" y="188"/>
                    <a:pt x="429" y="188"/>
                  </a:cubicBezTo>
                  <a:cubicBezTo>
                    <a:pt x="429" y="188"/>
                    <a:pt x="429" y="187"/>
                    <a:pt x="429" y="187"/>
                  </a:cubicBezTo>
                  <a:cubicBezTo>
                    <a:pt x="429" y="187"/>
                    <a:pt x="429" y="187"/>
                    <a:pt x="429" y="187"/>
                  </a:cubicBezTo>
                  <a:cubicBezTo>
                    <a:pt x="429" y="187"/>
                    <a:pt x="429" y="187"/>
                    <a:pt x="429" y="187"/>
                  </a:cubicBezTo>
                  <a:cubicBezTo>
                    <a:pt x="429" y="187"/>
                    <a:pt x="429" y="186"/>
                    <a:pt x="429" y="186"/>
                  </a:cubicBezTo>
                  <a:cubicBezTo>
                    <a:pt x="429" y="186"/>
                    <a:pt x="429" y="186"/>
                    <a:pt x="429" y="186"/>
                  </a:cubicBezTo>
                  <a:cubicBezTo>
                    <a:pt x="429" y="186"/>
                    <a:pt x="429" y="186"/>
                    <a:pt x="429" y="186"/>
                  </a:cubicBezTo>
                  <a:cubicBezTo>
                    <a:pt x="429" y="186"/>
                    <a:pt x="429" y="185"/>
                    <a:pt x="429" y="185"/>
                  </a:cubicBezTo>
                  <a:cubicBezTo>
                    <a:pt x="429" y="185"/>
                    <a:pt x="429" y="185"/>
                    <a:pt x="429" y="185"/>
                  </a:cubicBezTo>
                  <a:cubicBezTo>
                    <a:pt x="429" y="185"/>
                    <a:pt x="429" y="185"/>
                    <a:pt x="429" y="185"/>
                  </a:cubicBezTo>
                  <a:cubicBezTo>
                    <a:pt x="429" y="185"/>
                    <a:pt x="429" y="185"/>
                    <a:pt x="429" y="185"/>
                  </a:cubicBezTo>
                  <a:cubicBezTo>
                    <a:pt x="429" y="184"/>
                    <a:pt x="429" y="184"/>
                    <a:pt x="429" y="184"/>
                  </a:cubicBezTo>
                  <a:cubicBezTo>
                    <a:pt x="429" y="184"/>
                    <a:pt x="429" y="184"/>
                    <a:pt x="429" y="184"/>
                  </a:cubicBezTo>
                  <a:cubicBezTo>
                    <a:pt x="429" y="184"/>
                    <a:pt x="429" y="184"/>
                    <a:pt x="429" y="184"/>
                  </a:cubicBezTo>
                  <a:cubicBezTo>
                    <a:pt x="429" y="184"/>
                    <a:pt x="429" y="184"/>
                    <a:pt x="429" y="183"/>
                  </a:cubicBezTo>
                  <a:cubicBezTo>
                    <a:pt x="429" y="183"/>
                    <a:pt x="429" y="183"/>
                    <a:pt x="429" y="183"/>
                  </a:cubicBezTo>
                  <a:cubicBezTo>
                    <a:pt x="429" y="183"/>
                    <a:pt x="429" y="183"/>
                    <a:pt x="429" y="183"/>
                  </a:cubicBezTo>
                  <a:cubicBezTo>
                    <a:pt x="429" y="183"/>
                    <a:pt x="429" y="182"/>
                    <a:pt x="429" y="182"/>
                  </a:cubicBezTo>
                  <a:cubicBezTo>
                    <a:pt x="429" y="182"/>
                    <a:pt x="429" y="182"/>
                    <a:pt x="429" y="182"/>
                  </a:cubicBezTo>
                  <a:cubicBezTo>
                    <a:pt x="429" y="182"/>
                    <a:pt x="429" y="182"/>
                    <a:pt x="429" y="182"/>
                  </a:cubicBezTo>
                  <a:cubicBezTo>
                    <a:pt x="429" y="182"/>
                    <a:pt x="429" y="182"/>
                    <a:pt x="429" y="182"/>
                  </a:cubicBezTo>
                  <a:cubicBezTo>
                    <a:pt x="429" y="181"/>
                    <a:pt x="429" y="181"/>
                    <a:pt x="429" y="181"/>
                  </a:cubicBezTo>
                  <a:cubicBezTo>
                    <a:pt x="429" y="181"/>
                    <a:pt x="429" y="181"/>
                    <a:pt x="429" y="181"/>
                  </a:cubicBezTo>
                  <a:cubicBezTo>
                    <a:pt x="429" y="181"/>
                    <a:pt x="429" y="181"/>
                    <a:pt x="429" y="181"/>
                  </a:cubicBezTo>
                  <a:cubicBezTo>
                    <a:pt x="429" y="181"/>
                    <a:pt x="429" y="181"/>
                    <a:pt x="429" y="180"/>
                  </a:cubicBezTo>
                  <a:cubicBezTo>
                    <a:pt x="429" y="180"/>
                    <a:pt x="429" y="180"/>
                    <a:pt x="429" y="180"/>
                  </a:cubicBezTo>
                  <a:cubicBezTo>
                    <a:pt x="429" y="180"/>
                    <a:pt x="429" y="180"/>
                    <a:pt x="429" y="180"/>
                  </a:cubicBezTo>
                  <a:cubicBezTo>
                    <a:pt x="429" y="180"/>
                    <a:pt x="429" y="180"/>
                    <a:pt x="429" y="180"/>
                  </a:cubicBezTo>
                  <a:cubicBezTo>
                    <a:pt x="429" y="180"/>
                    <a:pt x="429" y="180"/>
                    <a:pt x="429" y="180"/>
                  </a:cubicBezTo>
                  <a:cubicBezTo>
                    <a:pt x="429" y="179"/>
                    <a:pt x="429" y="179"/>
                    <a:pt x="429" y="179"/>
                  </a:cubicBezTo>
                  <a:cubicBezTo>
                    <a:pt x="429" y="179"/>
                    <a:pt x="429" y="179"/>
                    <a:pt x="429" y="179"/>
                  </a:cubicBezTo>
                  <a:cubicBezTo>
                    <a:pt x="429" y="179"/>
                    <a:pt x="429" y="179"/>
                    <a:pt x="429" y="179"/>
                  </a:cubicBezTo>
                  <a:cubicBezTo>
                    <a:pt x="429" y="179"/>
                    <a:pt x="429" y="179"/>
                    <a:pt x="429" y="179"/>
                  </a:cubicBezTo>
                  <a:cubicBezTo>
                    <a:pt x="429" y="178"/>
                    <a:pt x="429" y="178"/>
                    <a:pt x="429" y="178"/>
                  </a:cubicBezTo>
                  <a:cubicBezTo>
                    <a:pt x="429" y="178"/>
                    <a:pt x="429" y="178"/>
                    <a:pt x="429" y="178"/>
                  </a:cubicBezTo>
                  <a:cubicBezTo>
                    <a:pt x="429" y="178"/>
                    <a:pt x="429" y="178"/>
                    <a:pt x="429" y="178"/>
                  </a:cubicBezTo>
                  <a:cubicBezTo>
                    <a:pt x="429" y="178"/>
                    <a:pt x="429" y="178"/>
                    <a:pt x="429" y="178"/>
                  </a:cubicBezTo>
                  <a:cubicBezTo>
                    <a:pt x="429" y="177"/>
                    <a:pt x="429" y="177"/>
                    <a:pt x="429" y="177"/>
                  </a:cubicBezTo>
                  <a:cubicBezTo>
                    <a:pt x="429" y="177"/>
                    <a:pt x="429" y="177"/>
                    <a:pt x="429" y="177"/>
                  </a:cubicBezTo>
                  <a:cubicBezTo>
                    <a:pt x="429" y="177"/>
                    <a:pt x="429" y="177"/>
                    <a:pt x="429" y="177"/>
                  </a:cubicBezTo>
                  <a:cubicBezTo>
                    <a:pt x="429" y="177"/>
                    <a:pt x="429" y="177"/>
                    <a:pt x="429" y="177"/>
                  </a:cubicBezTo>
                  <a:cubicBezTo>
                    <a:pt x="429" y="176"/>
                    <a:pt x="429" y="176"/>
                    <a:pt x="429" y="176"/>
                  </a:cubicBezTo>
                  <a:cubicBezTo>
                    <a:pt x="429" y="112"/>
                    <a:pt x="407" y="67"/>
                    <a:pt x="371" y="46"/>
                  </a:cubicBezTo>
                  <a:cubicBezTo>
                    <a:pt x="313" y="13"/>
                    <a:pt x="313" y="13"/>
                    <a:pt x="313" y="13"/>
                  </a:cubicBezTo>
                  <a:cubicBezTo>
                    <a:pt x="298" y="4"/>
                    <a:pt x="280" y="0"/>
                    <a:pt x="261"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2" name="íṥľîde"/>
            <p:cNvSpPr/>
            <p:nvPr/>
          </p:nvSpPr>
          <p:spPr bwMode="auto">
            <a:xfrm>
              <a:off x="4432300" y="1176338"/>
              <a:ext cx="1016000" cy="1497013"/>
            </a:xfrm>
            <a:custGeom>
              <a:avLst/>
              <a:gdLst>
                <a:gd name="T0" fmla="*/ 201 w 401"/>
                <a:gd name="T1" fmla="*/ 64 h 592"/>
                <a:gd name="T2" fmla="*/ 0 w 401"/>
                <a:gd name="T3" fmla="*/ 412 h 592"/>
                <a:gd name="T4" fmla="*/ 201 w 401"/>
                <a:gd name="T5" fmla="*/ 528 h 592"/>
                <a:gd name="T6" fmla="*/ 401 w 401"/>
                <a:gd name="T7" fmla="*/ 180 h 592"/>
                <a:gd name="T8" fmla="*/ 201 w 401"/>
                <a:gd name="T9" fmla="*/ 64 h 592"/>
              </a:gdLst>
              <a:ahLst/>
              <a:cxnLst>
                <a:cxn ang="0">
                  <a:pos x="T0" y="T1"/>
                </a:cxn>
                <a:cxn ang="0">
                  <a:pos x="T2" y="T3"/>
                </a:cxn>
                <a:cxn ang="0">
                  <a:pos x="T4" y="T5"/>
                </a:cxn>
                <a:cxn ang="0">
                  <a:pos x="T6" y="T7"/>
                </a:cxn>
                <a:cxn ang="0">
                  <a:pos x="T8" y="T9"/>
                </a:cxn>
              </a:cxnLst>
              <a:rect l="0" t="0" r="r" b="b"/>
              <a:pathLst>
                <a:path w="401" h="592">
                  <a:moveTo>
                    <a:pt x="201" y="64"/>
                  </a:moveTo>
                  <a:cubicBezTo>
                    <a:pt x="90" y="128"/>
                    <a:pt x="0" y="284"/>
                    <a:pt x="0" y="412"/>
                  </a:cubicBezTo>
                  <a:cubicBezTo>
                    <a:pt x="0" y="540"/>
                    <a:pt x="90" y="592"/>
                    <a:pt x="201" y="528"/>
                  </a:cubicBezTo>
                  <a:cubicBezTo>
                    <a:pt x="311" y="464"/>
                    <a:pt x="401" y="308"/>
                    <a:pt x="401" y="180"/>
                  </a:cubicBezTo>
                  <a:cubicBezTo>
                    <a:pt x="401" y="52"/>
                    <a:pt x="311" y="0"/>
                    <a:pt x="201" y="64"/>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3" name="isḷídè"/>
            <p:cNvSpPr/>
            <p:nvPr/>
          </p:nvSpPr>
          <p:spPr bwMode="auto">
            <a:xfrm>
              <a:off x="4505325" y="1282700"/>
              <a:ext cx="871538" cy="1284288"/>
            </a:xfrm>
            <a:custGeom>
              <a:avLst/>
              <a:gdLst>
                <a:gd name="T0" fmla="*/ 172 w 344"/>
                <a:gd name="T1" fmla="*/ 55 h 508"/>
                <a:gd name="T2" fmla="*/ 0 w 344"/>
                <a:gd name="T3" fmla="*/ 353 h 508"/>
                <a:gd name="T4" fmla="*/ 172 w 344"/>
                <a:gd name="T5" fmla="*/ 453 h 508"/>
                <a:gd name="T6" fmla="*/ 344 w 344"/>
                <a:gd name="T7" fmla="*/ 155 h 508"/>
                <a:gd name="T8" fmla="*/ 172 w 344"/>
                <a:gd name="T9" fmla="*/ 55 h 508"/>
              </a:gdLst>
              <a:ahLst/>
              <a:cxnLst>
                <a:cxn ang="0">
                  <a:pos x="T0" y="T1"/>
                </a:cxn>
                <a:cxn ang="0">
                  <a:pos x="T2" y="T3"/>
                </a:cxn>
                <a:cxn ang="0">
                  <a:pos x="T4" y="T5"/>
                </a:cxn>
                <a:cxn ang="0">
                  <a:pos x="T6" y="T7"/>
                </a:cxn>
                <a:cxn ang="0">
                  <a:pos x="T8" y="T9"/>
                </a:cxn>
              </a:cxnLst>
              <a:rect l="0" t="0" r="r" b="b"/>
              <a:pathLst>
                <a:path w="344" h="508">
                  <a:moveTo>
                    <a:pt x="172" y="55"/>
                  </a:moveTo>
                  <a:cubicBezTo>
                    <a:pt x="77" y="110"/>
                    <a:pt x="0" y="244"/>
                    <a:pt x="0" y="353"/>
                  </a:cubicBezTo>
                  <a:cubicBezTo>
                    <a:pt x="0" y="463"/>
                    <a:pt x="77" y="508"/>
                    <a:pt x="172" y="453"/>
                  </a:cubicBezTo>
                  <a:cubicBezTo>
                    <a:pt x="267" y="398"/>
                    <a:pt x="344" y="264"/>
                    <a:pt x="344" y="155"/>
                  </a:cubicBezTo>
                  <a:cubicBezTo>
                    <a:pt x="344" y="45"/>
                    <a:pt x="267" y="0"/>
                    <a:pt x="172" y="55"/>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4" name="íṥlîdé"/>
            <p:cNvSpPr/>
            <p:nvPr/>
          </p:nvSpPr>
          <p:spPr bwMode="auto">
            <a:xfrm>
              <a:off x="4576763" y="1389063"/>
              <a:ext cx="727075" cy="1071563"/>
            </a:xfrm>
            <a:custGeom>
              <a:avLst/>
              <a:gdLst>
                <a:gd name="T0" fmla="*/ 144 w 287"/>
                <a:gd name="T1" fmla="*/ 46 h 424"/>
                <a:gd name="T2" fmla="*/ 0 w 287"/>
                <a:gd name="T3" fmla="*/ 295 h 424"/>
                <a:gd name="T4" fmla="*/ 144 w 287"/>
                <a:gd name="T5" fmla="*/ 378 h 424"/>
                <a:gd name="T6" fmla="*/ 287 w 287"/>
                <a:gd name="T7" fmla="*/ 129 h 424"/>
                <a:gd name="T8" fmla="*/ 144 w 287"/>
                <a:gd name="T9" fmla="*/ 46 h 424"/>
              </a:gdLst>
              <a:ahLst/>
              <a:cxnLst>
                <a:cxn ang="0">
                  <a:pos x="T0" y="T1"/>
                </a:cxn>
                <a:cxn ang="0">
                  <a:pos x="T2" y="T3"/>
                </a:cxn>
                <a:cxn ang="0">
                  <a:pos x="T4" y="T5"/>
                </a:cxn>
                <a:cxn ang="0">
                  <a:pos x="T6" y="T7"/>
                </a:cxn>
                <a:cxn ang="0">
                  <a:pos x="T8" y="T9"/>
                </a:cxn>
              </a:cxnLst>
              <a:rect l="0" t="0" r="r" b="b"/>
              <a:pathLst>
                <a:path w="287" h="424">
                  <a:moveTo>
                    <a:pt x="144" y="46"/>
                  </a:moveTo>
                  <a:cubicBezTo>
                    <a:pt x="64" y="92"/>
                    <a:pt x="0" y="203"/>
                    <a:pt x="0" y="295"/>
                  </a:cubicBezTo>
                  <a:cubicBezTo>
                    <a:pt x="0" y="386"/>
                    <a:pt x="64" y="424"/>
                    <a:pt x="144" y="378"/>
                  </a:cubicBezTo>
                  <a:cubicBezTo>
                    <a:pt x="223" y="332"/>
                    <a:pt x="287" y="221"/>
                    <a:pt x="287" y="129"/>
                  </a:cubicBezTo>
                  <a:cubicBezTo>
                    <a:pt x="287" y="37"/>
                    <a:pt x="223" y="0"/>
                    <a:pt x="144" y="46"/>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5" name="îṧlîḑe"/>
            <p:cNvSpPr/>
            <p:nvPr/>
          </p:nvSpPr>
          <p:spPr bwMode="auto">
            <a:xfrm>
              <a:off x="4649788" y="1495425"/>
              <a:ext cx="582613" cy="858838"/>
            </a:xfrm>
            <a:custGeom>
              <a:avLst/>
              <a:gdLst>
                <a:gd name="T0" fmla="*/ 115 w 230"/>
                <a:gd name="T1" fmla="*/ 37 h 340"/>
                <a:gd name="T2" fmla="*/ 0 w 230"/>
                <a:gd name="T3" fmla="*/ 236 h 340"/>
                <a:gd name="T4" fmla="*/ 115 w 230"/>
                <a:gd name="T5" fmla="*/ 303 h 340"/>
                <a:gd name="T6" fmla="*/ 230 w 230"/>
                <a:gd name="T7" fmla="*/ 104 h 340"/>
                <a:gd name="T8" fmla="*/ 115 w 230"/>
                <a:gd name="T9" fmla="*/ 37 h 340"/>
              </a:gdLst>
              <a:ahLst/>
              <a:cxnLst>
                <a:cxn ang="0">
                  <a:pos x="T0" y="T1"/>
                </a:cxn>
                <a:cxn ang="0">
                  <a:pos x="T2" y="T3"/>
                </a:cxn>
                <a:cxn ang="0">
                  <a:pos x="T4" y="T5"/>
                </a:cxn>
                <a:cxn ang="0">
                  <a:pos x="T6" y="T7"/>
                </a:cxn>
                <a:cxn ang="0">
                  <a:pos x="T8" y="T9"/>
                </a:cxn>
              </a:cxnLst>
              <a:rect l="0" t="0" r="r" b="b"/>
              <a:pathLst>
                <a:path w="230" h="340">
                  <a:moveTo>
                    <a:pt x="115" y="37"/>
                  </a:moveTo>
                  <a:cubicBezTo>
                    <a:pt x="51" y="74"/>
                    <a:pt x="0" y="163"/>
                    <a:pt x="0" y="236"/>
                  </a:cubicBezTo>
                  <a:cubicBezTo>
                    <a:pt x="0" y="310"/>
                    <a:pt x="51" y="340"/>
                    <a:pt x="115" y="303"/>
                  </a:cubicBezTo>
                  <a:cubicBezTo>
                    <a:pt x="178" y="266"/>
                    <a:pt x="230" y="177"/>
                    <a:pt x="230" y="104"/>
                  </a:cubicBezTo>
                  <a:cubicBezTo>
                    <a:pt x="230" y="30"/>
                    <a:pt x="178" y="0"/>
                    <a:pt x="115" y="37"/>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6" name="îŝliḓe"/>
            <p:cNvSpPr/>
            <p:nvPr/>
          </p:nvSpPr>
          <p:spPr bwMode="auto">
            <a:xfrm>
              <a:off x="4721225" y="1601788"/>
              <a:ext cx="438150" cy="646113"/>
            </a:xfrm>
            <a:custGeom>
              <a:avLst/>
              <a:gdLst>
                <a:gd name="T0" fmla="*/ 87 w 173"/>
                <a:gd name="T1" fmla="*/ 28 h 256"/>
                <a:gd name="T2" fmla="*/ 0 w 173"/>
                <a:gd name="T3" fmla="*/ 178 h 256"/>
                <a:gd name="T4" fmla="*/ 87 w 173"/>
                <a:gd name="T5" fmla="*/ 228 h 256"/>
                <a:gd name="T6" fmla="*/ 173 w 173"/>
                <a:gd name="T7" fmla="*/ 78 h 256"/>
                <a:gd name="T8" fmla="*/ 87 w 173"/>
                <a:gd name="T9" fmla="*/ 28 h 256"/>
              </a:gdLst>
              <a:ahLst/>
              <a:cxnLst>
                <a:cxn ang="0">
                  <a:pos x="T0" y="T1"/>
                </a:cxn>
                <a:cxn ang="0">
                  <a:pos x="T2" y="T3"/>
                </a:cxn>
                <a:cxn ang="0">
                  <a:pos x="T4" y="T5"/>
                </a:cxn>
                <a:cxn ang="0">
                  <a:pos x="T6" y="T7"/>
                </a:cxn>
                <a:cxn ang="0">
                  <a:pos x="T8" y="T9"/>
                </a:cxn>
              </a:cxnLst>
              <a:rect l="0" t="0" r="r" b="b"/>
              <a:pathLst>
                <a:path w="173" h="256">
                  <a:moveTo>
                    <a:pt x="87" y="28"/>
                  </a:moveTo>
                  <a:cubicBezTo>
                    <a:pt x="39" y="56"/>
                    <a:pt x="0" y="123"/>
                    <a:pt x="0" y="178"/>
                  </a:cubicBezTo>
                  <a:cubicBezTo>
                    <a:pt x="0" y="233"/>
                    <a:pt x="39" y="256"/>
                    <a:pt x="87" y="228"/>
                  </a:cubicBezTo>
                  <a:cubicBezTo>
                    <a:pt x="134" y="200"/>
                    <a:pt x="173" y="133"/>
                    <a:pt x="173" y="78"/>
                  </a:cubicBezTo>
                  <a:cubicBezTo>
                    <a:pt x="173" y="23"/>
                    <a:pt x="134" y="0"/>
                    <a:pt x="87" y="28"/>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7" name="îṣḻîḋé"/>
            <p:cNvSpPr/>
            <p:nvPr/>
          </p:nvSpPr>
          <p:spPr bwMode="auto">
            <a:xfrm>
              <a:off x="4794250" y="1708150"/>
              <a:ext cx="293688" cy="434975"/>
            </a:xfrm>
            <a:custGeom>
              <a:avLst/>
              <a:gdLst>
                <a:gd name="T0" fmla="*/ 58 w 116"/>
                <a:gd name="T1" fmla="*/ 19 h 172"/>
                <a:gd name="T2" fmla="*/ 0 w 116"/>
                <a:gd name="T3" fmla="*/ 119 h 172"/>
                <a:gd name="T4" fmla="*/ 58 w 116"/>
                <a:gd name="T5" fmla="*/ 153 h 172"/>
                <a:gd name="T6" fmla="*/ 116 w 116"/>
                <a:gd name="T7" fmla="*/ 52 h 172"/>
                <a:gd name="T8" fmla="*/ 58 w 116"/>
                <a:gd name="T9" fmla="*/ 19 h 172"/>
              </a:gdLst>
              <a:ahLst/>
              <a:cxnLst>
                <a:cxn ang="0">
                  <a:pos x="T0" y="T1"/>
                </a:cxn>
                <a:cxn ang="0">
                  <a:pos x="T2" y="T3"/>
                </a:cxn>
                <a:cxn ang="0">
                  <a:pos x="T4" y="T5"/>
                </a:cxn>
                <a:cxn ang="0">
                  <a:pos x="T6" y="T7"/>
                </a:cxn>
                <a:cxn ang="0">
                  <a:pos x="T8" y="T9"/>
                </a:cxn>
              </a:cxnLst>
              <a:rect l="0" t="0" r="r" b="b"/>
              <a:pathLst>
                <a:path w="116" h="172">
                  <a:moveTo>
                    <a:pt x="58" y="19"/>
                  </a:moveTo>
                  <a:cubicBezTo>
                    <a:pt x="26" y="37"/>
                    <a:pt x="0" y="82"/>
                    <a:pt x="0" y="119"/>
                  </a:cubicBezTo>
                  <a:cubicBezTo>
                    <a:pt x="0" y="157"/>
                    <a:pt x="26" y="172"/>
                    <a:pt x="58" y="153"/>
                  </a:cubicBezTo>
                  <a:cubicBezTo>
                    <a:pt x="90" y="134"/>
                    <a:pt x="116" y="89"/>
                    <a:pt x="116" y="52"/>
                  </a:cubicBezTo>
                  <a:cubicBezTo>
                    <a:pt x="116" y="15"/>
                    <a:pt x="90" y="0"/>
                    <a:pt x="58" y="19"/>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8" name="îṣḷïḍe"/>
            <p:cNvSpPr/>
            <p:nvPr/>
          </p:nvSpPr>
          <p:spPr bwMode="auto">
            <a:xfrm>
              <a:off x="4865688" y="1814513"/>
              <a:ext cx="149225" cy="219075"/>
            </a:xfrm>
            <a:custGeom>
              <a:avLst/>
              <a:gdLst>
                <a:gd name="T0" fmla="*/ 30 w 59"/>
                <a:gd name="T1" fmla="*/ 10 h 87"/>
                <a:gd name="T2" fmla="*/ 0 w 59"/>
                <a:gd name="T3" fmla="*/ 61 h 87"/>
                <a:gd name="T4" fmla="*/ 30 w 59"/>
                <a:gd name="T5" fmla="*/ 78 h 87"/>
                <a:gd name="T6" fmla="*/ 59 w 59"/>
                <a:gd name="T7" fmla="*/ 27 h 87"/>
                <a:gd name="T8" fmla="*/ 30 w 59"/>
                <a:gd name="T9" fmla="*/ 10 h 87"/>
              </a:gdLst>
              <a:ahLst/>
              <a:cxnLst>
                <a:cxn ang="0">
                  <a:pos x="T0" y="T1"/>
                </a:cxn>
                <a:cxn ang="0">
                  <a:pos x="T2" y="T3"/>
                </a:cxn>
                <a:cxn ang="0">
                  <a:pos x="T4" y="T5"/>
                </a:cxn>
                <a:cxn ang="0">
                  <a:pos x="T6" y="T7"/>
                </a:cxn>
                <a:cxn ang="0">
                  <a:pos x="T8" y="T9"/>
                </a:cxn>
              </a:cxnLst>
              <a:rect l="0" t="0" r="r" b="b"/>
              <a:pathLst>
                <a:path w="59" h="87">
                  <a:moveTo>
                    <a:pt x="30" y="10"/>
                  </a:moveTo>
                  <a:cubicBezTo>
                    <a:pt x="13" y="19"/>
                    <a:pt x="0" y="42"/>
                    <a:pt x="0" y="61"/>
                  </a:cubicBezTo>
                  <a:cubicBezTo>
                    <a:pt x="0" y="80"/>
                    <a:pt x="13" y="87"/>
                    <a:pt x="30" y="78"/>
                  </a:cubicBezTo>
                  <a:cubicBezTo>
                    <a:pt x="46" y="69"/>
                    <a:pt x="59" y="46"/>
                    <a:pt x="59" y="27"/>
                  </a:cubicBezTo>
                  <a:cubicBezTo>
                    <a:pt x="59" y="8"/>
                    <a:pt x="46" y="0"/>
                    <a:pt x="30" y="10"/>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9" name="ïṥḷíḓè"/>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0" name="ïṣḻídê"/>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1" name="îṣḻiď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2" name="îšľîḑ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3" name="îŝlîdé"/>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4" name="ïŝľiḓê"/>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5" name="ísḻïḍe"/>
            <p:cNvSpPr/>
            <p:nvPr/>
          </p:nvSpPr>
          <p:spPr bwMode="auto">
            <a:xfrm>
              <a:off x="4918075" y="1892300"/>
              <a:ext cx="182563" cy="153988"/>
            </a:xfrm>
            <a:custGeom>
              <a:avLst/>
              <a:gdLst>
                <a:gd name="T0" fmla="*/ 115 w 115"/>
                <a:gd name="T1" fmla="*/ 22 h 97"/>
                <a:gd name="T2" fmla="*/ 0 w 115"/>
                <a:gd name="T3" fmla="*/ 0 h 97"/>
                <a:gd name="T4" fmla="*/ 0 w 115"/>
                <a:gd name="T5" fmla="*/ 22 h 97"/>
                <a:gd name="T6" fmla="*/ 26 w 115"/>
                <a:gd name="T7" fmla="*/ 97 h 97"/>
                <a:gd name="T8" fmla="*/ 64 w 115"/>
                <a:gd name="T9" fmla="*/ 60 h 97"/>
                <a:gd name="T10" fmla="*/ 115 w 115"/>
                <a:gd name="T11" fmla="*/ 44 h 97"/>
                <a:gd name="T12" fmla="*/ 115 w 115"/>
                <a:gd name="T13" fmla="*/ 22 h 97"/>
              </a:gdLst>
              <a:ahLst/>
              <a:cxnLst>
                <a:cxn ang="0">
                  <a:pos x="T0" y="T1"/>
                </a:cxn>
                <a:cxn ang="0">
                  <a:pos x="T2" y="T3"/>
                </a:cxn>
                <a:cxn ang="0">
                  <a:pos x="T4" y="T5"/>
                </a:cxn>
                <a:cxn ang="0">
                  <a:pos x="T6" y="T7"/>
                </a:cxn>
                <a:cxn ang="0">
                  <a:pos x="T8" y="T9"/>
                </a:cxn>
                <a:cxn ang="0">
                  <a:pos x="T10" y="T11"/>
                </a:cxn>
                <a:cxn ang="0">
                  <a:pos x="T12" y="T13"/>
                </a:cxn>
              </a:cxnLst>
              <a:rect l="0" t="0" r="r" b="b"/>
              <a:pathLst>
                <a:path w="115" h="97">
                  <a:moveTo>
                    <a:pt x="115" y="22"/>
                  </a:moveTo>
                  <a:lnTo>
                    <a:pt x="0" y="0"/>
                  </a:lnTo>
                  <a:lnTo>
                    <a:pt x="0" y="22"/>
                  </a:lnTo>
                  <a:lnTo>
                    <a:pt x="26" y="97"/>
                  </a:lnTo>
                  <a:lnTo>
                    <a:pt x="64" y="60"/>
                  </a:lnTo>
                  <a:lnTo>
                    <a:pt x="115" y="44"/>
                  </a:lnTo>
                  <a:lnTo>
                    <a:pt x="115" y="2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6" name="iṡļiďé"/>
            <p:cNvSpPr/>
            <p:nvPr/>
          </p:nvSpPr>
          <p:spPr bwMode="auto">
            <a:xfrm>
              <a:off x="4918075" y="1892300"/>
              <a:ext cx="182563" cy="119063"/>
            </a:xfrm>
            <a:custGeom>
              <a:avLst/>
              <a:gdLst>
                <a:gd name="T0" fmla="*/ 0 w 115"/>
                <a:gd name="T1" fmla="*/ 0 h 75"/>
                <a:gd name="T2" fmla="*/ 26 w 115"/>
                <a:gd name="T3" fmla="*/ 75 h 75"/>
                <a:gd name="T4" fmla="*/ 64 w 115"/>
                <a:gd name="T5" fmla="*/ 38 h 75"/>
                <a:gd name="T6" fmla="*/ 115 w 115"/>
                <a:gd name="T7" fmla="*/ 22 h 75"/>
                <a:gd name="T8" fmla="*/ 0 w 115"/>
                <a:gd name="T9" fmla="*/ 0 h 75"/>
              </a:gdLst>
              <a:ahLst/>
              <a:cxnLst>
                <a:cxn ang="0">
                  <a:pos x="T0" y="T1"/>
                </a:cxn>
                <a:cxn ang="0">
                  <a:pos x="T2" y="T3"/>
                </a:cxn>
                <a:cxn ang="0">
                  <a:pos x="T4" y="T5"/>
                </a:cxn>
                <a:cxn ang="0">
                  <a:pos x="T6" y="T7"/>
                </a:cxn>
                <a:cxn ang="0">
                  <a:pos x="T8" y="T9"/>
                </a:cxn>
              </a:cxnLst>
              <a:rect l="0" t="0" r="r" b="b"/>
              <a:pathLst>
                <a:path w="115" h="75">
                  <a:moveTo>
                    <a:pt x="0" y="0"/>
                  </a:moveTo>
                  <a:lnTo>
                    <a:pt x="26" y="75"/>
                  </a:lnTo>
                  <a:lnTo>
                    <a:pt x="64" y="38"/>
                  </a:lnTo>
                  <a:lnTo>
                    <a:pt x="115" y="22"/>
                  </a:lnTo>
                  <a:lnTo>
                    <a:pt x="0" y="0"/>
                  </a:lnTo>
                  <a:close/>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7" name="îṥļíḋé"/>
            <p:cNvSpPr/>
            <p:nvPr/>
          </p:nvSpPr>
          <p:spPr bwMode="auto">
            <a:xfrm>
              <a:off x="4959350" y="1952625"/>
              <a:ext cx="60325" cy="93663"/>
            </a:xfrm>
            <a:custGeom>
              <a:avLst/>
              <a:gdLst>
                <a:gd name="T0" fmla="*/ 0 w 38"/>
                <a:gd name="T1" fmla="*/ 37 h 59"/>
                <a:gd name="T2" fmla="*/ 0 w 38"/>
                <a:gd name="T3" fmla="*/ 59 h 59"/>
                <a:gd name="T4" fmla="*/ 38 w 38"/>
                <a:gd name="T5" fmla="*/ 22 h 59"/>
                <a:gd name="T6" fmla="*/ 38 w 38"/>
                <a:gd name="T7" fmla="*/ 0 h 59"/>
                <a:gd name="T8" fmla="*/ 0 w 38"/>
                <a:gd name="T9" fmla="*/ 37 h 59"/>
              </a:gdLst>
              <a:ahLst/>
              <a:cxnLst>
                <a:cxn ang="0">
                  <a:pos x="T0" y="T1"/>
                </a:cxn>
                <a:cxn ang="0">
                  <a:pos x="T2" y="T3"/>
                </a:cxn>
                <a:cxn ang="0">
                  <a:pos x="T4" y="T5"/>
                </a:cxn>
                <a:cxn ang="0">
                  <a:pos x="T6" y="T7"/>
                </a:cxn>
                <a:cxn ang="0">
                  <a:pos x="T8" y="T9"/>
                </a:cxn>
              </a:cxnLst>
              <a:rect l="0" t="0" r="r" b="b"/>
              <a:pathLst>
                <a:path w="38" h="59">
                  <a:moveTo>
                    <a:pt x="0" y="37"/>
                  </a:moveTo>
                  <a:lnTo>
                    <a:pt x="0" y="59"/>
                  </a:lnTo>
                  <a:lnTo>
                    <a:pt x="38" y="22"/>
                  </a:lnTo>
                  <a:lnTo>
                    <a:pt x="38" y="0"/>
                  </a:lnTo>
                  <a:lnTo>
                    <a:pt x="0" y="37"/>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8" name="ï$ḻíďê"/>
            <p:cNvSpPr/>
            <p:nvPr/>
          </p:nvSpPr>
          <p:spPr bwMode="auto">
            <a:xfrm>
              <a:off x="5019675" y="1927225"/>
              <a:ext cx="80963" cy="60325"/>
            </a:xfrm>
            <a:custGeom>
              <a:avLst/>
              <a:gdLst>
                <a:gd name="T0" fmla="*/ 0 w 51"/>
                <a:gd name="T1" fmla="*/ 16 h 38"/>
                <a:gd name="T2" fmla="*/ 51 w 51"/>
                <a:gd name="T3" fmla="*/ 0 h 38"/>
                <a:gd name="T4" fmla="*/ 51 w 51"/>
                <a:gd name="T5" fmla="*/ 22 h 38"/>
                <a:gd name="T6" fmla="*/ 0 w 51"/>
                <a:gd name="T7" fmla="*/ 38 h 38"/>
                <a:gd name="T8" fmla="*/ 0 w 51"/>
                <a:gd name="T9" fmla="*/ 16 h 38"/>
              </a:gdLst>
              <a:ahLst/>
              <a:cxnLst>
                <a:cxn ang="0">
                  <a:pos x="T0" y="T1"/>
                </a:cxn>
                <a:cxn ang="0">
                  <a:pos x="T2" y="T3"/>
                </a:cxn>
                <a:cxn ang="0">
                  <a:pos x="T4" y="T5"/>
                </a:cxn>
                <a:cxn ang="0">
                  <a:pos x="T6" y="T7"/>
                </a:cxn>
                <a:cxn ang="0">
                  <a:pos x="T8" y="T9"/>
                </a:cxn>
              </a:cxnLst>
              <a:rect l="0" t="0" r="r" b="b"/>
              <a:pathLst>
                <a:path w="51" h="38">
                  <a:moveTo>
                    <a:pt x="0" y="16"/>
                  </a:moveTo>
                  <a:lnTo>
                    <a:pt x="51" y="0"/>
                  </a:lnTo>
                  <a:lnTo>
                    <a:pt x="51" y="22"/>
                  </a:lnTo>
                  <a:lnTo>
                    <a:pt x="0" y="38"/>
                  </a:lnTo>
                  <a:lnTo>
                    <a:pt x="0" y="1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9" name="iśļíḑè"/>
            <p:cNvSpPr/>
            <p:nvPr/>
          </p:nvSpPr>
          <p:spPr bwMode="auto">
            <a:xfrm>
              <a:off x="5002213" y="1951038"/>
              <a:ext cx="1065213" cy="641350"/>
            </a:xfrm>
            <a:custGeom>
              <a:avLst/>
              <a:gdLst>
                <a:gd name="T0" fmla="*/ 11 w 421"/>
                <a:gd name="T1" fmla="*/ 1 h 254"/>
                <a:gd name="T2" fmla="*/ 6 w 421"/>
                <a:gd name="T3" fmla="*/ 1 h 254"/>
                <a:gd name="T4" fmla="*/ 0 w 421"/>
                <a:gd name="T5" fmla="*/ 13 h 254"/>
                <a:gd name="T6" fmla="*/ 2 w 421"/>
                <a:gd name="T7" fmla="*/ 17 h 254"/>
                <a:gd name="T8" fmla="*/ 2 w 421"/>
                <a:gd name="T9" fmla="*/ 17 h 254"/>
                <a:gd name="T10" fmla="*/ 411 w 421"/>
                <a:gd name="T11" fmla="*/ 254 h 254"/>
                <a:gd name="T12" fmla="*/ 421 w 421"/>
                <a:gd name="T13" fmla="*/ 237 h 254"/>
                <a:gd name="T14" fmla="*/ 11 w 421"/>
                <a:gd name="T15" fmla="*/ 1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1" h="254">
                  <a:moveTo>
                    <a:pt x="11" y="1"/>
                  </a:moveTo>
                  <a:cubicBezTo>
                    <a:pt x="10" y="0"/>
                    <a:pt x="8" y="0"/>
                    <a:pt x="6" y="1"/>
                  </a:cubicBezTo>
                  <a:cubicBezTo>
                    <a:pt x="3" y="3"/>
                    <a:pt x="0" y="8"/>
                    <a:pt x="0" y="13"/>
                  </a:cubicBezTo>
                  <a:cubicBezTo>
                    <a:pt x="0" y="15"/>
                    <a:pt x="1" y="16"/>
                    <a:pt x="2" y="17"/>
                  </a:cubicBezTo>
                  <a:cubicBezTo>
                    <a:pt x="2" y="17"/>
                    <a:pt x="2" y="17"/>
                    <a:pt x="2" y="17"/>
                  </a:cubicBezTo>
                  <a:cubicBezTo>
                    <a:pt x="411" y="254"/>
                    <a:pt x="411" y="254"/>
                    <a:pt x="411" y="254"/>
                  </a:cubicBezTo>
                  <a:cubicBezTo>
                    <a:pt x="421" y="237"/>
                    <a:pt x="421" y="237"/>
                    <a:pt x="421" y="237"/>
                  </a:cubicBezTo>
                  <a:cubicBezTo>
                    <a:pt x="11" y="1"/>
                    <a:pt x="11" y="1"/>
                    <a:pt x="11" y="1"/>
                  </a:cubicBezTo>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0" name="íṥḻiḓê"/>
            <p:cNvSpPr/>
            <p:nvPr/>
          </p:nvSpPr>
          <p:spPr bwMode="auto">
            <a:xfrm>
              <a:off x="5002213" y="1968500"/>
              <a:ext cx="1050925" cy="623888"/>
            </a:xfrm>
            <a:custGeom>
              <a:avLst/>
              <a:gdLst>
                <a:gd name="T0" fmla="*/ 1 w 415"/>
                <a:gd name="T1" fmla="*/ 0 h 247"/>
                <a:gd name="T2" fmla="*/ 0 w 415"/>
                <a:gd name="T3" fmla="*/ 6 h 247"/>
                <a:gd name="T4" fmla="*/ 2 w 415"/>
                <a:gd name="T5" fmla="*/ 10 h 247"/>
                <a:gd name="T6" fmla="*/ 2 w 415"/>
                <a:gd name="T7" fmla="*/ 10 h 247"/>
                <a:gd name="T8" fmla="*/ 411 w 415"/>
                <a:gd name="T9" fmla="*/ 247 h 247"/>
                <a:gd name="T10" fmla="*/ 415 w 415"/>
                <a:gd name="T11" fmla="*/ 239 h 247"/>
                <a:gd name="T12" fmla="*/ 1 w 415"/>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15" h="247">
                  <a:moveTo>
                    <a:pt x="1" y="0"/>
                  </a:moveTo>
                  <a:cubicBezTo>
                    <a:pt x="0" y="2"/>
                    <a:pt x="0" y="4"/>
                    <a:pt x="0" y="6"/>
                  </a:cubicBezTo>
                  <a:cubicBezTo>
                    <a:pt x="0" y="8"/>
                    <a:pt x="1" y="9"/>
                    <a:pt x="2" y="10"/>
                  </a:cubicBezTo>
                  <a:cubicBezTo>
                    <a:pt x="2" y="10"/>
                    <a:pt x="2" y="10"/>
                    <a:pt x="2" y="10"/>
                  </a:cubicBezTo>
                  <a:cubicBezTo>
                    <a:pt x="411" y="247"/>
                    <a:pt x="411" y="247"/>
                    <a:pt x="411" y="247"/>
                  </a:cubicBezTo>
                  <a:cubicBezTo>
                    <a:pt x="415" y="239"/>
                    <a:pt x="415" y="239"/>
                    <a:pt x="415" y="239"/>
                  </a:cubicBezTo>
                  <a:cubicBezTo>
                    <a:pt x="1" y="0"/>
                    <a:pt x="1" y="0"/>
                    <a:pt x="1" y="0"/>
                  </a:cubicBezTo>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1" name="íšľíḍè"/>
            <p:cNvSpPr/>
            <p:nvPr/>
          </p:nvSpPr>
          <p:spPr bwMode="auto">
            <a:xfrm>
              <a:off x="6037263" y="2544763"/>
              <a:ext cx="36513" cy="50800"/>
            </a:xfrm>
            <a:custGeom>
              <a:avLst/>
              <a:gdLst>
                <a:gd name="T0" fmla="*/ 7 w 14"/>
                <a:gd name="T1" fmla="*/ 3 h 20"/>
                <a:gd name="T2" fmla="*/ 0 w 14"/>
                <a:gd name="T3" fmla="*/ 14 h 20"/>
                <a:gd name="T4" fmla="*/ 7 w 14"/>
                <a:gd name="T5" fmla="*/ 18 h 20"/>
                <a:gd name="T6" fmla="*/ 14 w 14"/>
                <a:gd name="T7" fmla="*/ 7 h 20"/>
                <a:gd name="T8" fmla="*/ 7 w 14"/>
                <a:gd name="T9" fmla="*/ 3 h 20"/>
              </a:gdLst>
              <a:ahLst/>
              <a:cxnLst>
                <a:cxn ang="0">
                  <a:pos x="T0" y="T1"/>
                </a:cxn>
                <a:cxn ang="0">
                  <a:pos x="T2" y="T3"/>
                </a:cxn>
                <a:cxn ang="0">
                  <a:pos x="T4" y="T5"/>
                </a:cxn>
                <a:cxn ang="0">
                  <a:pos x="T6" y="T7"/>
                </a:cxn>
                <a:cxn ang="0">
                  <a:pos x="T8" y="T9"/>
                </a:cxn>
              </a:cxnLst>
              <a:rect l="0" t="0" r="r" b="b"/>
              <a:pathLst>
                <a:path w="14" h="20">
                  <a:moveTo>
                    <a:pt x="7" y="3"/>
                  </a:moveTo>
                  <a:cubicBezTo>
                    <a:pt x="3" y="5"/>
                    <a:pt x="0" y="10"/>
                    <a:pt x="0" y="14"/>
                  </a:cubicBezTo>
                  <a:cubicBezTo>
                    <a:pt x="0" y="19"/>
                    <a:pt x="3" y="20"/>
                    <a:pt x="7" y="18"/>
                  </a:cubicBezTo>
                  <a:cubicBezTo>
                    <a:pt x="11" y="16"/>
                    <a:pt x="14" y="11"/>
                    <a:pt x="14" y="7"/>
                  </a:cubicBezTo>
                  <a:cubicBezTo>
                    <a:pt x="14" y="2"/>
                    <a:pt x="11" y="0"/>
                    <a:pt x="7"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2" name="ïṩḷîḓè"/>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3" name="ïṡľïḍé"/>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4" name="iSlïḑe"/>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5" name="îŝḷíḓè"/>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6" name="ïŝḷïdè"/>
            <p:cNvSpPr/>
            <p:nvPr/>
          </p:nvSpPr>
          <p:spPr bwMode="auto">
            <a:xfrm>
              <a:off x="5954713" y="2540000"/>
              <a:ext cx="1588"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7" name="iṩḷîḑè"/>
            <p:cNvSpPr/>
            <p:nvPr/>
          </p:nvSpPr>
          <p:spPr bwMode="auto">
            <a:xfrm>
              <a:off x="5954713" y="254000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8" name="íṣľiḑe"/>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9" name="ïṡ1íďê"/>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0" name="îṡlíḓé"/>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close/>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1" name="íṥḷíďe"/>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2" name="ïSliďê"/>
            <p:cNvSpPr/>
            <p:nvPr/>
          </p:nvSpPr>
          <p:spPr bwMode="auto">
            <a:xfrm>
              <a:off x="4254500" y="2973388"/>
              <a:ext cx="468313" cy="655638"/>
            </a:xfrm>
            <a:custGeom>
              <a:avLst/>
              <a:gdLst>
                <a:gd name="T0" fmla="*/ 17 w 185"/>
                <a:gd name="T1" fmla="*/ 67 h 259"/>
                <a:gd name="T2" fmla="*/ 122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6"/>
                    <a:pt x="122" y="6"/>
                    <a:pt x="122"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3" name="ïṩļïḓe"/>
            <p:cNvSpPr/>
            <p:nvPr/>
          </p:nvSpPr>
          <p:spPr bwMode="auto">
            <a:xfrm>
              <a:off x="4370388" y="3041650"/>
              <a:ext cx="352425" cy="587375"/>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7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2"/>
                    <a:pt x="0" y="84"/>
                    <a:pt x="0" y="95"/>
                  </a:cubicBezTo>
                  <a:cubicBezTo>
                    <a:pt x="0" y="217"/>
                    <a:pt x="0" y="217"/>
                    <a:pt x="0" y="217"/>
                  </a:cubicBezTo>
                  <a:cubicBezTo>
                    <a:pt x="0" y="228"/>
                    <a:pt x="8" y="232"/>
                    <a:pt x="17" y="227"/>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4" name="îṡlîḍè"/>
            <p:cNvSpPr/>
            <p:nvPr/>
          </p:nvSpPr>
          <p:spPr bwMode="auto">
            <a:xfrm>
              <a:off x="4254500" y="3522663"/>
              <a:ext cx="17463" cy="50800"/>
            </a:xfrm>
            <a:custGeom>
              <a:avLst/>
              <a:gdLst>
                <a:gd name="T0" fmla="*/ 0 w 7"/>
                <a:gd name="T1" fmla="*/ 0 h 20"/>
                <a:gd name="T2" fmla="*/ 0 w 7"/>
                <a:gd name="T3" fmla="*/ 0 h 20"/>
                <a:gd name="T4" fmla="*/ 7 w 7"/>
                <a:gd name="T5" fmla="*/ 20 h 20"/>
                <a:gd name="T6" fmla="*/ 7 w 7"/>
                <a:gd name="T7" fmla="*/ 20 h 20"/>
                <a:gd name="T8" fmla="*/ 0 w 7"/>
                <a:gd name="T9" fmla="*/ 0 h 20"/>
              </a:gdLst>
              <a:ahLst/>
              <a:cxnLst>
                <a:cxn ang="0">
                  <a:pos x="T0" y="T1"/>
                </a:cxn>
                <a:cxn ang="0">
                  <a:pos x="T2" y="T3"/>
                </a:cxn>
                <a:cxn ang="0">
                  <a:pos x="T4" y="T5"/>
                </a:cxn>
                <a:cxn ang="0">
                  <a:pos x="T6" y="T7"/>
                </a:cxn>
                <a:cxn ang="0">
                  <a:pos x="T8" y="T9"/>
                </a:cxn>
              </a:cxnLst>
              <a:rect l="0" t="0" r="r" b="b"/>
              <a:pathLst>
                <a:path w="7" h="20">
                  <a:moveTo>
                    <a:pt x="0" y="0"/>
                  </a:moveTo>
                  <a:cubicBezTo>
                    <a:pt x="0" y="0"/>
                    <a:pt x="0" y="0"/>
                    <a:pt x="0" y="0"/>
                  </a:cubicBezTo>
                  <a:cubicBezTo>
                    <a:pt x="0" y="7"/>
                    <a:pt x="3" y="14"/>
                    <a:pt x="7" y="20"/>
                  </a:cubicBezTo>
                  <a:cubicBezTo>
                    <a:pt x="7" y="20"/>
                    <a:pt x="7" y="20"/>
                    <a:pt x="7" y="20"/>
                  </a:cubicBezTo>
                  <a:cubicBezTo>
                    <a:pt x="3" y="14"/>
                    <a:pt x="0" y="7"/>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5" name="íṩḷïḋé"/>
            <p:cNvSpPr/>
            <p:nvPr/>
          </p:nvSpPr>
          <p:spPr bwMode="auto">
            <a:xfrm>
              <a:off x="4271963" y="3573463"/>
              <a:ext cx="98425" cy="50800"/>
            </a:xfrm>
            <a:custGeom>
              <a:avLst/>
              <a:gdLst>
                <a:gd name="T0" fmla="*/ 0 w 39"/>
                <a:gd name="T1" fmla="*/ 0 h 20"/>
                <a:gd name="T2" fmla="*/ 0 w 39"/>
                <a:gd name="T3" fmla="*/ 0 h 20"/>
                <a:gd name="T4" fmla="*/ 10 w 39"/>
                <a:gd name="T5" fmla="*/ 9 h 20"/>
                <a:gd name="T6" fmla="*/ 23 w 39"/>
                <a:gd name="T7" fmla="*/ 17 h 20"/>
                <a:gd name="T8" fmla="*/ 39 w 39"/>
                <a:gd name="T9" fmla="*/ 20 h 20"/>
                <a:gd name="T10" fmla="*/ 23 w 39"/>
                <a:gd name="T11" fmla="*/ 17 h 20"/>
                <a:gd name="T12" fmla="*/ 10 w 39"/>
                <a:gd name="T13" fmla="*/ 9 h 20"/>
                <a:gd name="T14" fmla="*/ 0 w 3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0" y="0"/>
                  </a:moveTo>
                  <a:cubicBezTo>
                    <a:pt x="0" y="0"/>
                    <a:pt x="0" y="0"/>
                    <a:pt x="0" y="0"/>
                  </a:cubicBezTo>
                  <a:cubicBezTo>
                    <a:pt x="3" y="4"/>
                    <a:pt x="6" y="7"/>
                    <a:pt x="10" y="9"/>
                  </a:cubicBezTo>
                  <a:cubicBezTo>
                    <a:pt x="23" y="17"/>
                    <a:pt x="23" y="17"/>
                    <a:pt x="23" y="17"/>
                  </a:cubicBezTo>
                  <a:cubicBezTo>
                    <a:pt x="27" y="19"/>
                    <a:pt x="33" y="20"/>
                    <a:pt x="39" y="20"/>
                  </a:cubicBezTo>
                  <a:cubicBezTo>
                    <a:pt x="33" y="20"/>
                    <a:pt x="27" y="19"/>
                    <a:pt x="23" y="17"/>
                  </a:cubicBezTo>
                  <a:cubicBezTo>
                    <a:pt x="10" y="9"/>
                    <a:pt x="10" y="9"/>
                    <a:pt x="10" y="9"/>
                  </a:cubicBezTo>
                  <a:cubicBezTo>
                    <a:pt x="6" y="7"/>
                    <a:pt x="3" y="4"/>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6" name="iŝļïḋê"/>
            <p:cNvSpPr/>
            <p:nvPr/>
          </p:nvSpPr>
          <p:spPr bwMode="auto">
            <a:xfrm>
              <a:off x="4254500" y="3173413"/>
              <a:ext cx="152400" cy="450850"/>
            </a:xfrm>
            <a:custGeom>
              <a:avLst/>
              <a:gdLst>
                <a:gd name="T0" fmla="*/ 5 w 60"/>
                <a:gd name="T1" fmla="*/ 0 h 178"/>
                <a:gd name="T2" fmla="*/ 0 w 60"/>
                <a:gd name="T3" fmla="*/ 16 h 178"/>
                <a:gd name="T4" fmla="*/ 0 w 60"/>
                <a:gd name="T5" fmla="*/ 138 h 178"/>
                <a:gd name="T6" fmla="*/ 7 w 60"/>
                <a:gd name="T7" fmla="*/ 158 h 178"/>
                <a:gd name="T8" fmla="*/ 17 w 60"/>
                <a:gd name="T9" fmla="*/ 167 h 178"/>
                <a:gd name="T10" fmla="*/ 30 w 60"/>
                <a:gd name="T11" fmla="*/ 175 h 178"/>
                <a:gd name="T12" fmla="*/ 46 w 60"/>
                <a:gd name="T13" fmla="*/ 178 h 178"/>
                <a:gd name="T14" fmla="*/ 46 w 60"/>
                <a:gd name="T15" fmla="*/ 178 h 178"/>
                <a:gd name="T16" fmla="*/ 60 w 60"/>
                <a:gd name="T17" fmla="*/ 176 h 178"/>
                <a:gd name="T18" fmla="*/ 55 w 60"/>
                <a:gd name="T19" fmla="*/ 177 h 178"/>
                <a:gd name="T20" fmla="*/ 46 w 60"/>
                <a:gd name="T21" fmla="*/ 165 h 178"/>
                <a:gd name="T22" fmla="*/ 46 w 60"/>
                <a:gd name="T23" fmla="*/ 43 h 178"/>
                <a:gd name="T24" fmla="*/ 46 w 60"/>
                <a:gd name="T25" fmla="*/ 43 h 178"/>
                <a:gd name="T26" fmla="*/ 46 w 60"/>
                <a:gd name="T27" fmla="*/ 43 h 178"/>
                <a:gd name="T28" fmla="*/ 51 w 60"/>
                <a:gd name="T29" fmla="*/ 27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5"/>
                    <a:pt x="3" y="152"/>
                    <a:pt x="7" y="158"/>
                  </a:cubicBezTo>
                  <a:cubicBezTo>
                    <a:pt x="10" y="162"/>
                    <a:pt x="13" y="165"/>
                    <a:pt x="17" y="167"/>
                  </a:cubicBezTo>
                  <a:cubicBezTo>
                    <a:pt x="30" y="175"/>
                    <a:pt x="30" y="175"/>
                    <a:pt x="30" y="175"/>
                  </a:cubicBezTo>
                  <a:cubicBezTo>
                    <a:pt x="34" y="177"/>
                    <a:pt x="40" y="178"/>
                    <a:pt x="46" y="178"/>
                  </a:cubicBezTo>
                  <a:cubicBezTo>
                    <a:pt x="46" y="178"/>
                    <a:pt x="46" y="178"/>
                    <a:pt x="46" y="178"/>
                  </a:cubicBezTo>
                  <a:cubicBezTo>
                    <a:pt x="51" y="178"/>
                    <a:pt x="56" y="178"/>
                    <a:pt x="60"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8"/>
                    <a:pt x="48" y="32"/>
                    <a:pt x="51" y="27"/>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7" name="îşḷíḍé"/>
            <p:cNvSpPr/>
            <p:nvPr/>
          </p:nvSpPr>
          <p:spPr bwMode="auto">
            <a:xfrm>
              <a:off x="4370388" y="3241675"/>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8" name="ïŝļíḍé"/>
            <p:cNvSpPr/>
            <p:nvPr/>
          </p:nvSpPr>
          <p:spPr bwMode="auto">
            <a:xfrm>
              <a:off x="4614863" y="2979738"/>
              <a:ext cx="39688" cy="12700"/>
            </a:xfrm>
            <a:custGeom>
              <a:avLst/>
              <a:gdLst>
                <a:gd name="T0" fmla="*/ 0 w 16"/>
                <a:gd name="T1" fmla="*/ 0 h 5"/>
                <a:gd name="T2" fmla="*/ 13 w 16"/>
                <a:gd name="T3" fmla="*/ 4 h 5"/>
                <a:gd name="T4" fmla="*/ 16 w 16"/>
                <a:gd name="T5" fmla="*/ 5 h 5"/>
                <a:gd name="T6" fmla="*/ 13 w 16"/>
                <a:gd name="T7" fmla="*/ 4 h 5"/>
                <a:gd name="T8" fmla="*/ 0 w 16"/>
                <a:gd name="T9" fmla="*/ 0 h 5"/>
              </a:gdLst>
              <a:ahLst/>
              <a:cxnLst>
                <a:cxn ang="0">
                  <a:pos x="T0" y="T1"/>
                </a:cxn>
                <a:cxn ang="0">
                  <a:pos x="T2" y="T3"/>
                </a:cxn>
                <a:cxn ang="0">
                  <a:pos x="T4" y="T5"/>
                </a:cxn>
                <a:cxn ang="0">
                  <a:pos x="T6" y="T7"/>
                </a:cxn>
                <a:cxn ang="0">
                  <a:pos x="T8" y="T9"/>
                </a:cxn>
              </a:cxnLst>
              <a:rect l="0" t="0" r="r" b="b"/>
              <a:pathLst>
                <a:path w="16" h="5">
                  <a:moveTo>
                    <a:pt x="0" y="0"/>
                  </a:moveTo>
                  <a:cubicBezTo>
                    <a:pt x="5" y="0"/>
                    <a:pt x="10" y="1"/>
                    <a:pt x="13" y="4"/>
                  </a:cubicBezTo>
                  <a:cubicBezTo>
                    <a:pt x="16" y="5"/>
                    <a:pt x="16" y="5"/>
                    <a:pt x="16" y="5"/>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9" name="íŝļiḑè"/>
            <p:cNvSpPr/>
            <p:nvPr/>
          </p:nvSpPr>
          <p:spPr bwMode="auto">
            <a:xfrm>
              <a:off x="4267200" y="2979738"/>
              <a:ext cx="455613" cy="261938"/>
            </a:xfrm>
            <a:custGeom>
              <a:avLst/>
              <a:gdLst>
                <a:gd name="T0" fmla="*/ 134 w 180"/>
                <a:gd name="T1" fmla="*/ 0 h 104"/>
                <a:gd name="T2" fmla="*/ 117 w 180"/>
                <a:gd name="T3" fmla="*/ 4 h 104"/>
                <a:gd name="T4" fmla="*/ 12 w 180"/>
                <a:gd name="T5" fmla="*/ 65 h 104"/>
                <a:gd name="T6" fmla="*/ 0 w 180"/>
                <a:gd name="T7" fmla="*/ 77 h 104"/>
                <a:gd name="T8" fmla="*/ 46 w 180"/>
                <a:gd name="T9" fmla="*/ 104 h 104"/>
                <a:gd name="T10" fmla="*/ 57 w 180"/>
                <a:gd name="T11" fmla="*/ 92 h 104"/>
                <a:gd name="T12" fmla="*/ 57 w 180"/>
                <a:gd name="T13" fmla="*/ 92 h 104"/>
                <a:gd name="T14" fmla="*/ 57 w 180"/>
                <a:gd name="T15" fmla="*/ 92 h 104"/>
                <a:gd name="T16" fmla="*/ 58 w 180"/>
                <a:gd name="T17" fmla="*/ 91 h 104"/>
                <a:gd name="T18" fmla="*/ 164 w 180"/>
                <a:gd name="T19" fmla="*/ 30 h 104"/>
                <a:gd name="T20" fmla="*/ 171 w 180"/>
                <a:gd name="T21" fmla="*/ 28 h 104"/>
                <a:gd name="T22" fmla="*/ 180 w 180"/>
                <a:gd name="T23" fmla="*/ 37 h 104"/>
                <a:gd name="T24" fmla="*/ 164 w 180"/>
                <a:gd name="T25" fmla="*/ 11 h 104"/>
                <a:gd name="T26" fmla="*/ 153 w 180"/>
                <a:gd name="T27" fmla="*/ 5 h 104"/>
                <a:gd name="T28" fmla="*/ 150 w 180"/>
                <a:gd name="T29" fmla="*/ 4 h 104"/>
                <a:gd name="T30" fmla="*/ 137 w 180"/>
                <a:gd name="T31" fmla="*/ 0 h 104"/>
                <a:gd name="T32" fmla="*/ 134 w 180"/>
                <a:gd name="T3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04">
                  <a:moveTo>
                    <a:pt x="134" y="0"/>
                  </a:moveTo>
                  <a:cubicBezTo>
                    <a:pt x="128" y="0"/>
                    <a:pt x="122" y="1"/>
                    <a:pt x="117" y="4"/>
                  </a:cubicBezTo>
                  <a:cubicBezTo>
                    <a:pt x="12" y="65"/>
                    <a:pt x="12" y="65"/>
                    <a:pt x="12" y="65"/>
                  </a:cubicBezTo>
                  <a:cubicBezTo>
                    <a:pt x="7" y="67"/>
                    <a:pt x="3" y="72"/>
                    <a:pt x="0" y="77"/>
                  </a:cubicBezTo>
                  <a:cubicBezTo>
                    <a:pt x="46" y="104"/>
                    <a:pt x="46" y="104"/>
                    <a:pt x="46" y="104"/>
                  </a:cubicBezTo>
                  <a:cubicBezTo>
                    <a:pt x="49" y="99"/>
                    <a:pt x="53" y="94"/>
                    <a:pt x="57" y="92"/>
                  </a:cubicBezTo>
                  <a:cubicBezTo>
                    <a:pt x="57" y="92"/>
                    <a:pt x="57" y="92"/>
                    <a:pt x="57" y="92"/>
                  </a:cubicBezTo>
                  <a:cubicBezTo>
                    <a:pt x="57" y="92"/>
                    <a:pt x="57" y="92"/>
                    <a:pt x="57" y="92"/>
                  </a:cubicBezTo>
                  <a:cubicBezTo>
                    <a:pt x="58" y="92"/>
                    <a:pt x="58" y="91"/>
                    <a:pt x="58" y="91"/>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3" y="5"/>
                    <a:pt x="153" y="5"/>
                    <a:pt x="153" y="5"/>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0" name="îš1ídè"/>
            <p:cNvSpPr/>
            <p:nvPr/>
          </p:nvSpPr>
          <p:spPr bwMode="auto">
            <a:xfrm>
              <a:off x="4411663" y="3049588"/>
              <a:ext cx="311150" cy="161925"/>
            </a:xfrm>
            <a:custGeom>
              <a:avLst/>
              <a:gdLst>
                <a:gd name="T0" fmla="*/ 0 w 123"/>
                <a:gd name="T1" fmla="*/ 64 h 64"/>
                <a:gd name="T2" fmla="*/ 0 w 123"/>
                <a:gd name="T3" fmla="*/ 64 h 64"/>
                <a:gd name="T4" fmla="*/ 0 w 123"/>
                <a:gd name="T5" fmla="*/ 64 h 64"/>
                <a:gd name="T6" fmla="*/ 114 w 123"/>
                <a:gd name="T7" fmla="*/ 0 h 64"/>
                <a:gd name="T8" fmla="*/ 107 w 123"/>
                <a:gd name="T9" fmla="*/ 2 h 64"/>
                <a:gd name="T10" fmla="*/ 1 w 123"/>
                <a:gd name="T11" fmla="*/ 63 h 64"/>
                <a:gd name="T12" fmla="*/ 0 w 123"/>
                <a:gd name="T13" fmla="*/ 64 h 64"/>
                <a:gd name="T14" fmla="*/ 1 w 123"/>
                <a:gd name="T15" fmla="*/ 63 h 64"/>
                <a:gd name="T16" fmla="*/ 107 w 123"/>
                <a:gd name="T17" fmla="*/ 2 h 64"/>
                <a:gd name="T18" fmla="*/ 114 w 123"/>
                <a:gd name="T19" fmla="*/ 0 h 64"/>
                <a:gd name="T20" fmla="*/ 123 w 123"/>
                <a:gd name="T21" fmla="*/ 9 h 64"/>
                <a:gd name="T22" fmla="*/ 123 w 123"/>
                <a:gd name="T23" fmla="*/ 9 h 64"/>
                <a:gd name="T24" fmla="*/ 114 w 123"/>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64">
                  <a:moveTo>
                    <a:pt x="0" y="64"/>
                  </a:moveTo>
                  <a:cubicBezTo>
                    <a:pt x="0" y="64"/>
                    <a:pt x="0" y="64"/>
                    <a:pt x="0" y="64"/>
                  </a:cubicBezTo>
                  <a:cubicBezTo>
                    <a:pt x="0" y="64"/>
                    <a:pt x="0" y="64"/>
                    <a:pt x="0" y="64"/>
                  </a:cubicBezTo>
                  <a:moveTo>
                    <a:pt x="114" y="0"/>
                  </a:moveTo>
                  <a:cubicBezTo>
                    <a:pt x="112" y="0"/>
                    <a:pt x="109" y="1"/>
                    <a:pt x="107" y="2"/>
                  </a:cubicBezTo>
                  <a:cubicBezTo>
                    <a:pt x="1" y="63"/>
                    <a:pt x="1" y="63"/>
                    <a:pt x="1" y="63"/>
                  </a:cubicBezTo>
                  <a:cubicBezTo>
                    <a:pt x="1" y="63"/>
                    <a:pt x="1" y="64"/>
                    <a:pt x="0" y="64"/>
                  </a:cubicBezTo>
                  <a:cubicBezTo>
                    <a:pt x="1" y="64"/>
                    <a:pt x="1" y="63"/>
                    <a:pt x="1" y="63"/>
                  </a:cubicBezTo>
                  <a:cubicBezTo>
                    <a:pt x="107" y="2"/>
                    <a:pt x="107" y="2"/>
                    <a:pt x="107" y="2"/>
                  </a:cubicBezTo>
                  <a:cubicBezTo>
                    <a:pt x="109" y="1"/>
                    <a:pt x="112" y="0"/>
                    <a:pt x="114" y="0"/>
                  </a:cubicBezTo>
                  <a:cubicBezTo>
                    <a:pt x="119" y="0"/>
                    <a:pt x="122" y="3"/>
                    <a:pt x="123" y="9"/>
                  </a:cubicBezTo>
                  <a:cubicBezTo>
                    <a:pt x="123" y="9"/>
                    <a:pt x="123" y="9"/>
                    <a:pt x="123" y="9"/>
                  </a:cubicBezTo>
                  <a:cubicBezTo>
                    <a:pt x="122" y="3"/>
                    <a:pt x="119" y="0"/>
                    <a:pt x="11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1" name="íṧḷîďe"/>
            <p:cNvSpPr/>
            <p:nvPr/>
          </p:nvSpPr>
          <p:spPr bwMode="auto">
            <a:xfrm>
              <a:off x="4440238" y="3173413"/>
              <a:ext cx="214313" cy="327025"/>
            </a:xfrm>
            <a:custGeom>
              <a:avLst/>
              <a:gdLst>
                <a:gd name="T0" fmla="*/ 66 w 85"/>
                <a:gd name="T1" fmla="*/ 75 h 129"/>
                <a:gd name="T2" fmla="*/ 76 w 85"/>
                <a:gd name="T3" fmla="*/ 25 h 129"/>
                <a:gd name="T4" fmla="*/ 85 w 85"/>
                <a:gd name="T5" fmla="*/ 8 h 129"/>
                <a:gd name="T6" fmla="*/ 75 w 85"/>
                <a:gd name="T7" fmla="*/ 17 h 129"/>
                <a:gd name="T8" fmla="*/ 83 w 85"/>
                <a:gd name="T9" fmla="*/ 0 h 129"/>
                <a:gd name="T10" fmla="*/ 72 w 85"/>
                <a:gd name="T11" fmla="*/ 12 h 129"/>
                <a:gd name="T12" fmla="*/ 59 w 85"/>
                <a:gd name="T13" fmla="*/ 12 h 129"/>
                <a:gd name="T14" fmla="*/ 42 w 85"/>
                <a:gd name="T15" fmla="*/ 50 h 129"/>
                <a:gd name="T16" fmla="*/ 6 w 85"/>
                <a:gd name="T17" fmla="*/ 47 h 129"/>
                <a:gd name="T18" fmla="*/ 12 w 85"/>
                <a:gd name="T19" fmla="*/ 74 h 129"/>
                <a:gd name="T20" fmla="*/ 4 w 85"/>
                <a:gd name="T21" fmla="*/ 76 h 129"/>
                <a:gd name="T22" fmla="*/ 18 w 85"/>
                <a:gd name="T23" fmla="*/ 91 h 129"/>
                <a:gd name="T24" fmla="*/ 10 w 85"/>
                <a:gd name="T25" fmla="*/ 96 h 129"/>
                <a:gd name="T26" fmla="*/ 26 w 85"/>
                <a:gd name="T27" fmla="*/ 103 h 129"/>
                <a:gd name="T28" fmla="*/ 0 w 85"/>
                <a:gd name="T29" fmla="*/ 127 h 129"/>
                <a:gd name="T30" fmla="*/ 27 w 85"/>
                <a:gd name="T31" fmla="*/ 122 h 129"/>
                <a:gd name="T32" fmla="*/ 66 w 85"/>
                <a:gd name="T33" fmla="*/ 7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29">
                  <a:moveTo>
                    <a:pt x="66" y="75"/>
                  </a:moveTo>
                  <a:cubicBezTo>
                    <a:pt x="73" y="58"/>
                    <a:pt x="77" y="40"/>
                    <a:pt x="76" y="25"/>
                  </a:cubicBezTo>
                  <a:cubicBezTo>
                    <a:pt x="80" y="19"/>
                    <a:pt x="83" y="14"/>
                    <a:pt x="85" y="8"/>
                  </a:cubicBezTo>
                  <a:cubicBezTo>
                    <a:pt x="82" y="11"/>
                    <a:pt x="79" y="14"/>
                    <a:pt x="75" y="17"/>
                  </a:cubicBezTo>
                  <a:cubicBezTo>
                    <a:pt x="79" y="12"/>
                    <a:pt x="81" y="6"/>
                    <a:pt x="83" y="0"/>
                  </a:cubicBezTo>
                  <a:cubicBezTo>
                    <a:pt x="79" y="4"/>
                    <a:pt x="76" y="8"/>
                    <a:pt x="72" y="12"/>
                  </a:cubicBezTo>
                  <a:cubicBezTo>
                    <a:pt x="69" y="9"/>
                    <a:pt x="64" y="9"/>
                    <a:pt x="59" y="12"/>
                  </a:cubicBezTo>
                  <a:cubicBezTo>
                    <a:pt x="48" y="18"/>
                    <a:pt x="40" y="37"/>
                    <a:pt x="42" y="50"/>
                  </a:cubicBezTo>
                  <a:cubicBezTo>
                    <a:pt x="28" y="57"/>
                    <a:pt x="15" y="56"/>
                    <a:pt x="6" y="47"/>
                  </a:cubicBezTo>
                  <a:cubicBezTo>
                    <a:pt x="2" y="60"/>
                    <a:pt x="4" y="72"/>
                    <a:pt x="12" y="74"/>
                  </a:cubicBezTo>
                  <a:cubicBezTo>
                    <a:pt x="9" y="76"/>
                    <a:pt x="6" y="76"/>
                    <a:pt x="4" y="76"/>
                  </a:cubicBezTo>
                  <a:cubicBezTo>
                    <a:pt x="4" y="87"/>
                    <a:pt x="9" y="94"/>
                    <a:pt x="18" y="91"/>
                  </a:cubicBezTo>
                  <a:cubicBezTo>
                    <a:pt x="15" y="93"/>
                    <a:pt x="13" y="95"/>
                    <a:pt x="10" y="96"/>
                  </a:cubicBezTo>
                  <a:cubicBezTo>
                    <a:pt x="12" y="104"/>
                    <a:pt x="18" y="107"/>
                    <a:pt x="26" y="103"/>
                  </a:cubicBezTo>
                  <a:cubicBezTo>
                    <a:pt x="19" y="115"/>
                    <a:pt x="10" y="123"/>
                    <a:pt x="0" y="127"/>
                  </a:cubicBezTo>
                  <a:cubicBezTo>
                    <a:pt x="8" y="129"/>
                    <a:pt x="17" y="128"/>
                    <a:pt x="27" y="122"/>
                  </a:cubicBezTo>
                  <a:cubicBezTo>
                    <a:pt x="44" y="112"/>
                    <a:pt x="57" y="94"/>
                    <a:pt x="66"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2" name="íšlîḋê"/>
            <p:cNvSpPr/>
            <p:nvPr/>
          </p:nvSpPr>
          <p:spPr bwMode="auto">
            <a:xfrm>
              <a:off x="5641975" y="2973388"/>
              <a:ext cx="469900" cy="655638"/>
            </a:xfrm>
            <a:custGeom>
              <a:avLst/>
              <a:gdLst>
                <a:gd name="T0" fmla="*/ 17 w 185"/>
                <a:gd name="T1" fmla="*/ 67 h 259"/>
                <a:gd name="T2" fmla="*/ 123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6"/>
                    <a:pt x="123" y="6"/>
                    <a:pt x="123"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3" name="íś1îḑê"/>
            <p:cNvSpPr/>
            <p:nvPr/>
          </p:nvSpPr>
          <p:spPr bwMode="auto">
            <a:xfrm>
              <a:off x="5761038" y="3041650"/>
              <a:ext cx="350838" cy="587375"/>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7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2"/>
                    <a:pt x="0" y="84"/>
                    <a:pt x="0" y="95"/>
                  </a:cubicBezTo>
                  <a:cubicBezTo>
                    <a:pt x="0" y="217"/>
                    <a:pt x="0" y="217"/>
                    <a:pt x="0" y="217"/>
                  </a:cubicBezTo>
                  <a:cubicBezTo>
                    <a:pt x="0" y="228"/>
                    <a:pt x="7" y="232"/>
                    <a:pt x="16" y="227"/>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4" name="ïS1iḓé"/>
            <p:cNvSpPr/>
            <p:nvPr/>
          </p:nvSpPr>
          <p:spPr bwMode="auto">
            <a:xfrm>
              <a:off x="6002338" y="2979738"/>
              <a:ext cx="42863" cy="14288"/>
            </a:xfrm>
            <a:custGeom>
              <a:avLst/>
              <a:gdLst>
                <a:gd name="T0" fmla="*/ 0 w 17"/>
                <a:gd name="T1" fmla="*/ 0 h 6"/>
                <a:gd name="T2" fmla="*/ 13 w 17"/>
                <a:gd name="T3" fmla="*/ 4 h 6"/>
                <a:gd name="T4" fmla="*/ 17 w 17"/>
                <a:gd name="T5" fmla="*/ 6 h 6"/>
                <a:gd name="T6" fmla="*/ 13 w 17"/>
                <a:gd name="T7" fmla="*/ 4 h 6"/>
                <a:gd name="T8" fmla="*/ 0 w 17"/>
                <a:gd name="T9" fmla="*/ 0 h 6"/>
              </a:gdLst>
              <a:ahLst/>
              <a:cxnLst>
                <a:cxn ang="0">
                  <a:pos x="T0" y="T1"/>
                </a:cxn>
                <a:cxn ang="0">
                  <a:pos x="T2" y="T3"/>
                </a:cxn>
                <a:cxn ang="0">
                  <a:pos x="T4" y="T5"/>
                </a:cxn>
                <a:cxn ang="0">
                  <a:pos x="T6" y="T7"/>
                </a:cxn>
                <a:cxn ang="0">
                  <a:pos x="T8" y="T9"/>
                </a:cxn>
              </a:cxnLst>
              <a:rect l="0" t="0" r="r" b="b"/>
              <a:pathLst>
                <a:path w="17" h="6">
                  <a:moveTo>
                    <a:pt x="0" y="0"/>
                  </a:moveTo>
                  <a:cubicBezTo>
                    <a:pt x="5" y="0"/>
                    <a:pt x="10" y="1"/>
                    <a:pt x="13" y="4"/>
                  </a:cubicBezTo>
                  <a:cubicBezTo>
                    <a:pt x="17" y="6"/>
                    <a:pt x="17" y="6"/>
                    <a:pt x="17" y="6"/>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5" name="iS1iḍè"/>
            <p:cNvSpPr/>
            <p:nvPr/>
          </p:nvSpPr>
          <p:spPr bwMode="auto">
            <a:xfrm>
              <a:off x="5654675" y="2979738"/>
              <a:ext cx="457200" cy="261938"/>
            </a:xfrm>
            <a:custGeom>
              <a:avLst/>
              <a:gdLst>
                <a:gd name="T0" fmla="*/ 134 w 180"/>
                <a:gd name="T1" fmla="*/ 0 h 104"/>
                <a:gd name="T2" fmla="*/ 118 w 180"/>
                <a:gd name="T3" fmla="*/ 4 h 104"/>
                <a:gd name="T4" fmla="*/ 12 w 180"/>
                <a:gd name="T5" fmla="*/ 65 h 104"/>
                <a:gd name="T6" fmla="*/ 0 w 180"/>
                <a:gd name="T7" fmla="*/ 77 h 104"/>
                <a:gd name="T8" fmla="*/ 11 w 180"/>
                <a:gd name="T9" fmla="*/ 83 h 104"/>
                <a:gd name="T10" fmla="*/ 46 w 180"/>
                <a:gd name="T11" fmla="*/ 104 h 104"/>
                <a:gd name="T12" fmla="*/ 58 w 180"/>
                <a:gd name="T13" fmla="*/ 91 h 104"/>
                <a:gd name="T14" fmla="*/ 147 w 180"/>
                <a:gd name="T15" fmla="*/ 40 h 104"/>
                <a:gd name="T16" fmla="*/ 164 w 180"/>
                <a:gd name="T17" fmla="*/ 30 h 104"/>
                <a:gd name="T18" fmla="*/ 171 w 180"/>
                <a:gd name="T19" fmla="*/ 28 h 104"/>
                <a:gd name="T20" fmla="*/ 180 w 180"/>
                <a:gd name="T21" fmla="*/ 37 h 104"/>
                <a:gd name="T22" fmla="*/ 164 w 180"/>
                <a:gd name="T23" fmla="*/ 11 h 104"/>
                <a:gd name="T24" fmla="*/ 154 w 180"/>
                <a:gd name="T25" fmla="*/ 6 h 104"/>
                <a:gd name="T26" fmla="*/ 150 w 180"/>
                <a:gd name="T27" fmla="*/ 4 h 104"/>
                <a:gd name="T28" fmla="*/ 137 w 180"/>
                <a:gd name="T29" fmla="*/ 0 h 104"/>
                <a:gd name="T30" fmla="*/ 134 w 18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04">
                  <a:moveTo>
                    <a:pt x="134" y="0"/>
                  </a:moveTo>
                  <a:cubicBezTo>
                    <a:pt x="128" y="0"/>
                    <a:pt x="122" y="1"/>
                    <a:pt x="118" y="4"/>
                  </a:cubicBezTo>
                  <a:cubicBezTo>
                    <a:pt x="12" y="65"/>
                    <a:pt x="12" y="65"/>
                    <a:pt x="12" y="65"/>
                  </a:cubicBezTo>
                  <a:cubicBezTo>
                    <a:pt x="7" y="67"/>
                    <a:pt x="3" y="72"/>
                    <a:pt x="0" y="77"/>
                  </a:cubicBezTo>
                  <a:cubicBezTo>
                    <a:pt x="11" y="83"/>
                    <a:pt x="11" y="83"/>
                    <a:pt x="11" y="83"/>
                  </a:cubicBezTo>
                  <a:cubicBezTo>
                    <a:pt x="46" y="104"/>
                    <a:pt x="46" y="104"/>
                    <a:pt x="46" y="104"/>
                  </a:cubicBezTo>
                  <a:cubicBezTo>
                    <a:pt x="49" y="99"/>
                    <a:pt x="53" y="94"/>
                    <a:pt x="58" y="91"/>
                  </a:cubicBezTo>
                  <a:cubicBezTo>
                    <a:pt x="147" y="40"/>
                    <a:pt x="147" y="40"/>
                    <a:pt x="147" y="40"/>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4" y="6"/>
                    <a:pt x="154" y="6"/>
                    <a:pt x="154" y="6"/>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6" name="ï$ḻídé"/>
            <p:cNvSpPr/>
            <p:nvPr/>
          </p:nvSpPr>
          <p:spPr bwMode="auto">
            <a:xfrm>
              <a:off x="6027738" y="3049588"/>
              <a:ext cx="84138" cy="30163"/>
            </a:xfrm>
            <a:custGeom>
              <a:avLst/>
              <a:gdLst>
                <a:gd name="T0" fmla="*/ 24 w 33"/>
                <a:gd name="T1" fmla="*/ 0 h 12"/>
                <a:gd name="T2" fmla="*/ 17 w 33"/>
                <a:gd name="T3" fmla="*/ 2 h 12"/>
                <a:gd name="T4" fmla="*/ 0 w 33"/>
                <a:gd name="T5" fmla="*/ 12 h 12"/>
                <a:gd name="T6" fmla="*/ 17 w 33"/>
                <a:gd name="T7" fmla="*/ 2 h 12"/>
                <a:gd name="T8" fmla="*/ 24 w 33"/>
                <a:gd name="T9" fmla="*/ 0 h 12"/>
                <a:gd name="T10" fmla="*/ 33 w 33"/>
                <a:gd name="T11" fmla="*/ 9 h 12"/>
                <a:gd name="T12" fmla="*/ 33 w 33"/>
                <a:gd name="T13" fmla="*/ 9 h 12"/>
                <a:gd name="T14" fmla="*/ 24 w 33"/>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24" y="0"/>
                  </a:moveTo>
                  <a:cubicBezTo>
                    <a:pt x="22" y="0"/>
                    <a:pt x="19" y="1"/>
                    <a:pt x="17" y="2"/>
                  </a:cubicBezTo>
                  <a:cubicBezTo>
                    <a:pt x="0" y="12"/>
                    <a:pt x="0" y="12"/>
                    <a:pt x="0" y="12"/>
                  </a:cubicBezTo>
                  <a:cubicBezTo>
                    <a:pt x="17" y="2"/>
                    <a:pt x="17" y="2"/>
                    <a:pt x="17" y="2"/>
                  </a:cubicBezTo>
                  <a:cubicBezTo>
                    <a:pt x="19" y="1"/>
                    <a:pt x="22" y="0"/>
                    <a:pt x="24" y="0"/>
                  </a:cubicBezTo>
                  <a:cubicBezTo>
                    <a:pt x="29" y="0"/>
                    <a:pt x="32" y="3"/>
                    <a:pt x="33" y="9"/>
                  </a:cubicBezTo>
                  <a:cubicBezTo>
                    <a:pt x="33" y="9"/>
                    <a:pt x="33" y="9"/>
                    <a:pt x="33" y="9"/>
                  </a:cubicBezTo>
                  <a:cubicBezTo>
                    <a:pt x="32" y="3"/>
                    <a:pt x="29" y="0"/>
                    <a:pt x="2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7" name="îṩḷíďé"/>
            <p:cNvSpPr/>
            <p:nvPr/>
          </p:nvSpPr>
          <p:spPr bwMode="auto">
            <a:xfrm>
              <a:off x="5641975" y="3173413"/>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8" name="íŝļïďè"/>
            <p:cNvSpPr/>
            <p:nvPr/>
          </p:nvSpPr>
          <p:spPr bwMode="auto">
            <a:xfrm>
              <a:off x="5641975" y="3173413"/>
              <a:ext cx="152400" cy="450850"/>
            </a:xfrm>
            <a:custGeom>
              <a:avLst/>
              <a:gdLst>
                <a:gd name="T0" fmla="*/ 5 w 60"/>
                <a:gd name="T1" fmla="*/ 0 h 178"/>
                <a:gd name="T2" fmla="*/ 0 w 60"/>
                <a:gd name="T3" fmla="*/ 16 h 178"/>
                <a:gd name="T4" fmla="*/ 0 w 60"/>
                <a:gd name="T5" fmla="*/ 138 h 178"/>
                <a:gd name="T6" fmla="*/ 17 w 60"/>
                <a:gd name="T7" fmla="*/ 167 h 178"/>
                <a:gd name="T8" fmla="*/ 30 w 60"/>
                <a:gd name="T9" fmla="*/ 175 h 178"/>
                <a:gd name="T10" fmla="*/ 46 w 60"/>
                <a:gd name="T11" fmla="*/ 178 h 178"/>
                <a:gd name="T12" fmla="*/ 60 w 60"/>
                <a:gd name="T13" fmla="*/ 176 h 178"/>
                <a:gd name="T14" fmla="*/ 56 w 60"/>
                <a:gd name="T15" fmla="*/ 177 h 178"/>
                <a:gd name="T16" fmla="*/ 47 w 60"/>
                <a:gd name="T17" fmla="*/ 165 h 178"/>
                <a:gd name="T18" fmla="*/ 47 w 60"/>
                <a:gd name="T19" fmla="*/ 43 h 178"/>
                <a:gd name="T20" fmla="*/ 47 w 60"/>
                <a:gd name="T21" fmla="*/ 36 h 178"/>
                <a:gd name="T22" fmla="*/ 51 w 60"/>
                <a:gd name="T23" fmla="*/ 27 h 178"/>
                <a:gd name="T24" fmla="*/ 51 w 60"/>
                <a:gd name="T25" fmla="*/ 27 h 178"/>
                <a:gd name="T26" fmla="*/ 51 w 60"/>
                <a:gd name="T27" fmla="*/ 27 h 178"/>
                <a:gd name="T28" fmla="*/ 16 w 60"/>
                <a:gd name="T29" fmla="*/ 6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9"/>
                    <a:pt x="8" y="162"/>
                    <a:pt x="17" y="167"/>
                  </a:cubicBezTo>
                  <a:cubicBezTo>
                    <a:pt x="30" y="175"/>
                    <a:pt x="30" y="175"/>
                    <a:pt x="30" y="175"/>
                  </a:cubicBezTo>
                  <a:cubicBezTo>
                    <a:pt x="35" y="177"/>
                    <a:pt x="41" y="178"/>
                    <a:pt x="46" y="178"/>
                  </a:cubicBezTo>
                  <a:cubicBezTo>
                    <a:pt x="51" y="178"/>
                    <a:pt x="56" y="178"/>
                    <a:pt x="60" y="176"/>
                  </a:cubicBezTo>
                  <a:cubicBezTo>
                    <a:pt x="58" y="177"/>
                    <a:pt x="57" y="177"/>
                    <a:pt x="56" y="177"/>
                  </a:cubicBezTo>
                  <a:cubicBezTo>
                    <a:pt x="50" y="177"/>
                    <a:pt x="47" y="172"/>
                    <a:pt x="47" y="165"/>
                  </a:cubicBezTo>
                  <a:cubicBezTo>
                    <a:pt x="47" y="43"/>
                    <a:pt x="47" y="43"/>
                    <a:pt x="47" y="43"/>
                  </a:cubicBezTo>
                  <a:cubicBezTo>
                    <a:pt x="47" y="41"/>
                    <a:pt x="47" y="38"/>
                    <a:pt x="47" y="36"/>
                  </a:cubicBezTo>
                  <a:cubicBezTo>
                    <a:pt x="48" y="33"/>
                    <a:pt x="50" y="30"/>
                    <a:pt x="51" y="27"/>
                  </a:cubicBezTo>
                  <a:cubicBezTo>
                    <a:pt x="51" y="27"/>
                    <a:pt x="51" y="27"/>
                    <a:pt x="51" y="27"/>
                  </a:cubicBezTo>
                  <a:cubicBezTo>
                    <a:pt x="51" y="27"/>
                    <a:pt x="51" y="27"/>
                    <a:pt x="51" y="27"/>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9" name="íšlíḑê"/>
            <p:cNvSpPr/>
            <p:nvPr/>
          </p:nvSpPr>
          <p:spPr bwMode="auto">
            <a:xfrm>
              <a:off x="5761038" y="3265488"/>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1"/>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0" name="ís1íḍê"/>
            <p:cNvSpPr/>
            <p:nvPr/>
          </p:nvSpPr>
          <p:spPr bwMode="auto">
            <a:xfrm>
              <a:off x="5683250" y="3189288"/>
              <a:ext cx="88900" cy="52388"/>
            </a:xfrm>
            <a:custGeom>
              <a:avLst/>
              <a:gdLst>
                <a:gd name="T0" fmla="*/ 0 w 35"/>
                <a:gd name="T1" fmla="*/ 0 h 21"/>
                <a:gd name="T2" fmla="*/ 35 w 35"/>
                <a:gd name="T3" fmla="*/ 21 h 21"/>
                <a:gd name="T4" fmla="*/ 35 w 35"/>
                <a:gd name="T5" fmla="*/ 21 h 21"/>
                <a:gd name="T6" fmla="*/ 0 w 35"/>
                <a:gd name="T7" fmla="*/ 0 h 21"/>
              </a:gdLst>
              <a:ahLst/>
              <a:cxnLst>
                <a:cxn ang="0">
                  <a:pos x="T0" y="T1"/>
                </a:cxn>
                <a:cxn ang="0">
                  <a:pos x="T2" y="T3"/>
                </a:cxn>
                <a:cxn ang="0">
                  <a:pos x="T4" y="T5"/>
                </a:cxn>
                <a:cxn ang="0">
                  <a:pos x="T6" y="T7"/>
                </a:cxn>
              </a:cxnLst>
              <a:rect l="0" t="0" r="r" b="b"/>
              <a:pathLst>
                <a:path w="35" h="21">
                  <a:moveTo>
                    <a:pt x="0" y="0"/>
                  </a:moveTo>
                  <a:cubicBezTo>
                    <a:pt x="35" y="21"/>
                    <a:pt x="35" y="21"/>
                    <a:pt x="35" y="21"/>
                  </a:cubicBezTo>
                  <a:cubicBezTo>
                    <a:pt x="35" y="21"/>
                    <a:pt x="35" y="21"/>
                    <a:pt x="35" y="21"/>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1" name="iSľïḑe"/>
            <p:cNvSpPr/>
            <p:nvPr/>
          </p:nvSpPr>
          <p:spPr bwMode="auto">
            <a:xfrm>
              <a:off x="5837238" y="3189288"/>
              <a:ext cx="193675" cy="295275"/>
            </a:xfrm>
            <a:custGeom>
              <a:avLst/>
              <a:gdLst>
                <a:gd name="T0" fmla="*/ 75 w 76"/>
                <a:gd name="T1" fmla="*/ 64 h 117"/>
                <a:gd name="T2" fmla="*/ 75 w 76"/>
                <a:gd name="T3" fmla="*/ 64 h 117"/>
                <a:gd name="T4" fmla="*/ 73 w 76"/>
                <a:gd name="T5" fmla="*/ 64 h 117"/>
                <a:gd name="T6" fmla="*/ 59 w 76"/>
                <a:gd name="T7" fmla="*/ 52 h 117"/>
                <a:gd name="T8" fmla="*/ 59 w 76"/>
                <a:gd name="T9" fmla="*/ 48 h 117"/>
                <a:gd name="T10" fmla="*/ 63 w 76"/>
                <a:gd name="T11" fmla="*/ 43 h 117"/>
                <a:gd name="T12" fmla="*/ 67 w 76"/>
                <a:gd name="T13" fmla="*/ 36 h 117"/>
                <a:gd name="T14" fmla="*/ 68 w 76"/>
                <a:gd name="T15" fmla="*/ 35 h 117"/>
                <a:gd name="T16" fmla="*/ 68 w 76"/>
                <a:gd name="T17" fmla="*/ 32 h 117"/>
                <a:gd name="T18" fmla="*/ 67 w 76"/>
                <a:gd name="T19" fmla="*/ 31 h 117"/>
                <a:gd name="T20" fmla="*/ 64 w 76"/>
                <a:gd name="T21" fmla="*/ 32 h 117"/>
                <a:gd name="T22" fmla="*/ 61 w 76"/>
                <a:gd name="T23" fmla="*/ 35 h 117"/>
                <a:gd name="T24" fmla="*/ 59 w 76"/>
                <a:gd name="T25" fmla="*/ 36 h 117"/>
                <a:gd name="T26" fmla="*/ 59 w 76"/>
                <a:gd name="T27" fmla="*/ 35 h 117"/>
                <a:gd name="T28" fmla="*/ 59 w 76"/>
                <a:gd name="T29" fmla="*/ 27 h 117"/>
                <a:gd name="T30" fmla="*/ 58 w 76"/>
                <a:gd name="T31" fmla="*/ 14 h 117"/>
                <a:gd name="T32" fmla="*/ 41 w 76"/>
                <a:gd name="T33" fmla="*/ 2 h 117"/>
                <a:gd name="T34" fmla="*/ 25 w 76"/>
                <a:gd name="T35" fmla="*/ 17 h 117"/>
                <a:gd name="T36" fmla="*/ 18 w 76"/>
                <a:gd name="T37" fmla="*/ 33 h 117"/>
                <a:gd name="T38" fmla="*/ 18 w 76"/>
                <a:gd name="T39" fmla="*/ 60 h 117"/>
                <a:gd name="T40" fmla="*/ 14 w 76"/>
                <a:gd name="T41" fmla="*/ 62 h 117"/>
                <a:gd name="T42" fmla="*/ 12 w 76"/>
                <a:gd name="T43" fmla="*/ 62 h 117"/>
                <a:gd name="T44" fmla="*/ 9 w 76"/>
                <a:gd name="T45" fmla="*/ 64 h 117"/>
                <a:gd name="T46" fmla="*/ 9 w 76"/>
                <a:gd name="T47" fmla="*/ 64 h 117"/>
                <a:gd name="T48" fmla="*/ 8 w 76"/>
                <a:gd name="T49" fmla="*/ 68 h 117"/>
                <a:gd name="T50" fmla="*/ 9 w 76"/>
                <a:gd name="T51" fmla="*/ 70 h 117"/>
                <a:gd name="T52" fmla="*/ 10 w 76"/>
                <a:gd name="T53" fmla="*/ 71 h 117"/>
                <a:gd name="T54" fmla="*/ 17 w 76"/>
                <a:gd name="T55" fmla="*/ 73 h 117"/>
                <a:gd name="T56" fmla="*/ 16 w 76"/>
                <a:gd name="T57" fmla="*/ 80 h 117"/>
                <a:gd name="T58" fmla="*/ 3 w 76"/>
                <a:gd name="T59" fmla="*/ 105 h 117"/>
                <a:gd name="T60" fmla="*/ 1 w 76"/>
                <a:gd name="T61" fmla="*/ 108 h 117"/>
                <a:gd name="T62" fmla="*/ 1 w 76"/>
                <a:gd name="T63" fmla="*/ 111 h 117"/>
                <a:gd name="T64" fmla="*/ 2 w 76"/>
                <a:gd name="T65" fmla="*/ 111 h 117"/>
                <a:gd name="T66" fmla="*/ 7 w 76"/>
                <a:gd name="T67" fmla="*/ 111 h 117"/>
                <a:gd name="T68" fmla="*/ 11 w 76"/>
                <a:gd name="T69" fmla="*/ 112 h 117"/>
                <a:gd name="T70" fmla="*/ 12 w 76"/>
                <a:gd name="T71" fmla="*/ 117 h 117"/>
                <a:gd name="T72" fmla="*/ 14 w 76"/>
                <a:gd name="T73" fmla="*/ 116 h 117"/>
                <a:gd name="T74" fmla="*/ 30 w 76"/>
                <a:gd name="T75" fmla="*/ 113 h 117"/>
                <a:gd name="T76" fmla="*/ 36 w 76"/>
                <a:gd name="T77" fmla="*/ 113 h 117"/>
                <a:gd name="T78" fmla="*/ 41 w 76"/>
                <a:gd name="T79" fmla="*/ 109 h 117"/>
                <a:gd name="T80" fmla="*/ 45 w 76"/>
                <a:gd name="T81" fmla="*/ 105 h 117"/>
                <a:gd name="T82" fmla="*/ 53 w 76"/>
                <a:gd name="T83" fmla="*/ 93 h 117"/>
                <a:gd name="T84" fmla="*/ 57 w 76"/>
                <a:gd name="T85" fmla="*/ 90 h 117"/>
                <a:gd name="T86" fmla="*/ 64 w 76"/>
                <a:gd name="T87" fmla="*/ 87 h 117"/>
                <a:gd name="T88" fmla="*/ 65 w 76"/>
                <a:gd name="T89" fmla="*/ 86 h 117"/>
                <a:gd name="T90" fmla="*/ 65 w 76"/>
                <a:gd name="T91" fmla="*/ 84 h 117"/>
                <a:gd name="T92" fmla="*/ 66 w 76"/>
                <a:gd name="T93" fmla="*/ 78 h 117"/>
                <a:gd name="T94" fmla="*/ 68 w 76"/>
                <a:gd name="T95" fmla="*/ 77 h 117"/>
                <a:gd name="T96" fmla="*/ 73 w 76"/>
                <a:gd name="T97" fmla="*/ 71 h 117"/>
                <a:gd name="T98" fmla="*/ 75 w 76"/>
                <a:gd name="T99"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117">
                  <a:moveTo>
                    <a:pt x="75" y="64"/>
                  </a:moveTo>
                  <a:cubicBezTo>
                    <a:pt x="75" y="64"/>
                    <a:pt x="75" y="64"/>
                    <a:pt x="75" y="64"/>
                  </a:cubicBezTo>
                  <a:cubicBezTo>
                    <a:pt x="75" y="64"/>
                    <a:pt x="75" y="64"/>
                    <a:pt x="75" y="64"/>
                  </a:cubicBezTo>
                  <a:cubicBezTo>
                    <a:pt x="75" y="64"/>
                    <a:pt x="75" y="64"/>
                    <a:pt x="75" y="64"/>
                  </a:cubicBezTo>
                  <a:cubicBezTo>
                    <a:pt x="74" y="64"/>
                    <a:pt x="73" y="64"/>
                    <a:pt x="73" y="64"/>
                  </a:cubicBezTo>
                  <a:cubicBezTo>
                    <a:pt x="73" y="64"/>
                    <a:pt x="73" y="64"/>
                    <a:pt x="73" y="64"/>
                  </a:cubicBezTo>
                  <a:cubicBezTo>
                    <a:pt x="69" y="65"/>
                    <a:pt x="65" y="63"/>
                    <a:pt x="63" y="59"/>
                  </a:cubicBezTo>
                  <a:cubicBezTo>
                    <a:pt x="61" y="57"/>
                    <a:pt x="60" y="55"/>
                    <a:pt x="59" y="52"/>
                  </a:cubicBezTo>
                  <a:cubicBezTo>
                    <a:pt x="59" y="52"/>
                    <a:pt x="59" y="52"/>
                    <a:pt x="59" y="52"/>
                  </a:cubicBezTo>
                  <a:cubicBezTo>
                    <a:pt x="59" y="51"/>
                    <a:pt x="59" y="49"/>
                    <a:pt x="59" y="48"/>
                  </a:cubicBezTo>
                  <a:cubicBezTo>
                    <a:pt x="59" y="48"/>
                    <a:pt x="59" y="48"/>
                    <a:pt x="59" y="48"/>
                  </a:cubicBezTo>
                  <a:cubicBezTo>
                    <a:pt x="60" y="46"/>
                    <a:pt x="61" y="44"/>
                    <a:pt x="63" y="43"/>
                  </a:cubicBezTo>
                  <a:cubicBezTo>
                    <a:pt x="63" y="43"/>
                    <a:pt x="63" y="43"/>
                    <a:pt x="63" y="43"/>
                  </a:cubicBezTo>
                  <a:cubicBezTo>
                    <a:pt x="64" y="41"/>
                    <a:pt x="66" y="39"/>
                    <a:pt x="67" y="36"/>
                  </a:cubicBezTo>
                  <a:cubicBezTo>
                    <a:pt x="67" y="36"/>
                    <a:pt x="67" y="36"/>
                    <a:pt x="67" y="36"/>
                  </a:cubicBezTo>
                  <a:cubicBezTo>
                    <a:pt x="68" y="36"/>
                    <a:pt x="68" y="35"/>
                    <a:pt x="68" y="35"/>
                  </a:cubicBezTo>
                  <a:cubicBezTo>
                    <a:pt x="68" y="34"/>
                    <a:pt x="68" y="34"/>
                    <a:pt x="68" y="34"/>
                  </a:cubicBezTo>
                  <a:cubicBezTo>
                    <a:pt x="68" y="33"/>
                    <a:pt x="68" y="33"/>
                    <a:pt x="68" y="32"/>
                  </a:cubicBezTo>
                  <a:cubicBezTo>
                    <a:pt x="68" y="32"/>
                    <a:pt x="68" y="32"/>
                    <a:pt x="68" y="32"/>
                  </a:cubicBezTo>
                  <a:cubicBezTo>
                    <a:pt x="68" y="31"/>
                    <a:pt x="67" y="31"/>
                    <a:pt x="67" y="31"/>
                  </a:cubicBezTo>
                  <a:cubicBezTo>
                    <a:pt x="67" y="31"/>
                    <a:pt x="67" y="31"/>
                    <a:pt x="67" y="31"/>
                  </a:cubicBezTo>
                  <a:cubicBezTo>
                    <a:pt x="66" y="31"/>
                    <a:pt x="65" y="31"/>
                    <a:pt x="64" y="32"/>
                  </a:cubicBezTo>
                  <a:cubicBezTo>
                    <a:pt x="64" y="32"/>
                    <a:pt x="64" y="32"/>
                    <a:pt x="64" y="32"/>
                  </a:cubicBezTo>
                  <a:cubicBezTo>
                    <a:pt x="63" y="33"/>
                    <a:pt x="62" y="34"/>
                    <a:pt x="61" y="35"/>
                  </a:cubicBezTo>
                  <a:cubicBezTo>
                    <a:pt x="61" y="35"/>
                    <a:pt x="61" y="35"/>
                    <a:pt x="61" y="35"/>
                  </a:cubicBezTo>
                  <a:cubicBezTo>
                    <a:pt x="60" y="35"/>
                    <a:pt x="59" y="36"/>
                    <a:pt x="59" y="36"/>
                  </a:cubicBezTo>
                  <a:cubicBezTo>
                    <a:pt x="59" y="36"/>
                    <a:pt x="59" y="36"/>
                    <a:pt x="59" y="35"/>
                  </a:cubicBezTo>
                  <a:cubicBezTo>
                    <a:pt x="59" y="35"/>
                    <a:pt x="59" y="35"/>
                    <a:pt x="59" y="35"/>
                  </a:cubicBezTo>
                  <a:cubicBezTo>
                    <a:pt x="58" y="33"/>
                    <a:pt x="59" y="30"/>
                    <a:pt x="59" y="27"/>
                  </a:cubicBezTo>
                  <a:cubicBezTo>
                    <a:pt x="59" y="27"/>
                    <a:pt x="59" y="27"/>
                    <a:pt x="59" y="27"/>
                  </a:cubicBezTo>
                  <a:cubicBezTo>
                    <a:pt x="59" y="23"/>
                    <a:pt x="59" y="19"/>
                    <a:pt x="58" y="15"/>
                  </a:cubicBezTo>
                  <a:cubicBezTo>
                    <a:pt x="58" y="14"/>
                    <a:pt x="58" y="14"/>
                    <a:pt x="58" y="14"/>
                  </a:cubicBezTo>
                  <a:cubicBezTo>
                    <a:pt x="58" y="8"/>
                    <a:pt x="55" y="3"/>
                    <a:pt x="51" y="1"/>
                  </a:cubicBezTo>
                  <a:cubicBezTo>
                    <a:pt x="48" y="0"/>
                    <a:pt x="45" y="0"/>
                    <a:pt x="41" y="2"/>
                  </a:cubicBezTo>
                  <a:cubicBezTo>
                    <a:pt x="40" y="2"/>
                    <a:pt x="39" y="3"/>
                    <a:pt x="38" y="3"/>
                  </a:cubicBezTo>
                  <a:cubicBezTo>
                    <a:pt x="33" y="6"/>
                    <a:pt x="28" y="11"/>
                    <a:pt x="25" y="17"/>
                  </a:cubicBezTo>
                  <a:cubicBezTo>
                    <a:pt x="22" y="22"/>
                    <a:pt x="20" y="28"/>
                    <a:pt x="18" y="33"/>
                  </a:cubicBezTo>
                  <a:cubicBezTo>
                    <a:pt x="18" y="33"/>
                    <a:pt x="18" y="33"/>
                    <a:pt x="18" y="33"/>
                  </a:cubicBezTo>
                  <a:cubicBezTo>
                    <a:pt x="17" y="39"/>
                    <a:pt x="17" y="45"/>
                    <a:pt x="17" y="50"/>
                  </a:cubicBezTo>
                  <a:cubicBezTo>
                    <a:pt x="18" y="53"/>
                    <a:pt x="18" y="56"/>
                    <a:pt x="18" y="60"/>
                  </a:cubicBezTo>
                  <a:cubicBezTo>
                    <a:pt x="18" y="60"/>
                    <a:pt x="18" y="60"/>
                    <a:pt x="18" y="60"/>
                  </a:cubicBezTo>
                  <a:cubicBezTo>
                    <a:pt x="17" y="61"/>
                    <a:pt x="15" y="61"/>
                    <a:pt x="14" y="62"/>
                  </a:cubicBezTo>
                  <a:cubicBezTo>
                    <a:pt x="14" y="62"/>
                    <a:pt x="14" y="62"/>
                    <a:pt x="14" y="62"/>
                  </a:cubicBezTo>
                  <a:cubicBezTo>
                    <a:pt x="14" y="62"/>
                    <a:pt x="13" y="62"/>
                    <a:pt x="12" y="62"/>
                  </a:cubicBezTo>
                  <a:cubicBezTo>
                    <a:pt x="12" y="62"/>
                    <a:pt x="12" y="62"/>
                    <a:pt x="12" y="62"/>
                  </a:cubicBezTo>
                  <a:cubicBezTo>
                    <a:pt x="11" y="62"/>
                    <a:pt x="10" y="63"/>
                    <a:pt x="9" y="64"/>
                  </a:cubicBezTo>
                  <a:cubicBezTo>
                    <a:pt x="9" y="64"/>
                    <a:pt x="9" y="64"/>
                    <a:pt x="9" y="64"/>
                  </a:cubicBezTo>
                  <a:cubicBezTo>
                    <a:pt x="9" y="64"/>
                    <a:pt x="9" y="64"/>
                    <a:pt x="9" y="64"/>
                  </a:cubicBezTo>
                  <a:cubicBezTo>
                    <a:pt x="9" y="65"/>
                    <a:pt x="8" y="67"/>
                    <a:pt x="8" y="68"/>
                  </a:cubicBezTo>
                  <a:cubicBezTo>
                    <a:pt x="8" y="68"/>
                    <a:pt x="8" y="68"/>
                    <a:pt x="8" y="68"/>
                  </a:cubicBezTo>
                  <a:cubicBezTo>
                    <a:pt x="8" y="69"/>
                    <a:pt x="8" y="69"/>
                    <a:pt x="8" y="69"/>
                  </a:cubicBezTo>
                  <a:cubicBezTo>
                    <a:pt x="8" y="69"/>
                    <a:pt x="8" y="70"/>
                    <a:pt x="9" y="70"/>
                  </a:cubicBezTo>
                  <a:cubicBezTo>
                    <a:pt x="10" y="71"/>
                    <a:pt x="10" y="71"/>
                    <a:pt x="10" y="71"/>
                  </a:cubicBezTo>
                  <a:cubicBezTo>
                    <a:pt x="10" y="71"/>
                    <a:pt x="10" y="71"/>
                    <a:pt x="10" y="71"/>
                  </a:cubicBezTo>
                  <a:cubicBezTo>
                    <a:pt x="11" y="71"/>
                    <a:pt x="13" y="71"/>
                    <a:pt x="15" y="71"/>
                  </a:cubicBezTo>
                  <a:cubicBezTo>
                    <a:pt x="16" y="71"/>
                    <a:pt x="17" y="72"/>
                    <a:pt x="17" y="73"/>
                  </a:cubicBezTo>
                  <a:cubicBezTo>
                    <a:pt x="17" y="75"/>
                    <a:pt x="17" y="77"/>
                    <a:pt x="16" y="80"/>
                  </a:cubicBezTo>
                  <a:cubicBezTo>
                    <a:pt x="16" y="80"/>
                    <a:pt x="16" y="80"/>
                    <a:pt x="16" y="80"/>
                  </a:cubicBezTo>
                  <a:cubicBezTo>
                    <a:pt x="14" y="86"/>
                    <a:pt x="12" y="92"/>
                    <a:pt x="8" y="98"/>
                  </a:cubicBezTo>
                  <a:cubicBezTo>
                    <a:pt x="7" y="101"/>
                    <a:pt x="5" y="103"/>
                    <a:pt x="3" y="105"/>
                  </a:cubicBezTo>
                  <a:cubicBezTo>
                    <a:pt x="3" y="105"/>
                    <a:pt x="3" y="105"/>
                    <a:pt x="3" y="105"/>
                  </a:cubicBezTo>
                  <a:cubicBezTo>
                    <a:pt x="2" y="106"/>
                    <a:pt x="1" y="106"/>
                    <a:pt x="1" y="108"/>
                  </a:cubicBezTo>
                  <a:cubicBezTo>
                    <a:pt x="1" y="109"/>
                    <a:pt x="1" y="109"/>
                    <a:pt x="1" y="109"/>
                  </a:cubicBezTo>
                  <a:cubicBezTo>
                    <a:pt x="0" y="110"/>
                    <a:pt x="1" y="111"/>
                    <a:pt x="1" y="111"/>
                  </a:cubicBezTo>
                  <a:cubicBezTo>
                    <a:pt x="2" y="111"/>
                    <a:pt x="2" y="111"/>
                    <a:pt x="2" y="111"/>
                  </a:cubicBezTo>
                  <a:cubicBezTo>
                    <a:pt x="2" y="111"/>
                    <a:pt x="2" y="111"/>
                    <a:pt x="2" y="111"/>
                  </a:cubicBezTo>
                  <a:cubicBezTo>
                    <a:pt x="3" y="112"/>
                    <a:pt x="5" y="112"/>
                    <a:pt x="7" y="111"/>
                  </a:cubicBezTo>
                  <a:cubicBezTo>
                    <a:pt x="7" y="111"/>
                    <a:pt x="7" y="111"/>
                    <a:pt x="7" y="111"/>
                  </a:cubicBezTo>
                  <a:cubicBezTo>
                    <a:pt x="8" y="111"/>
                    <a:pt x="9" y="111"/>
                    <a:pt x="10" y="111"/>
                  </a:cubicBezTo>
                  <a:cubicBezTo>
                    <a:pt x="10" y="111"/>
                    <a:pt x="10" y="111"/>
                    <a:pt x="11" y="112"/>
                  </a:cubicBezTo>
                  <a:cubicBezTo>
                    <a:pt x="11" y="113"/>
                    <a:pt x="11" y="115"/>
                    <a:pt x="11" y="116"/>
                  </a:cubicBezTo>
                  <a:cubicBezTo>
                    <a:pt x="12" y="117"/>
                    <a:pt x="12" y="117"/>
                    <a:pt x="12" y="117"/>
                  </a:cubicBezTo>
                  <a:cubicBezTo>
                    <a:pt x="13" y="117"/>
                    <a:pt x="13" y="116"/>
                    <a:pt x="13" y="116"/>
                  </a:cubicBezTo>
                  <a:cubicBezTo>
                    <a:pt x="14" y="116"/>
                    <a:pt x="14" y="116"/>
                    <a:pt x="14" y="116"/>
                  </a:cubicBezTo>
                  <a:cubicBezTo>
                    <a:pt x="16" y="113"/>
                    <a:pt x="19" y="111"/>
                    <a:pt x="22" y="111"/>
                  </a:cubicBezTo>
                  <a:cubicBezTo>
                    <a:pt x="25" y="110"/>
                    <a:pt x="27" y="112"/>
                    <a:pt x="30" y="113"/>
                  </a:cubicBezTo>
                  <a:cubicBezTo>
                    <a:pt x="30" y="113"/>
                    <a:pt x="30" y="113"/>
                    <a:pt x="30" y="113"/>
                  </a:cubicBezTo>
                  <a:cubicBezTo>
                    <a:pt x="31" y="113"/>
                    <a:pt x="34" y="114"/>
                    <a:pt x="36" y="113"/>
                  </a:cubicBezTo>
                  <a:cubicBezTo>
                    <a:pt x="36" y="113"/>
                    <a:pt x="36" y="113"/>
                    <a:pt x="36" y="113"/>
                  </a:cubicBezTo>
                  <a:cubicBezTo>
                    <a:pt x="38" y="112"/>
                    <a:pt x="39" y="110"/>
                    <a:pt x="41" y="109"/>
                  </a:cubicBezTo>
                  <a:cubicBezTo>
                    <a:pt x="41" y="109"/>
                    <a:pt x="41" y="109"/>
                    <a:pt x="41" y="109"/>
                  </a:cubicBezTo>
                  <a:cubicBezTo>
                    <a:pt x="43" y="108"/>
                    <a:pt x="44" y="107"/>
                    <a:pt x="45" y="105"/>
                  </a:cubicBezTo>
                  <a:cubicBezTo>
                    <a:pt x="45" y="105"/>
                    <a:pt x="45" y="105"/>
                    <a:pt x="45" y="105"/>
                  </a:cubicBezTo>
                  <a:cubicBezTo>
                    <a:pt x="48" y="100"/>
                    <a:pt x="51" y="96"/>
                    <a:pt x="53" y="93"/>
                  </a:cubicBezTo>
                  <a:cubicBezTo>
                    <a:pt x="54" y="93"/>
                    <a:pt x="54" y="93"/>
                    <a:pt x="54" y="93"/>
                  </a:cubicBezTo>
                  <a:cubicBezTo>
                    <a:pt x="54" y="92"/>
                    <a:pt x="56" y="91"/>
                    <a:pt x="57" y="90"/>
                  </a:cubicBezTo>
                  <a:cubicBezTo>
                    <a:pt x="57" y="90"/>
                    <a:pt x="57" y="90"/>
                    <a:pt x="57" y="90"/>
                  </a:cubicBezTo>
                  <a:cubicBezTo>
                    <a:pt x="59" y="89"/>
                    <a:pt x="61" y="88"/>
                    <a:pt x="64" y="87"/>
                  </a:cubicBezTo>
                  <a:cubicBezTo>
                    <a:pt x="64" y="87"/>
                    <a:pt x="64" y="87"/>
                    <a:pt x="64" y="87"/>
                  </a:cubicBezTo>
                  <a:cubicBezTo>
                    <a:pt x="64" y="86"/>
                    <a:pt x="64" y="86"/>
                    <a:pt x="65" y="86"/>
                  </a:cubicBezTo>
                  <a:cubicBezTo>
                    <a:pt x="65" y="85"/>
                    <a:pt x="65" y="85"/>
                    <a:pt x="65" y="85"/>
                  </a:cubicBezTo>
                  <a:cubicBezTo>
                    <a:pt x="65" y="84"/>
                    <a:pt x="65" y="84"/>
                    <a:pt x="65" y="84"/>
                  </a:cubicBezTo>
                  <a:cubicBezTo>
                    <a:pt x="65" y="84"/>
                    <a:pt x="65" y="84"/>
                    <a:pt x="65" y="84"/>
                  </a:cubicBezTo>
                  <a:cubicBezTo>
                    <a:pt x="65" y="82"/>
                    <a:pt x="66" y="80"/>
                    <a:pt x="66" y="78"/>
                  </a:cubicBezTo>
                  <a:cubicBezTo>
                    <a:pt x="67" y="78"/>
                    <a:pt x="67" y="77"/>
                    <a:pt x="68" y="77"/>
                  </a:cubicBezTo>
                  <a:cubicBezTo>
                    <a:pt x="68" y="77"/>
                    <a:pt x="68" y="77"/>
                    <a:pt x="68" y="77"/>
                  </a:cubicBezTo>
                  <a:cubicBezTo>
                    <a:pt x="70" y="75"/>
                    <a:pt x="72" y="73"/>
                    <a:pt x="73" y="71"/>
                  </a:cubicBezTo>
                  <a:cubicBezTo>
                    <a:pt x="73" y="71"/>
                    <a:pt x="73" y="71"/>
                    <a:pt x="73" y="71"/>
                  </a:cubicBezTo>
                  <a:cubicBezTo>
                    <a:pt x="74" y="70"/>
                    <a:pt x="75" y="69"/>
                    <a:pt x="75" y="68"/>
                  </a:cubicBezTo>
                  <a:cubicBezTo>
                    <a:pt x="75" y="67"/>
                    <a:pt x="75" y="67"/>
                    <a:pt x="75" y="67"/>
                  </a:cubicBezTo>
                  <a:cubicBezTo>
                    <a:pt x="76" y="66"/>
                    <a:pt x="76" y="65"/>
                    <a:pt x="75"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2" name="ïşlîďe"/>
            <p:cNvSpPr/>
            <p:nvPr/>
          </p:nvSpPr>
          <p:spPr bwMode="auto">
            <a:xfrm>
              <a:off x="5641975" y="3897313"/>
              <a:ext cx="469900" cy="654050"/>
            </a:xfrm>
            <a:custGeom>
              <a:avLst/>
              <a:gdLst>
                <a:gd name="T0" fmla="*/ 17 w 185"/>
                <a:gd name="T1" fmla="*/ 67 h 259"/>
                <a:gd name="T2" fmla="*/ 123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5"/>
                    <a:pt x="123" y="5"/>
                    <a:pt x="123"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3" name="iṩ1íďê"/>
            <p:cNvSpPr/>
            <p:nvPr/>
          </p:nvSpPr>
          <p:spPr bwMode="auto">
            <a:xfrm>
              <a:off x="5761038" y="3965575"/>
              <a:ext cx="350838" cy="585788"/>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6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1"/>
                    <a:pt x="0" y="84"/>
                    <a:pt x="0" y="95"/>
                  </a:cubicBezTo>
                  <a:cubicBezTo>
                    <a:pt x="0" y="217"/>
                    <a:pt x="0" y="217"/>
                    <a:pt x="0" y="217"/>
                  </a:cubicBezTo>
                  <a:cubicBezTo>
                    <a:pt x="0" y="227"/>
                    <a:pt x="7" y="232"/>
                    <a:pt x="16" y="226"/>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4" name="iślïďé"/>
            <p:cNvSpPr/>
            <p:nvPr/>
          </p:nvSpPr>
          <p:spPr bwMode="auto">
            <a:xfrm>
              <a:off x="5829300" y="4167188"/>
              <a:ext cx="109538" cy="252413"/>
            </a:xfrm>
            <a:custGeom>
              <a:avLst/>
              <a:gdLst>
                <a:gd name="T0" fmla="*/ 31 w 43"/>
                <a:gd name="T1" fmla="*/ 81 h 100"/>
                <a:gd name="T2" fmla="*/ 37 w 43"/>
                <a:gd name="T3" fmla="*/ 73 h 100"/>
                <a:gd name="T4" fmla="*/ 40 w 43"/>
                <a:gd name="T5" fmla="*/ 65 h 100"/>
                <a:gd name="T6" fmla="*/ 43 w 43"/>
                <a:gd name="T7" fmla="*/ 50 h 100"/>
                <a:gd name="T8" fmla="*/ 41 w 43"/>
                <a:gd name="T9" fmla="*/ 40 h 100"/>
                <a:gd name="T10" fmla="*/ 35 w 43"/>
                <a:gd name="T11" fmla="*/ 36 h 100"/>
                <a:gd name="T12" fmla="*/ 39 w 43"/>
                <a:gd name="T13" fmla="*/ 29 h 100"/>
                <a:gd name="T14" fmla="*/ 41 w 43"/>
                <a:gd name="T15" fmla="*/ 16 h 100"/>
                <a:gd name="T16" fmla="*/ 39 w 43"/>
                <a:gd name="T17" fmla="*/ 5 h 100"/>
                <a:gd name="T18" fmla="*/ 25 w 43"/>
                <a:gd name="T19" fmla="*/ 4 h 100"/>
                <a:gd name="T20" fmla="*/ 0 w 43"/>
                <a:gd name="T21" fmla="*/ 19 h 100"/>
                <a:gd name="T22" fmla="*/ 0 w 43"/>
                <a:gd name="T23" fmla="*/ 100 h 100"/>
                <a:gd name="T24" fmla="*/ 23 w 43"/>
                <a:gd name="T25" fmla="*/ 86 h 100"/>
                <a:gd name="T26" fmla="*/ 31 w 43"/>
                <a:gd name="T27" fmla="*/ 81 h 100"/>
                <a:gd name="T28" fmla="*/ 10 w 43"/>
                <a:gd name="T29" fmla="*/ 27 h 100"/>
                <a:gd name="T30" fmla="*/ 21 w 43"/>
                <a:gd name="T31" fmla="*/ 20 h 100"/>
                <a:gd name="T32" fmla="*/ 28 w 43"/>
                <a:gd name="T33" fmla="*/ 18 h 100"/>
                <a:gd name="T34" fmla="*/ 30 w 43"/>
                <a:gd name="T35" fmla="*/ 24 h 100"/>
                <a:gd name="T36" fmla="*/ 28 w 43"/>
                <a:gd name="T37" fmla="*/ 32 h 100"/>
                <a:gd name="T38" fmla="*/ 23 w 43"/>
                <a:gd name="T39" fmla="*/ 37 h 100"/>
                <a:gd name="T40" fmla="*/ 10 w 43"/>
                <a:gd name="T41" fmla="*/ 45 h 100"/>
                <a:gd name="T42" fmla="*/ 10 w 43"/>
                <a:gd name="T43" fmla="*/ 27 h 100"/>
                <a:gd name="T44" fmla="*/ 10 w 43"/>
                <a:gd name="T45" fmla="*/ 80 h 100"/>
                <a:gd name="T46" fmla="*/ 10 w 43"/>
                <a:gd name="T47" fmla="*/ 58 h 100"/>
                <a:gd name="T48" fmla="*/ 23 w 43"/>
                <a:gd name="T49" fmla="*/ 50 h 100"/>
                <a:gd name="T50" fmla="*/ 28 w 43"/>
                <a:gd name="T51" fmla="*/ 49 h 100"/>
                <a:gd name="T52" fmla="*/ 32 w 43"/>
                <a:gd name="T53" fmla="*/ 56 h 100"/>
                <a:gd name="T54" fmla="*/ 28 w 43"/>
                <a:gd name="T55" fmla="*/ 68 h 100"/>
                <a:gd name="T56" fmla="*/ 23 w 43"/>
                <a:gd name="T57" fmla="*/ 72 h 100"/>
                <a:gd name="T58" fmla="*/ 10 w 43"/>
                <a:gd name="T5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100">
                  <a:moveTo>
                    <a:pt x="31" y="81"/>
                  </a:moveTo>
                  <a:cubicBezTo>
                    <a:pt x="33" y="79"/>
                    <a:pt x="35" y="76"/>
                    <a:pt x="37" y="73"/>
                  </a:cubicBezTo>
                  <a:cubicBezTo>
                    <a:pt x="38" y="71"/>
                    <a:pt x="39" y="68"/>
                    <a:pt x="40" y="65"/>
                  </a:cubicBezTo>
                  <a:cubicBezTo>
                    <a:pt x="42" y="60"/>
                    <a:pt x="43" y="55"/>
                    <a:pt x="43" y="50"/>
                  </a:cubicBezTo>
                  <a:cubicBezTo>
                    <a:pt x="43" y="46"/>
                    <a:pt x="42" y="42"/>
                    <a:pt x="41" y="40"/>
                  </a:cubicBezTo>
                  <a:cubicBezTo>
                    <a:pt x="39" y="37"/>
                    <a:pt x="37" y="36"/>
                    <a:pt x="35" y="36"/>
                  </a:cubicBezTo>
                  <a:cubicBezTo>
                    <a:pt x="36" y="34"/>
                    <a:pt x="38" y="31"/>
                    <a:pt x="39" y="29"/>
                  </a:cubicBezTo>
                  <a:cubicBezTo>
                    <a:pt x="40" y="25"/>
                    <a:pt x="41" y="21"/>
                    <a:pt x="41" y="16"/>
                  </a:cubicBezTo>
                  <a:cubicBezTo>
                    <a:pt x="41" y="11"/>
                    <a:pt x="40" y="7"/>
                    <a:pt x="39" y="5"/>
                  </a:cubicBezTo>
                  <a:cubicBezTo>
                    <a:pt x="36" y="1"/>
                    <a:pt x="31" y="0"/>
                    <a:pt x="25" y="4"/>
                  </a:cubicBezTo>
                  <a:cubicBezTo>
                    <a:pt x="0" y="19"/>
                    <a:pt x="0" y="19"/>
                    <a:pt x="0" y="19"/>
                  </a:cubicBezTo>
                  <a:cubicBezTo>
                    <a:pt x="0" y="100"/>
                    <a:pt x="0" y="100"/>
                    <a:pt x="0" y="100"/>
                  </a:cubicBezTo>
                  <a:cubicBezTo>
                    <a:pt x="23" y="86"/>
                    <a:pt x="23" y="86"/>
                    <a:pt x="23" y="86"/>
                  </a:cubicBezTo>
                  <a:cubicBezTo>
                    <a:pt x="26" y="84"/>
                    <a:pt x="28" y="83"/>
                    <a:pt x="31" y="81"/>
                  </a:cubicBezTo>
                  <a:close/>
                  <a:moveTo>
                    <a:pt x="10" y="27"/>
                  </a:moveTo>
                  <a:cubicBezTo>
                    <a:pt x="21" y="20"/>
                    <a:pt x="21" y="20"/>
                    <a:pt x="21" y="20"/>
                  </a:cubicBezTo>
                  <a:cubicBezTo>
                    <a:pt x="24" y="19"/>
                    <a:pt x="26" y="18"/>
                    <a:pt x="28" y="18"/>
                  </a:cubicBezTo>
                  <a:cubicBezTo>
                    <a:pt x="30" y="18"/>
                    <a:pt x="30" y="20"/>
                    <a:pt x="30" y="24"/>
                  </a:cubicBezTo>
                  <a:cubicBezTo>
                    <a:pt x="30" y="27"/>
                    <a:pt x="30" y="30"/>
                    <a:pt x="28" y="32"/>
                  </a:cubicBezTo>
                  <a:cubicBezTo>
                    <a:pt x="27" y="34"/>
                    <a:pt x="25" y="36"/>
                    <a:pt x="23" y="37"/>
                  </a:cubicBezTo>
                  <a:cubicBezTo>
                    <a:pt x="10" y="45"/>
                    <a:pt x="10" y="45"/>
                    <a:pt x="10" y="45"/>
                  </a:cubicBezTo>
                  <a:lnTo>
                    <a:pt x="10" y="27"/>
                  </a:lnTo>
                  <a:close/>
                  <a:moveTo>
                    <a:pt x="10" y="80"/>
                  </a:moveTo>
                  <a:cubicBezTo>
                    <a:pt x="10" y="58"/>
                    <a:pt x="10" y="58"/>
                    <a:pt x="10" y="58"/>
                  </a:cubicBezTo>
                  <a:cubicBezTo>
                    <a:pt x="23" y="50"/>
                    <a:pt x="23" y="50"/>
                    <a:pt x="23" y="50"/>
                  </a:cubicBezTo>
                  <a:cubicBezTo>
                    <a:pt x="25" y="49"/>
                    <a:pt x="27" y="49"/>
                    <a:pt x="28" y="49"/>
                  </a:cubicBezTo>
                  <a:cubicBezTo>
                    <a:pt x="30" y="49"/>
                    <a:pt x="32" y="51"/>
                    <a:pt x="32" y="56"/>
                  </a:cubicBezTo>
                  <a:cubicBezTo>
                    <a:pt x="32" y="61"/>
                    <a:pt x="30" y="65"/>
                    <a:pt x="28" y="68"/>
                  </a:cubicBezTo>
                  <a:cubicBezTo>
                    <a:pt x="27" y="69"/>
                    <a:pt x="25" y="71"/>
                    <a:pt x="23" y="72"/>
                  </a:cubicBezTo>
                  <a:lnTo>
                    <a:pt x="10"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5" name="iṣļïdê"/>
            <p:cNvSpPr/>
            <p:nvPr/>
          </p:nvSpPr>
          <p:spPr bwMode="auto">
            <a:xfrm>
              <a:off x="5946775" y="4162425"/>
              <a:ext cx="96838" cy="174625"/>
            </a:xfrm>
            <a:custGeom>
              <a:avLst/>
              <a:gdLst>
                <a:gd name="T0" fmla="*/ 6 w 38"/>
                <a:gd name="T1" fmla="*/ 66 h 69"/>
                <a:gd name="T2" fmla="*/ 19 w 38"/>
                <a:gd name="T3" fmla="*/ 66 h 69"/>
                <a:gd name="T4" fmla="*/ 34 w 38"/>
                <a:gd name="T5" fmla="*/ 49 h 69"/>
                <a:gd name="T6" fmla="*/ 38 w 38"/>
                <a:gd name="T7" fmla="*/ 36 h 69"/>
                <a:gd name="T8" fmla="*/ 27 w 38"/>
                <a:gd name="T9" fmla="*/ 42 h 69"/>
                <a:gd name="T10" fmla="*/ 25 w 38"/>
                <a:gd name="T11" fmla="*/ 47 h 69"/>
                <a:gd name="T12" fmla="*/ 20 w 38"/>
                <a:gd name="T13" fmla="*/ 53 h 69"/>
                <a:gd name="T14" fmla="*/ 14 w 38"/>
                <a:gd name="T15" fmla="*/ 54 h 69"/>
                <a:gd name="T16" fmla="*/ 10 w 38"/>
                <a:gd name="T17" fmla="*/ 44 h 69"/>
                <a:gd name="T18" fmla="*/ 38 w 38"/>
                <a:gd name="T19" fmla="*/ 27 h 69"/>
                <a:gd name="T20" fmla="*/ 38 w 38"/>
                <a:gd name="T21" fmla="*/ 16 h 69"/>
                <a:gd name="T22" fmla="*/ 35 w 38"/>
                <a:gd name="T23" fmla="*/ 5 h 69"/>
                <a:gd name="T24" fmla="*/ 28 w 38"/>
                <a:gd name="T25" fmla="*/ 0 h 69"/>
                <a:gd name="T26" fmla="*/ 19 w 38"/>
                <a:gd name="T27" fmla="*/ 2 h 69"/>
                <a:gd name="T28" fmla="*/ 5 w 38"/>
                <a:gd name="T29" fmla="*/ 19 h 69"/>
                <a:gd name="T30" fmla="*/ 0 w 38"/>
                <a:gd name="T31" fmla="*/ 46 h 69"/>
                <a:gd name="T32" fmla="*/ 6 w 38"/>
                <a:gd name="T33" fmla="*/ 66 h 69"/>
                <a:gd name="T34" fmla="*/ 13 w 38"/>
                <a:gd name="T35" fmla="*/ 22 h 69"/>
                <a:gd name="T36" fmla="*/ 19 w 38"/>
                <a:gd name="T37" fmla="*/ 15 h 69"/>
                <a:gd name="T38" fmla="*/ 25 w 38"/>
                <a:gd name="T39" fmla="*/ 15 h 69"/>
                <a:gd name="T40" fmla="*/ 28 w 38"/>
                <a:gd name="T41" fmla="*/ 23 h 69"/>
                <a:gd name="T42" fmla="*/ 10 w 38"/>
                <a:gd name="T43" fmla="*/ 33 h 69"/>
                <a:gd name="T44" fmla="*/ 13 w 38"/>
                <a:gd name="T45" fmla="*/ 2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69">
                  <a:moveTo>
                    <a:pt x="6" y="66"/>
                  </a:moveTo>
                  <a:cubicBezTo>
                    <a:pt x="10" y="69"/>
                    <a:pt x="14" y="69"/>
                    <a:pt x="19" y="66"/>
                  </a:cubicBezTo>
                  <a:cubicBezTo>
                    <a:pt x="26" y="62"/>
                    <a:pt x="30" y="56"/>
                    <a:pt x="34" y="49"/>
                  </a:cubicBezTo>
                  <a:cubicBezTo>
                    <a:pt x="36" y="44"/>
                    <a:pt x="37" y="39"/>
                    <a:pt x="38" y="36"/>
                  </a:cubicBezTo>
                  <a:cubicBezTo>
                    <a:pt x="27" y="42"/>
                    <a:pt x="27" y="42"/>
                    <a:pt x="27" y="42"/>
                  </a:cubicBezTo>
                  <a:cubicBezTo>
                    <a:pt x="27" y="44"/>
                    <a:pt x="26" y="45"/>
                    <a:pt x="25" y="47"/>
                  </a:cubicBezTo>
                  <a:cubicBezTo>
                    <a:pt x="24" y="50"/>
                    <a:pt x="22" y="52"/>
                    <a:pt x="20" y="53"/>
                  </a:cubicBezTo>
                  <a:cubicBezTo>
                    <a:pt x="17" y="54"/>
                    <a:pt x="15" y="54"/>
                    <a:pt x="14" y="54"/>
                  </a:cubicBezTo>
                  <a:cubicBezTo>
                    <a:pt x="11" y="53"/>
                    <a:pt x="10" y="49"/>
                    <a:pt x="10" y="44"/>
                  </a:cubicBezTo>
                  <a:cubicBezTo>
                    <a:pt x="38" y="27"/>
                    <a:pt x="38" y="27"/>
                    <a:pt x="38" y="27"/>
                  </a:cubicBezTo>
                  <a:cubicBezTo>
                    <a:pt x="38" y="22"/>
                    <a:pt x="38" y="18"/>
                    <a:pt x="38" y="16"/>
                  </a:cubicBezTo>
                  <a:cubicBezTo>
                    <a:pt x="37" y="11"/>
                    <a:pt x="36" y="8"/>
                    <a:pt x="35" y="5"/>
                  </a:cubicBezTo>
                  <a:cubicBezTo>
                    <a:pt x="33" y="2"/>
                    <a:pt x="31" y="0"/>
                    <a:pt x="28" y="0"/>
                  </a:cubicBezTo>
                  <a:cubicBezTo>
                    <a:pt x="25" y="0"/>
                    <a:pt x="22" y="0"/>
                    <a:pt x="19" y="2"/>
                  </a:cubicBezTo>
                  <a:cubicBezTo>
                    <a:pt x="13" y="6"/>
                    <a:pt x="9" y="11"/>
                    <a:pt x="5" y="19"/>
                  </a:cubicBezTo>
                  <a:cubicBezTo>
                    <a:pt x="1" y="26"/>
                    <a:pt x="0" y="35"/>
                    <a:pt x="0" y="46"/>
                  </a:cubicBezTo>
                  <a:cubicBezTo>
                    <a:pt x="0" y="57"/>
                    <a:pt x="2" y="64"/>
                    <a:pt x="6" y="66"/>
                  </a:cubicBezTo>
                  <a:close/>
                  <a:moveTo>
                    <a:pt x="13" y="22"/>
                  </a:moveTo>
                  <a:cubicBezTo>
                    <a:pt x="14" y="19"/>
                    <a:pt x="16" y="17"/>
                    <a:pt x="19" y="15"/>
                  </a:cubicBezTo>
                  <a:cubicBezTo>
                    <a:pt x="21" y="14"/>
                    <a:pt x="23" y="14"/>
                    <a:pt x="25" y="15"/>
                  </a:cubicBezTo>
                  <a:cubicBezTo>
                    <a:pt x="27" y="16"/>
                    <a:pt x="27" y="19"/>
                    <a:pt x="28" y="23"/>
                  </a:cubicBezTo>
                  <a:cubicBezTo>
                    <a:pt x="10" y="33"/>
                    <a:pt x="10" y="33"/>
                    <a:pt x="10" y="33"/>
                  </a:cubicBezTo>
                  <a:cubicBezTo>
                    <a:pt x="10" y="29"/>
                    <a:pt x="11" y="25"/>
                    <a:pt x="1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6" name="íṩ1ïḋê"/>
            <p:cNvSpPr/>
            <p:nvPr/>
          </p:nvSpPr>
          <p:spPr bwMode="auto">
            <a:xfrm>
              <a:off x="5964238" y="4114800"/>
              <a:ext cx="58738" cy="55563"/>
            </a:xfrm>
            <a:custGeom>
              <a:avLst/>
              <a:gdLst>
                <a:gd name="T0" fmla="*/ 37 w 37"/>
                <a:gd name="T1" fmla="*/ 0 h 35"/>
                <a:gd name="T2" fmla="*/ 0 w 37"/>
                <a:gd name="T3" fmla="*/ 22 h 35"/>
                <a:gd name="T4" fmla="*/ 0 w 37"/>
                <a:gd name="T5" fmla="*/ 35 h 35"/>
                <a:gd name="T6" fmla="*/ 37 w 37"/>
                <a:gd name="T7" fmla="*/ 14 h 35"/>
                <a:gd name="T8" fmla="*/ 37 w 37"/>
                <a:gd name="T9" fmla="*/ 0 h 35"/>
              </a:gdLst>
              <a:ahLst/>
              <a:cxnLst>
                <a:cxn ang="0">
                  <a:pos x="T0" y="T1"/>
                </a:cxn>
                <a:cxn ang="0">
                  <a:pos x="T2" y="T3"/>
                </a:cxn>
                <a:cxn ang="0">
                  <a:pos x="T4" y="T5"/>
                </a:cxn>
                <a:cxn ang="0">
                  <a:pos x="T6" y="T7"/>
                </a:cxn>
                <a:cxn ang="0">
                  <a:pos x="T8" y="T9"/>
                </a:cxn>
              </a:cxnLst>
              <a:rect l="0" t="0" r="r" b="b"/>
              <a:pathLst>
                <a:path w="37" h="35">
                  <a:moveTo>
                    <a:pt x="37" y="0"/>
                  </a:moveTo>
                  <a:lnTo>
                    <a:pt x="0" y="22"/>
                  </a:lnTo>
                  <a:lnTo>
                    <a:pt x="0" y="35"/>
                  </a:lnTo>
                  <a:lnTo>
                    <a:pt x="37" y="14"/>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7" name="iṡ1íďê"/>
            <p:cNvSpPr/>
            <p:nvPr/>
          </p:nvSpPr>
          <p:spPr bwMode="auto">
            <a:xfrm>
              <a:off x="5959475" y="3898900"/>
              <a:ext cx="88900" cy="17463"/>
            </a:xfrm>
            <a:custGeom>
              <a:avLst/>
              <a:gdLst>
                <a:gd name="T0" fmla="*/ 0 w 35"/>
                <a:gd name="T1" fmla="*/ 3 h 7"/>
                <a:gd name="T2" fmla="*/ 0 w 35"/>
                <a:gd name="T3" fmla="*/ 3 h 7"/>
                <a:gd name="T4" fmla="*/ 0 w 35"/>
                <a:gd name="T5" fmla="*/ 3 h 7"/>
                <a:gd name="T6" fmla="*/ 0 w 35"/>
                <a:gd name="T7" fmla="*/ 3 h 7"/>
                <a:gd name="T8" fmla="*/ 0 w 35"/>
                <a:gd name="T9" fmla="*/ 3 h 7"/>
                <a:gd name="T10" fmla="*/ 0 w 35"/>
                <a:gd name="T11" fmla="*/ 3 h 7"/>
                <a:gd name="T12" fmla="*/ 14 w 35"/>
                <a:gd name="T13" fmla="*/ 0 h 7"/>
                <a:gd name="T14" fmla="*/ 0 w 35"/>
                <a:gd name="T15" fmla="*/ 3 h 7"/>
                <a:gd name="T16" fmla="*/ 14 w 35"/>
                <a:gd name="T17" fmla="*/ 0 h 7"/>
                <a:gd name="T18" fmla="*/ 30 w 35"/>
                <a:gd name="T19" fmla="*/ 4 h 7"/>
                <a:gd name="T20" fmla="*/ 35 w 35"/>
                <a:gd name="T21" fmla="*/ 7 h 7"/>
                <a:gd name="T22" fmla="*/ 30 w 35"/>
                <a:gd name="T23" fmla="*/ 4 h 7"/>
                <a:gd name="T24" fmla="*/ 14 w 35"/>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7">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8" name="iṧḻiḋe"/>
            <p:cNvSpPr/>
            <p:nvPr/>
          </p:nvSpPr>
          <p:spPr bwMode="auto">
            <a:xfrm>
              <a:off x="5654675" y="3898900"/>
              <a:ext cx="457200" cy="263525"/>
            </a:xfrm>
            <a:custGeom>
              <a:avLst/>
              <a:gdLst>
                <a:gd name="T0" fmla="*/ 134 w 180"/>
                <a:gd name="T1" fmla="*/ 0 h 104"/>
                <a:gd name="T2" fmla="*/ 120 w 180"/>
                <a:gd name="T3" fmla="*/ 3 h 104"/>
                <a:gd name="T4" fmla="*/ 120 w 180"/>
                <a:gd name="T5" fmla="*/ 3 h 104"/>
                <a:gd name="T6" fmla="*/ 120 w 180"/>
                <a:gd name="T7" fmla="*/ 3 h 104"/>
                <a:gd name="T8" fmla="*/ 120 w 180"/>
                <a:gd name="T9" fmla="*/ 3 h 104"/>
                <a:gd name="T10" fmla="*/ 120 w 180"/>
                <a:gd name="T11" fmla="*/ 3 h 104"/>
                <a:gd name="T12" fmla="*/ 118 w 180"/>
                <a:gd name="T13" fmla="*/ 4 h 104"/>
                <a:gd name="T14" fmla="*/ 12 w 180"/>
                <a:gd name="T15" fmla="*/ 66 h 104"/>
                <a:gd name="T16" fmla="*/ 0 w 180"/>
                <a:gd name="T17" fmla="*/ 78 h 104"/>
                <a:gd name="T18" fmla="*/ 11 w 180"/>
                <a:gd name="T19" fmla="*/ 84 h 104"/>
                <a:gd name="T20" fmla="*/ 46 w 180"/>
                <a:gd name="T21" fmla="*/ 104 h 104"/>
                <a:gd name="T22" fmla="*/ 58 w 180"/>
                <a:gd name="T23" fmla="*/ 92 h 104"/>
                <a:gd name="T24" fmla="*/ 164 w 180"/>
                <a:gd name="T25" fmla="*/ 31 h 104"/>
                <a:gd name="T26" fmla="*/ 167 w 180"/>
                <a:gd name="T27" fmla="*/ 30 h 104"/>
                <a:gd name="T28" fmla="*/ 167 w 180"/>
                <a:gd name="T29" fmla="*/ 30 h 104"/>
                <a:gd name="T30" fmla="*/ 167 w 180"/>
                <a:gd name="T31" fmla="*/ 30 h 104"/>
                <a:gd name="T32" fmla="*/ 171 w 180"/>
                <a:gd name="T33" fmla="*/ 29 h 104"/>
                <a:gd name="T34" fmla="*/ 180 w 180"/>
                <a:gd name="T35" fmla="*/ 38 h 104"/>
                <a:gd name="T36" fmla="*/ 164 w 180"/>
                <a:gd name="T37" fmla="*/ 12 h 104"/>
                <a:gd name="T38" fmla="*/ 155 w 180"/>
                <a:gd name="T39" fmla="*/ 7 h 104"/>
                <a:gd name="T40" fmla="*/ 150 w 180"/>
                <a:gd name="T41" fmla="*/ 4 h 104"/>
                <a:gd name="T42" fmla="*/ 134 w 180"/>
                <a:gd name="T4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20" y="3"/>
                    <a:pt x="120" y="3"/>
                    <a:pt x="120" y="3"/>
                  </a:cubicBezTo>
                  <a:cubicBezTo>
                    <a:pt x="120" y="3"/>
                    <a:pt x="120" y="3"/>
                    <a:pt x="120" y="3"/>
                  </a:cubicBezTo>
                  <a:cubicBezTo>
                    <a:pt x="119" y="4"/>
                    <a:pt x="118" y="4"/>
                    <a:pt x="118" y="4"/>
                  </a:cubicBezTo>
                  <a:cubicBezTo>
                    <a:pt x="12" y="66"/>
                    <a:pt x="12" y="66"/>
                    <a:pt x="12" y="66"/>
                  </a:cubicBezTo>
                  <a:cubicBezTo>
                    <a:pt x="7" y="68"/>
                    <a:pt x="3" y="73"/>
                    <a:pt x="0" y="78"/>
                  </a:cubicBezTo>
                  <a:cubicBezTo>
                    <a:pt x="11" y="84"/>
                    <a:pt x="11" y="84"/>
                    <a:pt x="11" y="84"/>
                  </a:cubicBezTo>
                  <a:cubicBezTo>
                    <a:pt x="46" y="104"/>
                    <a:pt x="46" y="104"/>
                    <a:pt x="46" y="104"/>
                  </a:cubicBezTo>
                  <a:cubicBezTo>
                    <a:pt x="49" y="99"/>
                    <a:pt x="53" y="95"/>
                    <a:pt x="58" y="92"/>
                  </a:cubicBezTo>
                  <a:cubicBezTo>
                    <a:pt x="164" y="31"/>
                    <a:pt x="164" y="31"/>
                    <a:pt x="164" y="31"/>
                  </a:cubicBezTo>
                  <a:cubicBezTo>
                    <a:pt x="165" y="31"/>
                    <a:pt x="166" y="30"/>
                    <a:pt x="167" y="30"/>
                  </a:cubicBezTo>
                  <a:cubicBezTo>
                    <a:pt x="167" y="30"/>
                    <a:pt x="167" y="30"/>
                    <a:pt x="167" y="30"/>
                  </a:cubicBezTo>
                  <a:cubicBezTo>
                    <a:pt x="167" y="30"/>
                    <a:pt x="167" y="30"/>
                    <a:pt x="167" y="30"/>
                  </a:cubicBezTo>
                  <a:cubicBezTo>
                    <a:pt x="168" y="29"/>
                    <a:pt x="170" y="29"/>
                    <a:pt x="171" y="29"/>
                  </a:cubicBezTo>
                  <a:cubicBezTo>
                    <a:pt x="176" y="29"/>
                    <a:pt x="179" y="32"/>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9" name="ïšliḋe"/>
            <p:cNvSpPr/>
            <p:nvPr/>
          </p:nvSpPr>
          <p:spPr bwMode="auto">
            <a:xfrm>
              <a:off x="6078538" y="3971925"/>
              <a:ext cx="33338" cy="23813"/>
            </a:xfrm>
            <a:custGeom>
              <a:avLst/>
              <a:gdLst>
                <a:gd name="T0" fmla="*/ 0 w 13"/>
                <a:gd name="T1" fmla="*/ 1 h 9"/>
                <a:gd name="T2" fmla="*/ 0 w 13"/>
                <a:gd name="T3" fmla="*/ 1 h 9"/>
                <a:gd name="T4" fmla="*/ 0 w 13"/>
                <a:gd name="T5" fmla="*/ 1 h 9"/>
                <a:gd name="T6" fmla="*/ 4 w 13"/>
                <a:gd name="T7" fmla="*/ 0 h 9"/>
                <a:gd name="T8" fmla="*/ 0 w 13"/>
                <a:gd name="T9" fmla="*/ 1 h 9"/>
                <a:gd name="T10" fmla="*/ 4 w 13"/>
                <a:gd name="T11" fmla="*/ 0 h 9"/>
                <a:gd name="T12" fmla="*/ 13 w 13"/>
                <a:gd name="T13" fmla="*/ 9 h 9"/>
                <a:gd name="T14" fmla="*/ 13 w 13"/>
                <a:gd name="T15" fmla="*/ 9 h 9"/>
                <a:gd name="T16" fmla="*/ 4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0" y="1"/>
                  </a:moveTo>
                  <a:cubicBezTo>
                    <a:pt x="0" y="1"/>
                    <a:pt x="0" y="1"/>
                    <a:pt x="0" y="1"/>
                  </a:cubicBezTo>
                  <a:cubicBezTo>
                    <a:pt x="0" y="1"/>
                    <a:pt x="0" y="1"/>
                    <a:pt x="0" y="1"/>
                  </a:cubicBezTo>
                  <a:moveTo>
                    <a:pt x="4" y="0"/>
                  </a:moveTo>
                  <a:cubicBezTo>
                    <a:pt x="3" y="0"/>
                    <a:pt x="1" y="0"/>
                    <a:pt x="0" y="1"/>
                  </a:cubicBezTo>
                  <a:cubicBezTo>
                    <a:pt x="1" y="0"/>
                    <a:pt x="3" y="0"/>
                    <a:pt x="4" y="0"/>
                  </a:cubicBezTo>
                  <a:cubicBezTo>
                    <a:pt x="9" y="0"/>
                    <a:pt x="12" y="3"/>
                    <a:pt x="13" y="9"/>
                  </a:cubicBezTo>
                  <a:cubicBezTo>
                    <a:pt x="13" y="9"/>
                    <a:pt x="13" y="9"/>
                    <a:pt x="13" y="9"/>
                  </a:cubicBezTo>
                  <a:cubicBezTo>
                    <a:pt x="12" y="3"/>
                    <a:pt x="9" y="0"/>
                    <a:pt x="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0" name="ïṡ1ïďê"/>
            <p:cNvSpPr/>
            <p:nvPr/>
          </p:nvSpPr>
          <p:spPr bwMode="auto">
            <a:xfrm>
              <a:off x="5718175" y="4535488"/>
              <a:ext cx="0" cy="3175"/>
            </a:xfrm>
            <a:custGeom>
              <a:avLst/>
              <a:gdLst>
                <a:gd name="T0" fmla="*/ 0 h 1"/>
                <a:gd name="T1" fmla="*/ 1 h 1"/>
                <a:gd name="T2" fmla="*/ 0 h 1"/>
                <a:gd name="T3" fmla="*/ 0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1"/>
                    <a:pt x="0" y="1"/>
                  </a:cubicBezTo>
                  <a:cubicBezTo>
                    <a:pt x="0" y="1"/>
                    <a:pt x="0" y="0"/>
                    <a:pt x="0" y="0"/>
                  </a:cubicBezTo>
                  <a:moveTo>
                    <a:pt x="0" y="0"/>
                  </a:moveTo>
                  <a:cubicBezTo>
                    <a:pt x="0" y="0"/>
                    <a:pt x="0" y="0"/>
                    <a:pt x="0" y="0"/>
                  </a:cubicBezTo>
                  <a:cubicBezTo>
                    <a:pt x="0" y="0"/>
                    <a:pt x="0" y="0"/>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1" name="íšḻídé"/>
            <p:cNvSpPr/>
            <p:nvPr/>
          </p:nvSpPr>
          <p:spPr bwMode="auto">
            <a:xfrm>
              <a:off x="5641975" y="4095750"/>
              <a:ext cx="152400" cy="450850"/>
            </a:xfrm>
            <a:custGeom>
              <a:avLst/>
              <a:gdLst>
                <a:gd name="T0" fmla="*/ 5 w 60"/>
                <a:gd name="T1" fmla="*/ 0 h 178"/>
                <a:gd name="T2" fmla="*/ 0 w 60"/>
                <a:gd name="T3" fmla="*/ 16 h 178"/>
                <a:gd name="T4" fmla="*/ 0 w 60"/>
                <a:gd name="T5" fmla="*/ 16 h 178"/>
                <a:gd name="T6" fmla="*/ 0 w 60"/>
                <a:gd name="T7" fmla="*/ 138 h 178"/>
                <a:gd name="T8" fmla="*/ 17 w 60"/>
                <a:gd name="T9" fmla="*/ 167 h 178"/>
                <a:gd name="T10" fmla="*/ 30 w 60"/>
                <a:gd name="T11" fmla="*/ 174 h 178"/>
                <a:gd name="T12" fmla="*/ 30 w 60"/>
                <a:gd name="T13" fmla="*/ 174 h 178"/>
                <a:gd name="T14" fmla="*/ 30 w 60"/>
                <a:gd name="T15" fmla="*/ 174 h 178"/>
                <a:gd name="T16" fmla="*/ 30 w 60"/>
                <a:gd name="T17" fmla="*/ 174 h 178"/>
                <a:gd name="T18" fmla="*/ 30 w 60"/>
                <a:gd name="T19" fmla="*/ 175 h 178"/>
                <a:gd name="T20" fmla="*/ 46 w 60"/>
                <a:gd name="T21" fmla="*/ 178 h 178"/>
                <a:gd name="T22" fmla="*/ 60 w 60"/>
                <a:gd name="T23" fmla="*/ 176 h 178"/>
                <a:gd name="T24" fmla="*/ 56 w 60"/>
                <a:gd name="T25" fmla="*/ 177 h 178"/>
                <a:gd name="T26" fmla="*/ 47 w 60"/>
                <a:gd name="T27" fmla="*/ 165 h 178"/>
                <a:gd name="T28" fmla="*/ 47 w 60"/>
                <a:gd name="T29" fmla="*/ 43 h 178"/>
                <a:gd name="T30" fmla="*/ 47 w 60"/>
                <a:gd name="T31" fmla="*/ 36 h 178"/>
                <a:gd name="T32" fmla="*/ 51 w 60"/>
                <a:gd name="T33" fmla="*/ 26 h 178"/>
                <a:gd name="T34" fmla="*/ 51 w 60"/>
                <a:gd name="T35" fmla="*/ 26 h 178"/>
                <a:gd name="T36" fmla="*/ 51 w 60"/>
                <a:gd name="T37" fmla="*/ 26 h 178"/>
                <a:gd name="T38" fmla="*/ 16 w 60"/>
                <a:gd name="T39" fmla="*/ 6 h 178"/>
                <a:gd name="T40" fmla="*/ 5 w 60"/>
                <a:gd name="T4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178">
                  <a:moveTo>
                    <a:pt x="5" y="0"/>
                  </a:moveTo>
                  <a:cubicBezTo>
                    <a:pt x="2" y="5"/>
                    <a:pt x="0" y="11"/>
                    <a:pt x="0" y="16"/>
                  </a:cubicBezTo>
                  <a:cubicBezTo>
                    <a:pt x="0" y="16"/>
                    <a:pt x="0" y="16"/>
                    <a:pt x="0" y="16"/>
                  </a:cubicBezTo>
                  <a:cubicBezTo>
                    <a:pt x="0" y="138"/>
                    <a:pt x="0" y="138"/>
                    <a:pt x="0" y="138"/>
                  </a:cubicBezTo>
                  <a:cubicBezTo>
                    <a:pt x="0" y="149"/>
                    <a:pt x="8" y="161"/>
                    <a:pt x="17" y="167"/>
                  </a:cubicBezTo>
                  <a:cubicBezTo>
                    <a:pt x="30" y="174"/>
                    <a:pt x="30" y="174"/>
                    <a:pt x="30" y="174"/>
                  </a:cubicBezTo>
                  <a:cubicBezTo>
                    <a:pt x="30" y="174"/>
                    <a:pt x="30" y="174"/>
                    <a:pt x="30" y="174"/>
                  </a:cubicBezTo>
                  <a:cubicBezTo>
                    <a:pt x="30" y="174"/>
                    <a:pt x="30" y="174"/>
                    <a:pt x="30" y="174"/>
                  </a:cubicBezTo>
                  <a:cubicBezTo>
                    <a:pt x="30" y="174"/>
                    <a:pt x="30" y="174"/>
                    <a:pt x="30" y="174"/>
                  </a:cubicBezTo>
                  <a:cubicBezTo>
                    <a:pt x="30" y="174"/>
                    <a:pt x="30" y="175"/>
                    <a:pt x="30" y="175"/>
                  </a:cubicBezTo>
                  <a:cubicBezTo>
                    <a:pt x="35" y="177"/>
                    <a:pt x="41" y="178"/>
                    <a:pt x="46" y="178"/>
                  </a:cubicBezTo>
                  <a:cubicBezTo>
                    <a:pt x="51" y="178"/>
                    <a:pt x="56" y="177"/>
                    <a:pt x="60" y="176"/>
                  </a:cubicBezTo>
                  <a:cubicBezTo>
                    <a:pt x="58" y="176"/>
                    <a:pt x="57" y="177"/>
                    <a:pt x="56" y="177"/>
                  </a:cubicBezTo>
                  <a:cubicBezTo>
                    <a:pt x="50" y="177"/>
                    <a:pt x="47" y="172"/>
                    <a:pt x="47" y="165"/>
                  </a:cubicBezTo>
                  <a:cubicBezTo>
                    <a:pt x="47" y="43"/>
                    <a:pt x="47" y="43"/>
                    <a:pt x="47" y="43"/>
                  </a:cubicBezTo>
                  <a:cubicBezTo>
                    <a:pt x="47" y="41"/>
                    <a:pt x="47" y="38"/>
                    <a:pt x="47" y="36"/>
                  </a:cubicBezTo>
                  <a:cubicBezTo>
                    <a:pt x="48" y="33"/>
                    <a:pt x="50" y="30"/>
                    <a:pt x="51" y="26"/>
                  </a:cubicBezTo>
                  <a:cubicBezTo>
                    <a:pt x="51" y="26"/>
                    <a:pt x="51" y="26"/>
                    <a:pt x="51" y="26"/>
                  </a:cubicBezTo>
                  <a:cubicBezTo>
                    <a:pt x="51" y="26"/>
                    <a:pt x="51" y="26"/>
                    <a:pt x="51" y="26"/>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2" name="i$liḋé"/>
            <p:cNvSpPr/>
            <p:nvPr/>
          </p:nvSpPr>
          <p:spPr bwMode="auto">
            <a:xfrm>
              <a:off x="5761038" y="4187825"/>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0"/>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3" name="ïṥlíḓe"/>
            <p:cNvSpPr/>
            <p:nvPr/>
          </p:nvSpPr>
          <p:spPr bwMode="auto">
            <a:xfrm>
              <a:off x="5683250" y="4111625"/>
              <a:ext cx="88900" cy="50800"/>
            </a:xfrm>
            <a:custGeom>
              <a:avLst/>
              <a:gdLst>
                <a:gd name="T0" fmla="*/ 0 w 35"/>
                <a:gd name="T1" fmla="*/ 0 h 20"/>
                <a:gd name="T2" fmla="*/ 35 w 35"/>
                <a:gd name="T3" fmla="*/ 20 h 20"/>
                <a:gd name="T4" fmla="*/ 35 w 35"/>
                <a:gd name="T5" fmla="*/ 20 h 20"/>
                <a:gd name="T6" fmla="*/ 0 w 35"/>
                <a:gd name="T7" fmla="*/ 0 h 20"/>
              </a:gdLst>
              <a:ahLst/>
              <a:cxnLst>
                <a:cxn ang="0">
                  <a:pos x="T0" y="T1"/>
                </a:cxn>
                <a:cxn ang="0">
                  <a:pos x="T2" y="T3"/>
                </a:cxn>
                <a:cxn ang="0">
                  <a:pos x="T4" y="T5"/>
                </a:cxn>
                <a:cxn ang="0">
                  <a:pos x="T6" y="T7"/>
                </a:cxn>
              </a:cxnLst>
              <a:rect l="0" t="0" r="r" b="b"/>
              <a:pathLst>
                <a:path w="35" h="20">
                  <a:moveTo>
                    <a:pt x="0" y="0"/>
                  </a:moveTo>
                  <a:cubicBezTo>
                    <a:pt x="35" y="20"/>
                    <a:pt x="35" y="20"/>
                    <a:pt x="35" y="20"/>
                  </a:cubicBezTo>
                  <a:cubicBezTo>
                    <a:pt x="35" y="20"/>
                    <a:pt x="35" y="20"/>
                    <a:pt x="35" y="20"/>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4" name="îşľíďe"/>
            <p:cNvSpPr/>
            <p:nvPr/>
          </p:nvSpPr>
          <p:spPr bwMode="auto">
            <a:xfrm>
              <a:off x="4940300" y="4176713"/>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4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3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1"/>
                    <a:pt x="0" y="84"/>
                    <a:pt x="0" y="94"/>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6"/>
                    <a:pt x="185" y="174"/>
                    <a:pt x="185" y="163"/>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5" name="îślïdê"/>
            <p:cNvSpPr/>
            <p:nvPr/>
          </p:nvSpPr>
          <p:spPr bwMode="auto">
            <a:xfrm>
              <a:off x="4940300" y="4402138"/>
              <a:ext cx="117475" cy="425450"/>
            </a:xfrm>
            <a:custGeom>
              <a:avLst/>
              <a:gdLst>
                <a:gd name="T0" fmla="*/ 0 w 46"/>
                <a:gd name="T1" fmla="*/ 0 h 168"/>
                <a:gd name="T2" fmla="*/ 0 w 46"/>
                <a:gd name="T3" fmla="*/ 5 h 168"/>
                <a:gd name="T4" fmla="*/ 0 w 46"/>
                <a:gd name="T5" fmla="*/ 128 h 168"/>
                <a:gd name="T6" fmla="*/ 16 w 46"/>
                <a:gd name="T7" fmla="*/ 156 h 168"/>
                <a:gd name="T8" fmla="*/ 29 w 46"/>
                <a:gd name="T9" fmla="*/ 164 h 168"/>
                <a:gd name="T10" fmla="*/ 46 w 46"/>
                <a:gd name="T11" fmla="*/ 168 h 168"/>
                <a:gd name="T12" fmla="*/ 29 w 46"/>
                <a:gd name="T13" fmla="*/ 164 h 168"/>
                <a:gd name="T14" fmla="*/ 16 w 46"/>
                <a:gd name="T15" fmla="*/ 156 h 168"/>
                <a:gd name="T16" fmla="*/ 0 w 46"/>
                <a:gd name="T17" fmla="*/ 128 h 168"/>
                <a:gd name="T18" fmla="*/ 0 w 46"/>
                <a:gd name="T19" fmla="*/ 5 h 168"/>
                <a:gd name="T20" fmla="*/ 0 w 46"/>
                <a:gd name="T2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68">
                  <a:moveTo>
                    <a:pt x="0" y="0"/>
                  </a:moveTo>
                  <a:cubicBezTo>
                    <a:pt x="0" y="2"/>
                    <a:pt x="0" y="4"/>
                    <a:pt x="0" y="5"/>
                  </a:cubicBezTo>
                  <a:cubicBezTo>
                    <a:pt x="0" y="128"/>
                    <a:pt x="0" y="128"/>
                    <a:pt x="0" y="128"/>
                  </a:cubicBezTo>
                  <a:cubicBezTo>
                    <a:pt x="0" y="138"/>
                    <a:pt x="7" y="151"/>
                    <a:pt x="16" y="156"/>
                  </a:cubicBezTo>
                  <a:cubicBezTo>
                    <a:pt x="29" y="164"/>
                    <a:pt x="29" y="164"/>
                    <a:pt x="29" y="164"/>
                  </a:cubicBezTo>
                  <a:cubicBezTo>
                    <a:pt x="34" y="166"/>
                    <a:pt x="40" y="168"/>
                    <a:pt x="46" y="168"/>
                  </a:cubicBezTo>
                  <a:cubicBezTo>
                    <a:pt x="40" y="168"/>
                    <a:pt x="34" y="166"/>
                    <a:pt x="29" y="164"/>
                  </a:cubicBezTo>
                  <a:cubicBezTo>
                    <a:pt x="16" y="156"/>
                    <a:pt x="16" y="156"/>
                    <a:pt x="16" y="156"/>
                  </a:cubicBezTo>
                  <a:cubicBezTo>
                    <a:pt x="7" y="151"/>
                    <a:pt x="0" y="138"/>
                    <a:pt x="0" y="128"/>
                  </a:cubicBezTo>
                  <a:cubicBezTo>
                    <a:pt x="0" y="5"/>
                    <a:pt x="0" y="5"/>
                    <a:pt x="0" y="5"/>
                  </a:cubicBezTo>
                  <a:cubicBezTo>
                    <a:pt x="0" y="4"/>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6" name="ïśľide"/>
            <p:cNvSpPr/>
            <p:nvPr/>
          </p:nvSpPr>
          <p:spPr bwMode="auto">
            <a:xfrm>
              <a:off x="4940300" y="4375150"/>
              <a:ext cx="152400" cy="452438"/>
            </a:xfrm>
            <a:custGeom>
              <a:avLst/>
              <a:gdLst>
                <a:gd name="T0" fmla="*/ 4 w 60"/>
                <a:gd name="T1" fmla="*/ 0 h 179"/>
                <a:gd name="T2" fmla="*/ 0 w 60"/>
                <a:gd name="T3" fmla="*/ 11 h 179"/>
                <a:gd name="T4" fmla="*/ 0 w 60"/>
                <a:gd name="T5" fmla="*/ 16 h 179"/>
                <a:gd name="T6" fmla="*/ 0 w 60"/>
                <a:gd name="T7" fmla="*/ 139 h 179"/>
                <a:gd name="T8" fmla="*/ 16 w 60"/>
                <a:gd name="T9" fmla="*/ 167 h 179"/>
                <a:gd name="T10" fmla="*/ 29 w 60"/>
                <a:gd name="T11" fmla="*/ 175 h 179"/>
                <a:gd name="T12" fmla="*/ 46 w 60"/>
                <a:gd name="T13" fmla="*/ 179 h 179"/>
                <a:gd name="T14" fmla="*/ 46 w 60"/>
                <a:gd name="T15" fmla="*/ 179 h 179"/>
                <a:gd name="T16" fmla="*/ 60 w 60"/>
                <a:gd name="T17" fmla="*/ 176 h 179"/>
                <a:gd name="T18" fmla="*/ 59 w 60"/>
                <a:gd name="T19" fmla="*/ 176 h 179"/>
                <a:gd name="T20" fmla="*/ 55 w 60"/>
                <a:gd name="T21" fmla="*/ 177 h 179"/>
                <a:gd name="T22" fmla="*/ 48 w 60"/>
                <a:gd name="T23" fmla="*/ 174 h 179"/>
                <a:gd name="T24" fmla="*/ 46 w 60"/>
                <a:gd name="T25" fmla="*/ 165 h 179"/>
                <a:gd name="T26" fmla="*/ 46 w 60"/>
                <a:gd name="T27" fmla="*/ 43 h 179"/>
                <a:gd name="T28" fmla="*/ 46 w 60"/>
                <a:gd name="T29" fmla="*/ 42 h 179"/>
                <a:gd name="T30" fmla="*/ 51 w 60"/>
                <a:gd name="T31" fmla="*/ 27 h 179"/>
                <a:gd name="T32" fmla="*/ 4 w 60"/>
                <a:gd name="T3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79">
                  <a:moveTo>
                    <a:pt x="4" y="0"/>
                  </a:moveTo>
                  <a:cubicBezTo>
                    <a:pt x="2" y="4"/>
                    <a:pt x="1" y="7"/>
                    <a:pt x="0" y="11"/>
                  </a:cubicBezTo>
                  <a:cubicBezTo>
                    <a:pt x="0" y="13"/>
                    <a:pt x="0" y="15"/>
                    <a:pt x="0" y="16"/>
                  </a:cubicBezTo>
                  <a:cubicBezTo>
                    <a:pt x="0" y="139"/>
                    <a:pt x="0" y="139"/>
                    <a:pt x="0" y="139"/>
                  </a:cubicBezTo>
                  <a:cubicBezTo>
                    <a:pt x="0" y="149"/>
                    <a:pt x="7" y="162"/>
                    <a:pt x="16" y="167"/>
                  </a:cubicBezTo>
                  <a:cubicBezTo>
                    <a:pt x="29" y="175"/>
                    <a:pt x="29" y="175"/>
                    <a:pt x="29" y="175"/>
                  </a:cubicBezTo>
                  <a:cubicBezTo>
                    <a:pt x="34" y="177"/>
                    <a:pt x="40" y="179"/>
                    <a:pt x="46" y="179"/>
                  </a:cubicBezTo>
                  <a:cubicBezTo>
                    <a:pt x="46" y="179"/>
                    <a:pt x="46" y="179"/>
                    <a:pt x="46" y="179"/>
                  </a:cubicBezTo>
                  <a:cubicBezTo>
                    <a:pt x="51" y="179"/>
                    <a:pt x="55" y="178"/>
                    <a:pt x="60" y="176"/>
                  </a:cubicBezTo>
                  <a:cubicBezTo>
                    <a:pt x="59" y="176"/>
                    <a:pt x="59" y="176"/>
                    <a:pt x="59" y="176"/>
                  </a:cubicBezTo>
                  <a:cubicBezTo>
                    <a:pt x="58" y="177"/>
                    <a:pt x="56" y="177"/>
                    <a:pt x="55" y="177"/>
                  </a:cubicBezTo>
                  <a:cubicBezTo>
                    <a:pt x="52" y="177"/>
                    <a:pt x="50" y="176"/>
                    <a:pt x="48" y="174"/>
                  </a:cubicBezTo>
                  <a:cubicBezTo>
                    <a:pt x="47" y="172"/>
                    <a:pt x="46" y="169"/>
                    <a:pt x="46" y="165"/>
                  </a:cubicBezTo>
                  <a:cubicBezTo>
                    <a:pt x="46" y="43"/>
                    <a:pt x="46" y="43"/>
                    <a:pt x="46" y="43"/>
                  </a:cubicBezTo>
                  <a:cubicBezTo>
                    <a:pt x="46" y="43"/>
                    <a:pt x="46" y="42"/>
                    <a:pt x="46" y="42"/>
                  </a:cubicBezTo>
                  <a:cubicBezTo>
                    <a:pt x="46" y="37"/>
                    <a:pt x="48" y="32"/>
                    <a:pt x="51" y="27"/>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7" name="ïṥļíďe"/>
            <p:cNvSpPr/>
            <p:nvPr/>
          </p:nvSpPr>
          <p:spPr bwMode="auto">
            <a:xfrm>
              <a:off x="5097463" y="4275138"/>
              <a:ext cx="312738" cy="541338"/>
            </a:xfrm>
            <a:custGeom>
              <a:avLst/>
              <a:gdLst>
                <a:gd name="T0" fmla="*/ 0 w 123"/>
                <a:gd name="T1" fmla="*/ 214 h 214"/>
                <a:gd name="T2" fmla="*/ 0 w 123"/>
                <a:gd name="T3" fmla="*/ 214 h 214"/>
                <a:gd name="T4" fmla="*/ 0 w 123"/>
                <a:gd name="T5" fmla="*/ 214 h 214"/>
                <a:gd name="T6" fmla="*/ 0 w 123"/>
                <a:gd name="T7" fmla="*/ 214 h 214"/>
                <a:gd name="T8" fmla="*/ 0 w 123"/>
                <a:gd name="T9" fmla="*/ 214 h 214"/>
                <a:gd name="T10" fmla="*/ 0 w 123"/>
                <a:gd name="T11" fmla="*/ 214 h 214"/>
                <a:gd name="T12" fmla="*/ 0 w 123"/>
                <a:gd name="T13" fmla="*/ 214 h 214"/>
                <a:gd name="T14" fmla="*/ 0 w 123"/>
                <a:gd name="T15" fmla="*/ 214 h 214"/>
                <a:gd name="T16" fmla="*/ 0 w 123"/>
                <a:gd name="T17" fmla="*/ 214 h 214"/>
                <a:gd name="T18" fmla="*/ 122 w 123"/>
                <a:gd name="T19" fmla="*/ 0 h 214"/>
                <a:gd name="T20" fmla="*/ 123 w 123"/>
                <a:gd name="T21" fmla="*/ 2 h 214"/>
                <a:gd name="T22" fmla="*/ 123 w 123"/>
                <a:gd name="T23" fmla="*/ 124 h 214"/>
                <a:gd name="T24" fmla="*/ 123 w 123"/>
                <a:gd name="T25" fmla="*/ 125 h 214"/>
                <a:gd name="T26" fmla="*/ 123 w 123"/>
                <a:gd name="T27" fmla="*/ 124 h 214"/>
                <a:gd name="T28" fmla="*/ 123 w 123"/>
                <a:gd name="T29" fmla="*/ 2 h 214"/>
                <a:gd name="T30" fmla="*/ 122 w 123"/>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214">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122" y="0"/>
                  </a:moveTo>
                  <a:cubicBezTo>
                    <a:pt x="123" y="1"/>
                    <a:pt x="123" y="1"/>
                    <a:pt x="123" y="2"/>
                  </a:cubicBezTo>
                  <a:cubicBezTo>
                    <a:pt x="123" y="124"/>
                    <a:pt x="123" y="124"/>
                    <a:pt x="123" y="124"/>
                  </a:cubicBezTo>
                  <a:cubicBezTo>
                    <a:pt x="123" y="124"/>
                    <a:pt x="123" y="125"/>
                    <a:pt x="123" y="125"/>
                  </a:cubicBezTo>
                  <a:cubicBezTo>
                    <a:pt x="123" y="124"/>
                    <a:pt x="123" y="124"/>
                    <a:pt x="123" y="124"/>
                  </a:cubicBezTo>
                  <a:cubicBezTo>
                    <a:pt x="123" y="2"/>
                    <a:pt x="123" y="2"/>
                    <a:pt x="123" y="2"/>
                  </a:cubicBezTo>
                  <a:cubicBezTo>
                    <a:pt x="123" y="1"/>
                    <a:pt x="123" y="1"/>
                    <a:pt x="122"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8" name="ïšļîḍé"/>
            <p:cNvSpPr/>
            <p:nvPr/>
          </p:nvSpPr>
          <p:spPr bwMode="auto">
            <a:xfrm>
              <a:off x="5057775" y="4251325"/>
              <a:ext cx="352425" cy="569913"/>
            </a:xfrm>
            <a:custGeom>
              <a:avLst/>
              <a:gdLst>
                <a:gd name="T0" fmla="*/ 129 w 139"/>
                <a:gd name="T1" fmla="*/ 0 h 226"/>
                <a:gd name="T2" fmla="*/ 122 w 139"/>
                <a:gd name="T3" fmla="*/ 3 h 226"/>
                <a:gd name="T4" fmla="*/ 16 w 139"/>
                <a:gd name="T5" fmla="*/ 64 h 226"/>
                <a:gd name="T6" fmla="*/ 5 w 139"/>
                <a:gd name="T7" fmla="*/ 76 h 226"/>
                <a:gd name="T8" fmla="*/ 5 w 139"/>
                <a:gd name="T9" fmla="*/ 76 h 226"/>
                <a:gd name="T10" fmla="*/ 5 w 139"/>
                <a:gd name="T11" fmla="*/ 76 h 226"/>
                <a:gd name="T12" fmla="*/ 5 w 139"/>
                <a:gd name="T13" fmla="*/ 76 h 226"/>
                <a:gd name="T14" fmla="*/ 0 w 139"/>
                <a:gd name="T15" fmla="*/ 91 h 226"/>
                <a:gd name="T16" fmla="*/ 0 w 139"/>
                <a:gd name="T17" fmla="*/ 92 h 226"/>
                <a:gd name="T18" fmla="*/ 0 w 139"/>
                <a:gd name="T19" fmla="*/ 214 h 226"/>
                <a:gd name="T20" fmla="*/ 2 w 139"/>
                <a:gd name="T21" fmla="*/ 223 h 226"/>
                <a:gd name="T22" fmla="*/ 9 w 139"/>
                <a:gd name="T23" fmla="*/ 226 h 226"/>
                <a:gd name="T24" fmla="*/ 13 w 139"/>
                <a:gd name="T25" fmla="*/ 225 h 226"/>
                <a:gd name="T26" fmla="*/ 16 w 139"/>
                <a:gd name="T27" fmla="*/ 224 h 226"/>
                <a:gd name="T28" fmla="*/ 16 w 139"/>
                <a:gd name="T29" fmla="*/ 224 h 226"/>
                <a:gd name="T30" fmla="*/ 16 w 139"/>
                <a:gd name="T31" fmla="*/ 224 h 226"/>
                <a:gd name="T32" fmla="*/ 16 w 139"/>
                <a:gd name="T33" fmla="*/ 224 h 226"/>
                <a:gd name="T34" fmla="*/ 16 w 139"/>
                <a:gd name="T35" fmla="*/ 224 h 226"/>
                <a:gd name="T36" fmla="*/ 16 w 139"/>
                <a:gd name="T37" fmla="*/ 224 h 226"/>
                <a:gd name="T38" fmla="*/ 16 w 139"/>
                <a:gd name="T39" fmla="*/ 224 h 226"/>
                <a:gd name="T40" fmla="*/ 122 w 139"/>
                <a:gd name="T41" fmla="*/ 163 h 226"/>
                <a:gd name="T42" fmla="*/ 139 w 139"/>
                <a:gd name="T43" fmla="*/ 135 h 226"/>
                <a:gd name="T44" fmla="*/ 139 w 139"/>
                <a:gd name="T45" fmla="*/ 134 h 226"/>
                <a:gd name="T46" fmla="*/ 139 w 139"/>
                <a:gd name="T47" fmla="*/ 12 h 226"/>
                <a:gd name="T48" fmla="*/ 138 w 139"/>
                <a:gd name="T49" fmla="*/ 10 h 226"/>
                <a:gd name="T50" fmla="*/ 138 w 139"/>
                <a:gd name="T51" fmla="*/ 9 h 226"/>
                <a:gd name="T52" fmla="*/ 138 w 139"/>
                <a:gd name="T53" fmla="*/ 9 h 226"/>
                <a:gd name="T54" fmla="*/ 129 w 139"/>
                <a:gd name="T5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9" h="226">
                  <a:moveTo>
                    <a:pt x="129" y="0"/>
                  </a:moveTo>
                  <a:cubicBezTo>
                    <a:pt x="127" y="0"/>
                    <a:pt x="125" y="1"/>
                    <a:pt x="122" y="3"/>
                  </a:cubicBezTo>
                  <a:cubicBezTo>
                    <a:pt x="16" y="64"/>
                    <a:pt x="16" y="64"/>
                    <a:pt x="16" y="64"/>
                  </a:cubicBezTo>
                  <a:cubicBezTo>
                    <a:pt x="12" y="66"/>
                    <a:pt x="8" y="71"/>
                    <a:pt x="5" y="76"/>
                  </a:cubicBezTo>
                  <a:cubicBezTo>
                    <a:pt x="5" y="76"/>
                    <a:pt x="5" y="76"/>
                    <a:pt x="5" y="76"/>
                  </a:cubicBezTo>
                  <a:cubicBezTo>
                    <a:pt x="5" y="76"/>
                    <a:pt x="5" y="76"/>
                    <a:pt x="5" y="76"/>
                  </a:cubicBezTo>
                  <a:cubicBezTo>
                    <a:pt x="5" y="76"/>
                    <a:pt x="5" y="76"/>
                    <a:pt x="5" y="76"/>
                  </a:cubicBezTo>
                  <a:cubicBezTo>
                    <a:pt x="2" y="81"/>
                    <a:pt x="0" y="86"/>
                    <a:pt x="0" y="91"/>
                  </a:cubicBezTo>
                  <a:cubicBezTo>
                    <a:pt x="0" y="91"/>
                    <a:pt x="0" y="92"/>
                    <a:pt x="0" y="92"/>
                  </a:cubicBezTo>
                  <a:cubicBezTo>
                    <a:pt x="0" y="214"/>
                    <a:pt x="0" y="214"/>
                    <a:pt x="0" y="214"/>
                  </a:cubicBezTo>
                  <a:cubicBezTo>
                    <a:pt x="0" y="218"/>
                    <a:pt x="1" y="221"/>
                    <a:pt x="2" y="223"/>
                  </a:cubicBezTo>
                  <a:cubicBezTo>
                    <a:pt x="4" y="225"/>
                    <a:pt x="6" y="226"/>
                    <a:pt x="9" y="226"/>
                  </a:cubicBezTo>
                  <a:cubicBezTo>
                    <a:pt x="10" y="226"/>
                    <a:pt x="12" y="226"/>
                    <a:pt x="13" y="225"/>
                  </a:cubicBezTo>
                  <a:cubicBezTo>
                    <a:pt x="14" y="225"/>
                    <a:pt x="15"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22" y="163"/>
                    <a:pt x="122" y="163"/>
                    <a:pt x="122" y="163"/>
                  </a:cubicBezTo>
                  <a:cubicBezTo>
                    <a:pt x="131" y="157"/>
                    <a:pt x="138" y="145"/>
                    <a:pt x="139" y="135"/>
                  </a:cubicBezTo>
                  <a:cubicBezTo>
                    <a:pt x="139" y="135"/>
                    <a:pt x="139" y="134"/>
                    <a:pt x="139" y="134"/>
                  </a:cubicBezTo>
                  <a:cubicBezTo>
                    <a:pt x="139" y="12"/>
                    <a:pt x="139" y="12"/>
                    <a:pt x="139" y="12"/>
                  </a:cubicBezTo>
                  <a:cubicBezTo>
                    <a:pt x="139" y="11"/>
                    <a:pt x="139" y="11"/>
                    <a:pt x="138" y="10"/>
                  </a:cubicBezTo>
                  <a:cubicBezTo>
                    <a:pt x="138" y="9"/>
                    <a:pt x="138" y="9"/>
                    <a:pt x="138" y="9"/>
                  </a:cubicBezTo>
                  <a:cubicBezTo>
                    <a:pt x="138" y="9"/>
                    <a:pt x="138" y="9"/>
                    <a:pt x="138" y="9"/>
                  </a:cubicBezTo>
                  <a:cubicBezTo>
                    <a:pt x="138" y="4"/>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9" name="ïṩļïḋê"/>
            <p:cNvSpPr/>
            <p:nvPr/>
          </p:nvSpPr>
          <p:spPr bwMode="auto">
            <a:xfrm>
              <a:off x="5057775" y="4443413"/>
              <a:ext cx="33338" cy="377825"/>
            </a:xfrm>
            <a:custGeom>
              <a:avLst/>
              <a:gdLst>
                <a:gd name="T0" fmla="*/ 2 w 13"/>
                <a:gd name="T1" fmla="*/ 147 h 150"/>
                <a:gd name="T2" fmla="*/ 9 w 13"/>
                <a:gd name="T3" fmla="*/ 150 h 150"/>
                <a:gd name="T4" fmla="*/ 13 w 13"/>
                <a:gd name="T5" fmla="*/ 149 h 150"/>
                <a:gd name="T6" fmla="*/ 9 w 13"/>
                <a:gd name="T7" fmla="*/ 150 h 150"/>
                <a:gd name="T8" fmla="*/ 2 w 13"/>
                <a:gd name="T9" fmla="*/ 147 h 150"/>
                <a:gd name="T10" fmla="*/ 5 w 13"/>
                <a:gd name="T11" fmla="*/ 0 h 150"/>
                <a:gd name="T12" fmla="*/ 0 w 13"/>
                <a:gd name="T13" fmla="*/ 15 h 150"/>
                <a:gd name="T14" fmla="*/ 5 w 13"/>
                <a:gd name="T15" fmla="*/ 0 h 150"/>
                <a:gd name="T16" fmla="*/ 5 w 13"/>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50">
                  <a:moveTo>
                    <a:pt x="2" y="147"/>
                  </a:moveTo>
                  <a:cubicBezTo>
                    <a:pt x="4" y="149"/>
                    <a:pt x="6" y="150"/>
                    <a:pt x="9" y="150"/>
                  </a:cubicBezTo>
                  <a:cubicBezTo>
                    <a:pt x="10" y="150"/>
                    <a:pt x="12" y="150"/>
                    <a:pt x="13" y="149"/>
                  </a:cubicBezTo>
                  <a:cubicBezTo>
                    <a:pt x="12" y="150"/>
                    <a:pt x="10" y="150"/>
                    <a:pt x="9" y="150"/>
                  </a:cubicBezTo>
                  <a:cubicBezTo>
                    <a:pt x="6" y="150"/>
                    <a:pt x="4" y="149"/>
                    <a:pt x="2" y="147"/>
                  </a:cubicBezTo>
                  <a:moveTo>
                    <a:pt x="5" y="0"/>
                  </a:moveTo>
                  <a:cubicBezTo>
                    <a:pt x="2" y="5"/>
                    <a:pt x="0" y="10"/>
                    <a:pt x="0" y="15"/>
                  </a:cubicBezTo>
                  <a:cubicBezTo>
                    <a:pt x="0" y="10"/>
                    <a:pt x="2" y="5"/>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0" name="îsḻïḓê"/>
            <p:cNvSpPr/>
            <p:nvPr/>
          </p:nvSpPr>
          <p:spPr bwMode="auto">
            <a:xfrm>
              <a:off x="5287963" y="4179888"/>
              <a:ext cx="55563" cy="15875"/>
            </a:xfrm>
            <a:custGeom>
              <a:avLst/>
              <a:gdLst>
                <a:gd name="T0" fmla="*/ 1 w 22"/>
                <a:gd name="T1" fmla="*/ 0 h 6"/>
                <a:gd name="T2" fmla="*/ 0 w 22"/>
                <a:gd name="T3" fmla="*/ 0 h 6"/>
                <a:gd name="T4" fmla="*/ 1 w 22"/>
                <a:gd name="T5" fmla="*/ 0 h 6"/>
                <a:gd name="T6" fmla="*/ 18 w 22"/>
                <a:gd name="T7" fmla="*/ 4 h 6"/>
                <a:gd name="T8" fmla="*/ 22 w 22"/>
                <a:gd name="T9" fmla="*/ 6 h 6"/>
                <a:gd name="T10" fmla="*/ 18 w 22"/>
                <a:gd name="T11" fmla="*/ 4 h 6"/>
                <a:gd name="T12" fmla="*/ 1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1" y="0"/>
                  </a:moveTo>
                  <a:cubicBezTo>
                    <a:pt x="1" y="0"/>
                    <a:pt x="0" y="0"/>
                    <a:pt x="0" y="0"/>
                  </a:cubicBezTo>
                  <a:cubicBezTo>
                    <a:pt x="0" y="0"/>
                    <a:pt x="1" y="0"/>
                    <a:pt x="1" y="0"/>
                  </a:cubicBezTo>
                  <a:cubicBezTo>
                    <a:pt x="7" y="0"/>
                    <a:pt x="13" y="1"/>
                    <a:pt x="18" y="4"/>
                  </a:cubicBezTo>
                  <a:cubicBezTo>
                    <a:pt x="22" y="6"/>
                    <a:pt x="22" y="6"/>
                    <a:pt x="22" y="6"/>
                  </a:cubicBezTo>
                  <a:cubicBezTo>
                    <a:pt x="18" y="4"/>
                    <a:pt x="18" y="4"/>
                    <a:pt x="18" y="4"/>
                  </a:cubicBezTo>
                  <a:cubicBezTo>
                    <a:pt x="13" y="1"/>
                    <a:pt x="7" y="0"/>
                    <a:pt x="1"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1" name="í$líḋe"/>
            <p:cNvSpPr/>
            <p:nvPr/>
          </p:nvSpPr>
          <p:spPr bwMode="auto">
            <a:xfrm>
              <a:off x="4953000" y="4179888"/>
              <a:ext cx="454025" cy="263525"/>
            </a:xfrm>
            <a:custGeom>
              <a:avLst/>
              <a:gdLst>
                <a:gd name="T0" fmla="*/ 133 w 179"/>
                <a:gd name="T1" fmla="*/ 0 h 104"/>
                <a:gd name="T2" fmla="*/ 132 w 179"/>
                <a:gd name="T3" fmla="*/ 0 h 104"/>
                <a:gd name="T4" fmla="*/ 117 w 179"/>
                <a:gd name="T5" fmla="*/ 4 h 104"/>
                <a:gd name="T6" fmla="*/ 11 w 179"/>
                <a:gd name="T7" fmla="*/ 65 h 104"/>
                <a:gd name="T8" fmla="*/ 0 w 179"/>
                <a:gd name="T9" fmla="*/ 77 h 104"/>
                <a:gd name="T10" fmla="*/ 46 w 179"/>
                <a:gd name="T11" fmla="*/ 104 h 104"/>
                <a:gd name="T12" fmla="*/ 57 w 179"/>
                <a:gd name="T13" fmla="*/ 92 h 104"/>
                <a:gd name="T14" fmla="*/ 163 w 179"/>
                <a:gd name="T15" fmla="*/ 30 h 104"/>
                <a:gd name="T16" fmla="*/ 170 w 179"/>
                <a:gd name="T17" fmla="*/ 28 h 104"/>
                <a:gd name="T18" fmla="*/ 179 w 179"/>
                <a:gd name="T19" fmla="*/ 37 h 104"/>
                <a:gd name="T20" fmla="*/ 163 w 179"/>
                <a:gd name="T21" fmla="*/ 12 h 104"/>
                <a:gd name="T22" fmla="*/ 154 w 179"/>
                <a:gd name="T23" fmla="*/ 6 h 104"/>
                <a:gd name="T24" fmla="*/ 150 w 179"/>
                <a:gd name="T25" fmla="*/ 4 h 104"/>
                <a:gd name="T26" fmla="*/ 133 w 179"/>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4">
                  <a:moveTo>
                    <a:pt x="133" y="0"/>
                  </a:moveTo>
                  <a:cubicBezTo>
                    <a:pt x="133" y="0"/>
                    <a:pt x="132" y="0"/>
                    <a:pt x="132" y="0"/>
                  </a:cubicBezTo>
                  <a:cubicBezTo>
                    <a:pt x="126" y="0"/>
                    <a:pt x="121" y="2"/>
                    <a:pt x="117" y="4"/>
                  </a:cubicBezTo>
                  <a:cubicBezTo>
                    <a:pt x="11" y="65"/>
                    <a:pt x="11" y="65"/>
                    <a:pt x="11" y="65"/>
                  </a:cubicBezTo>
                  <a:cubicBezTo>
                    <a:pt x="7" y="68"/>
                    <a:pt x="2" y="72"/>
                    <a:pt x="0" y="77"/>
                  </a:cubicBezTo>
                  <a:cubicBezTo>
                    <a:pt x="46" y="104"/>
                    <a:pt x="46" y="104"/>
                    <a:pt x="46" y="104"/>
                  </a:cubicBezTo>
                  <a:cubicBezTo>
                    <a:pt x="49" y="99"/>
                    <a:pt x="53" y="94"/>
                    <a:pt x="57" y="92"/>
                  </a:cubicBezTo>
                  <a:cubicBezTo>
                    <a:pt x="163" y="30"/>
                    <a:pt x="163" y="30"/>
                    <a:pt x="163" y="30"/>
                  </a:cubicBezTo>
                  <a:cubicBezTo>
                    <a:pt x="166" y="29"/>
                    <a:pt x="168" y="28"/>
                    <a:pt x="170" y="28"/>
                  </a:cubicBezTo>
                  <a:cubicBezTo>
                    <a:pt x="175" y="28"/>
                    <a:pt x="178" y="31"/>
                    <a:pt x="179" y="37"/>
                  </a:cubicBezTo>
                  <a:cubicBezTo>
                    <a:pt x="178" y="27"/>
                    <a:pt x="171" y="16"/>
                    <a:pt x="163" y="12"/>
                  </a:cubicBezTo>
                  <a:cubicBezTo>
                    <a:pt x="154" y="6"/>
                    <a:pt x="154" y="6"/>
                    <a:pt x="154" y="6"/>
                  </a:cubicBezTo>
                  <a:cubicBezTo>
                    <a:pt x="150" y="4"/>
                    <a:pt x="150" y="4"/>
                    <a:pt x="150" y="4"/>
                  </a:cubicBezTo>
                  <a:cubicBezTo>
                    <a:pt x="145" y="1"/>
                    <a:pt x="139"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2" name="iṣļiḍe"/>
            <p:cNvSpPr/>
            <p:nvPr/>
          </p:nvSpPr>
          <p:spPr bwMode="auto">
            <a:xfrm>
              <a:off x="5070475" y="4251325"/>
              <a:ext cx="336550" cy="192088"/>
            </a:xfrm>
            <a:custGeom>
              <a:avLst/>
              <a:gdLst>
                <a:gd name="T0" fmla="*/ 124 w 133"/>
                <a:gd name="T1" fmla="*/ 0 h 76"/>
                <a:gd name="T2" fmla="*/ 117 w 133"/>
                <a:gd name="T3" fmla="*/ 2 h 76"/>
                <a:gd name="T4" fmla="*/ 11 w 133"/>
                <a:gd name="T5" fmla="*/ 64 h 76"/>
                <a:gd name="T6" fmla="*/ 0 w 133"/>
                <a:gd name="T7" fmla="*/ 76 h 76"/>
                <a:gd name="T8" fmla="*/ 0 w 133"/>
                <a:gd name="T9" fmla="*/ 76 h 76"/>
                <a:gd name="T10" fmla="*/ 11 w 133"/>
                <a:gd name="T11" fmla="*/ 64 h 76"/>
                <a:gd name="T12" fmla="*/ 117 w 133"/>
                <a:gd name="T13" fmla="*/ 3 h 76"/>
                <a:gd name="T14" fmla="*/ 124 w 133"/>
                <a:gd name="T15" fmla="*/ 0 h 76"/>
                <a:gd name="T16" fmla="*/ 133 w 133"/>
                <a:gd name="T17" fmla="*/ 9 h 76"/>
                <a:gd name="T18" fmla="*/ 133 w 133"/>
                <a:gd name="T19" fmla="*/ 9 h 76"/>
                <a:gd name="T20" fmla="*/ 124 w 133"/>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76">
                  <a:moveTo>
                    <a:pt x="124" y="0"/>
                  </a:moveTo>
                  <a:cubicBezTo>
                    <a:pt x="122" y="0"/>
                    <a:pt x="120" y="1"/>
                    <a:pt x="117" y="2"/>
                  </a:cubicBezTo>
                  <a:cubicBezTo>
                    <a:pt x="11" y="64"/>
                    <a:pt x="11" y="64"/>
                    <a:pt x="11" y="64"/>
                  </a:cubicBezTo>
                  <a:cubicBezTo>
                    <a:pt x="7" y="66"/>
                    <a:pt x="3" y="71"/>
                    <a:pt x="0" y="76"/>
                  </a:cubicBezTo>
                  <a:cubicBezTo>
                    <a:pt x="0" y="76"/>
                    <a:pt x="0" y="76"/>
                    <a:pt x="0" y="76"/>
                  </a:cubicBezTo>
                  <a:cubicBezTo>
                    <a:pt x="3" y="71"/>
                    <a:pt x="7" y="66"/>
                    <a:pt x="11" y="64"/>
                  </a:cubicBezTo>
                  <a:cubicBezTo>
                    <a:pt x="117" y="3"/>
                    <a:pt x="117" y="3"/>
                    <a:pt x="117" y="3"/>
                  </a:cubicBezTo>
                  <a:cubicBezTo>
                    <a:pt x="120" y="1"/>
                    <a:pt x="122" y="0"/>
                    <a:pt x="124" y="0"/>
                  </a:cubicBezTo>
                  <a:cubicBezTo>
                    <a:pt x="129" y="0"/>
                    <a:pt x="133" y="4"/>
                    <a:pt x="133" y="9"/>
                  </a:cubicBezTo>
                  <a:cubicBezTo>
                    <a:pt x="133" y="9"/>
                    <a:pt x="133" y="9"/>
                    <a:pt x="133" y="9"/>
                  </a:cubicBezTo>
                  <a:cubicBezTo>
                    <a:pt x="132" y="3"/>
                    <a:pt x="129" y="0"/>
                    <a:pt x="124"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3" name="í$1íḑe"/>
            <p:cNvSpPr/>
            <p:nvPr/>
          </p:nvSpPr>
          <p:spPr bwMode="auto">
            <a:xfrm>
              <a:off x="5151438" y="4364038"/>
              <a:ext cx="152400" cy="352425"/>
            </a:xfrm>
            <a:custGeom>
              <a:avLst/>
              <a:gdLst>
                <a:gd name="T0" fmla="*/ 9 w 60"/>
                <a:gd name="T1" fmla="*/ 91 h 139"/>
                <a:gd name="T2" fmla="*/ 12 w 60"/>
                <a:gd name="T3" fmla="*/ 88 h 139"/>
                <a:gd name="T4" fmla="*/ 13 w 60"/>
                <a:gd name="T5" fmla="*/ 82 h 139"/>
                <a:gd name="T6" fmla="*/ 12 w 60"/>
                <a:gd name="T7" fmla="*/ 79 h 139"/>
                <a:gd name="T8" fmla="*/ 9 w 60"/>
                <a:gd name="T9" fmla="*/ 67 h 139"/>
                <a:gd name="T10" fmla="*/ 31 w 60"/>
                <a:gd name="T11" fmla="*/ 22 h 139"/>
                <a:gd name="T12" fmla="*/ 49 w 60"/>
                <a:gd name="T13" fmla="*/ 37 h 139"/>
                <a:gd name="T14" fmla="*/ 35 w 60"/>
                <a:gd name="T15" fmla="*/ 82 h 139"/>
                <a:gd name="T16" fmla="*/ 28 w 60"/>
                <a:gd name="T17" fmla="*/ 73 h 139"/>
                <a:gd name="T18" fmla="*/ 32 w 60"/>
                <a:gd name="T19" fmla="*/ 46 h 139"/>
                <a:gd name="T20" fmla="*/ 26 w 60"/>
                <a:gd name="T21" fmla="*/ 39 h 139"/>
                <a:gd name="T22" fmla="*/ 18 w 60"/>
                <a:gd name="T23" fmla="*/ 62 h 139"/>
                <a:gd name="T24" fmla="*/ 19 w 60"/>
                <a:gd name="T25" fmla="*/ 72 h 139"/>
                <a:gd name="T26" fmla="*/ 13 w 60"/>
                <a:gd name="T27" fmla="*/ 113 h 139"/>
                <a:gd name="T28" fmla="*/ 13 w 60"/>
                <a:gd name="T29" fmla="*/ 139 h 139"/>
                <a:gd name="T30" fmla="*/ 14 w 60"/>
                <a:gd name="T31" fmla="*/ 138 h 139"/>
                <a:gd name="T32" fmla="*/ 22 w 60"/>
                <a:gd name="T33" fmla="*/ 111 h 139"/>
                <a:gd name="T34" fmla="*/ 25 w 60"/>
                <a:gd name="T35" fmla="*/ 91 h 139"/>
                <a:gd name="T36" fmla="*/ 36 w 60"/>
                <a:gd name="T37" fmla="*/ 93 h 139"/>
                <a:gd name="T38" fmla="*/ 60 w 60"/>
                <a:gd name="T39" fmla="*/ 32 h 139"/>
                <a:gd name="T40" fmla="*/ 32 w 60"/>
                <a:gd name="T41" fmla="*/ 9 h 139"/>
                <a:gd name="T42" fmla="*/ 0 w 60"/>
                <a:gd name="T43" fmla="*/ 70 h 139"/>
                <a:gd name="T44" fmla="*/ 9 w 60"/>
                <a:gd name="T45" fmla="*/ 9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39">
                  <a:moveTo>
                    <a:pt x="9" y="91"/>
                  </a:moveTo>
                  <a:cubicBezTo>
                    <a:pt x="10" y="91"/>
                    <a:pt x="11" y="90"/>
                    <a:pt x="12" y="88"/>
                  </a:cubicBezTo>
                  <a:cubicBezTo>
                    <a:pt x="12" y="87"/>
                    <a:pt x="12" y="84"/>
                    <a:pt x="13" y="82"/>
                  </a:cubicBezTo>
                  <a:cubicBezTo>
                    <a:pt x="13" y="80"/>
                    <a:pt x="13" y="80"/>
                    <a:pt x="12" y="79"/>
                  </a:cubicBezTo>
                  <a:cubicBezTo>
                    <a:pt x="10" y="77"/>
                    <a:pt x="9" y="73"/>
                    <a:pt x="9" y="67"/>
                  </a:cubicBezTo>
                  <a:cubicBezTo>
                    <a:pt x="9" y="50"/>
                    <a:pt x="17" y="30"/>
                    <a:pt x="31" y="22"/>
                  </a:cubicBezTo>
                  <a:cubicBezTo>
                    <a:pt x="43" y="15"/>
                    <a:pt x="49" y="22"/>
                    <a:pt x="49" y="37"/>
                  </a:cubicBezTo>
                  <a:cubicBezTo>
                    <a:pt x="49" y="57"/>
                    <a:pt x="44" y="77"/>
                    <a:pt x="35" y="82"/>
                  </a:cubicBezTo>
                  <a:cubicBezTo>
                    <a:pt x="31" y="84"/>
                    <a:pt x="27" y="81"/>
                    <a:pt x="28" y="73"/>
                  </a:cubicBezTo>
                  <a:cubicBezTo>
                    <a:pt x="30" y="63"/>
                    <a:pt x="32" y="52"/>
                    <a:pt x="32" y="46"/>
                  </a:cubicBezTo>
                  <a:cubicBezTo>
                    <a:pt x="32" y="41"/>
                    <a:pt x="30" y="37"/>
                    <a:pt x="26" y="39"/>
                  </a:cubicBezTo>
                  <a:cubicBezTo>
                    <a:pt x="21" y="42"/>
                    <a:pt x="18" y="52"/>
                    <a:pt x="18" y="62"/>
                  </a:cubicBezTo>
                  <a:cubicBezTo>
                    <a:pt x="18" y="68"/>
                    <a:pt x="19" y="72"/>
                    <a:pt x="19" y="72"/>
                  </a:cubicBezTo>
                  <a:cubicBezTo>
                    <a:pt x="19" y="72"/>
                    <a:pt x="14" y="107"/>
                    <a:pt x="13" y="113"/>
                  </a:cubicBezTo>
                  <a:cubicBezTo>
                    <a:pt x="12" y="125"/>
                    <a:pt x="13" y="137"/>
                    <a:pt x="13" y="139"/>
                  </a:cubicBezTo>
                  <a:cubicBezTo>
                    <a:pt x="13" y="139"/>
                    <a:pt x="14" y="139"/>
                    <a:pt x="14" y="138"/>
                  </a:cubicBezTo>
                  <a:cubicBezTo>
                    <a:pt x="15" y="137"/>
                    <a:pt x="20" y="123"/>
                    <a:pt x="22" y="111"/>
                  </a:cubicBezTo>
                  <a:cubicBezTo>
                    <a:pt x="23" y="108"/>
                    <a:pt x="25" y="91"/>
                    <a:pt x="25" y="91"/>
                  </a:cubicBezTo>
                  <a:cubicBezTo>
                    <a:pt x="27" y="94"/>
                    <a:pt x="31" y="96"/>
                    <a:pt x="36" y="93"/>
                  </a:cubicBezTo>
                  <a:cubicBezTo>
                    <a:pt x="51" y="85"/>
                    <a:pt x="60" y="59"/>
                    <a:pt x="60" y="32"/>
                  </a:cubicBezTo>
                  <a:cubicBezTo>
                    <a:pt x="60" y="12"/>
                    <a:pt x="49" y="0"/>
                    <a:pt x="32" y="9"/>
                  </a:cubicBezTo>
                  <a:cubicBezTo>
                    <a:pt x="11" y="22"/>
                    <a:pt x="0" y="51"/>
                    <a:pt x="0" y="70"/>
                  </a:cubicBezTo>
                  <a:cubicBezTo>
                    <a:pt x="0" y="82"/>
                    <a:pt x="3" y="91"/>
                    <a:pt x="9"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4" name="îSḻídé"/>
            <p:cNvSpPr/>
            <p:nvPr/>
          </p:nvSpPr>
          <p:spPr bwMode="auto">
            <a:xfrm>
              <a:off x="4254500" y="3897313"/>
              <a:ext cx="468313" cy="654050"/>
            </a:xfrm>
            <a:custGeom>
              <a:avLst/>
              <a:gdLst>
                <a:gd name="T0" fmla="*/ 17 w 185"/>
                <a:gd name="T1" fmla="*/ 67 h 259"/>
                <a:gd name="T2" fmla="*/ 122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5"/>
                    <a:pt x="122" y="5"/>
                    <a:pt x="122"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5" name="išḻíḓê"/>
            <p:cNvSpPr/>
            <p:nvPr/>
          </p:nvSpPr>
          <p:spPr bwMode="auto">
            <a:xfrm>
              <a:off x="4254500" y="4445000"/>
              <a:ext cx="115888" cy="101600"/>
            </a:xfrm>
            <a:custGeom>
              <a:avLst/>
              <a:gdLst>
                <a:gd name="T0" fmla="*/ 0 w 46"/>
                <a:gd name="T1" fmla="*/ 0 h 40"/>
                <a:gd name="T2" fmla="*/ 0 w 46"/>
                <a:gd name="T3" fmla="*/ 0 h 40"/>
                <a:gd name="T4" fmla="*/ 17 w 46"/>
                <a:gd name="T5" fmla="*/ 29 h 40"/>
                <a:gd name="T6" fmla="*/ 30 w 46"/>
                <a:gd name="T7" fmla="*/ 36 h 40"/>
                <a:gd name="T8" fmla="*/ 46 w 46"/>
                <a:gd name="T9" fmla="*/ 40 h 40"/>
                <a:gd name="T10" fmla="*/ 30 w 46"/>
                <a:gd name="T11" fmla="*/ 36 h 40"/>
                <a:gd name="T12" fmla="*/ 17 w 46"/>
                <a:gd name="T13" fmla="*/ 29 h 40"/>
                <a:gd name="T14" fmla="*/ 0 w 4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0">
                  <a:moveTo>
                    <a:pt x="0" y="0"/>
                  </a:moveTo>
                  <a:cubicBezTo>
                    <a:pt x="0" y="0"/>
                    <a:pt x="0" y="0"/>
                    <a:pt x="0" y="0"/>
                  </a:cubicBezTo>
                  <a:cubicBezTo>
                    <a:pt x="0" y="11"/>
                    <a:pt x="8" y="23"/>
                    <a:pt x="17" y="29"/>
                  </a:cubicBezTo>
                  <a:cubicBezTo>
                    <a:pt x="30" y="36"/>
                    <a:pt x="30" y="36"/>
                    <a:pt x="30" y="36"/>
                  </a:cubicBezTo>
                  <a:cubicBezTo>
                    <a:pt x="34" y="39"/>
                    <a:pt x="40" y="40"/>
                    <a:pt x="46" y="40"/>
                  </a:cubicBezTo>
                  <a:cubicBezTo>
                    <a:pt x="40" y="40"/>
                    <a:pt x="34" y="39"/>
                    <a:pt x="30" y="36"/>
                  </a:cubicBezTo>
                  <a:cubicBezTo>
                    <a:pt x="17" y="29"/>
                    <a:pt x="17" y="29"/>
                    <a:pt x="17" y="29"/>
                  </a:cubicBezTo>
                  <a:cubicBezTo>
                    <a:pt x="8" y="23"/>
                    <a:pt x="0" y="11"/>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6" name="isḷïdé"/>
            <p:cNvSpPr/>
            <p:nvPr/>
          </p:nvSpPr>
          <p:spPr bwMode="auto">
            <a:xfrm>
              <a:off x="4254500" y="4095750"/>
              <a:ext cx="149225" cy="450850"/>
            </a:xfrm>
            <a:custGeom>
              <a:avLst/>
              <a:gdLst>
                <a:gd name="T0" fmla="*/ 5 w 59"/>
                <a:gd name="T1" fmla="*/ 0 h 178"/>
                <a:gd name="T2" fmla="*/ 0 w 59"/>
                <a:gd name="T3" fmla="*/ 16 h 178"/>
                <a:gd name="T4" fmla="*/ 0 w 59"/>
                <a:gd name="T5" fmla="*/ 138 h 178"/>
                <a:gd name="T6" fmla="*/ 17 w 59"/>
                <a:gd name="T7" fmla="*/ 167 h 178"/>
                <a:gd name="T8" fmla="*/ 30 w 59"/>
                <a:gd name="T9" fmla="*/ 174 h 178"/>
                <a:gd name="T10" fmla="*/ 46 w 59"/>
                <a:gd name="T11" fmla="*/ 178 h 178"/>
                <a:gd name="T12" fmla="*/ 46 w 59"/>
                <a:gd name="T13" fmla="*/ 178 h 178"/>
                <a:gd name="T14" fmla="*/ 59 w 59"/>
                <a:gd name="T15" fmla="*/ 176 h 178"/>
                <a:gd name="T16" fmla="*/ 55 w 59"/>
                <a:gd name="T17" fmla="*/ 177 h 178"/>
                <a:gd name="T18" fmla="*/ 46 w 59"/>
                <a:gd name="T19" fmla="*/ 165 h 178"/>
                <a:gd name="T20" fmla="*/ 46 w 59"/>
                <a:gd name="T21" fmla="*/ 43 h 178"/>
                <a:gd name="T22" fmla="*/ 46 w 59"/>
                <a:gd name="T23" fmla="*/ 43 h 178"/>
                <a:gd name="T24" fmla="*/ 46 w 59"/>
                <a:gd name="T25" fmla="*/ 43 h 178"/>
                <a:gd name="T26" fmla="*/ 51 w 59"/>
                <a:gd name="T27" fmla="*/ 26 h 178"/>
                <a:gd name="T28" fmla="*/ 5 w 59"/>
                <a:gd name="T2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78">
                  <a:moveTo>
                    <a:pt x="5" y="0"/>
                  </a:moveTo>
                  <a:cubicBezTo>
                    <a:pt x="2" y="5"/>
                    <a:pt x="0" y="11"/>
                    <a:pt x="0" y="16"/>
                  </a:cubicBezTo>
                  <a:cubicBezTo>
                    <a:pt x="0" y="138"/>
                    <a:pt x="0" y="138"/>
                    <a:pt x="0" y="138"/>
                  </a:cubicBezTo>
                  <a:cubicBezTo>
                    <a:pt x="0" y="149"/>
                    <a:pt x="8" y="161"/>
                    <a:pt x="17" y="167"/>
                  </a:cubicBezTo>
                  <a:cubicBezTo>
                    <a:pt x="30" y="174"/>
                    <a:pt x="30" y="174"/>
                    <a:pt x="30" y="174"/>
                  </a:cubicBezTo>
                  <a:cubicBezTo>
                    <a:pt x="34" y="177"/>
                    <a:pt x="40" y="178"/>
                    <a:pt x="46" y="178"/>
                  </a:cubicBezTo>
                  <a:cubicBezTo>
                    <a:pt x="46" y="178"/>
                    <a:pt x="46" y="178"/>
                    <a:pt x="46" y="178"/>
                  </a:cubicBezTo>
                  <a:cubicBezTo>
                    <a:pt x="51" y="178"/>
                    <a:pt x="55" y="177"/>
                    <a:pt x="59"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7"/>
                    <a:pt x="48" y="32"/>
                    <a:pt x="51" y="2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7" name="ïṩḷíḍê"/>
            <p:cNvSpPr/>
            <p:nvPr/>
          </p:nvSpPr>
          <p:spPr bwMode="auto">
            <a:xfrm>
              <a:off x="4370388" y="3965575"/>
              <a:ext cx="352425" cy="585788"/>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6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1"/>
                    <a:pt x="0" y="84"/>
                    <a:pt x="0" y="95"/>
                  </a:cubicBezTo>
                  <a:cubicBezTo>
                    <a:pt x="0" y="217"/>
                    <a:pt x="0" y="217"/>
                    <a:pt x="0" y="217"/>
                  </a:cubicBezTo>
                  <a:cubicBezTo>
                    <a:pt x="0" y="227"/>
                    <a:pt x="8" y="232"/>
                    <a:pt x="17" y="226"/>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8" name="iṥ1íḑe"/>
            <p:cNvSpPr/>
            <p:nvPr/>
          </p:nvSpPr>
          <p:spPr bwMode="auto">
            <a:xfrm>
              <a:off x="4570413" y="3898900"/>
              <a:ext cx="88900" cy="17463"/>
            </a:xfrm>
            <a:custGeom>
              <a:avLst/>
              <a:gdLst>
                <a:gd name="T0" fmla="*/ 0 w 35"/>
                <a:gd name="T1" fmla="*/ 3 h 7"/>
                <a:gd name="T2" fmla="*/ 0 w 35"/>
                <a:gd name="T3" fmla="*/ 3 h 7"/>
                <a:gd name="T4" fmla="*/ 0 w 35"/>
                <a:gd name="T5" fmla="*/ 3 h 7"/>
                <a:gd name="T6" fmla="*/ 14 w 35"/>
                <a:gd name="T7" fmla="*/ 0 h 7"/>
                <a:gd name="T8" fmla="*/ 0 w 35"/>
                <a:gd name="T9" fmla="*/ 3 h 7"/>
                <a:gd name="T10" fmla="*/ 14 w 35"/>
                <a:gd name="T11" fmla="*/ 0 h 7"/>
                <a:gd name="T12" fmla="*/ 30 w 35"/>
                <a:gd name="T13" fmla="*/ 4 h 7"/>
                <a:gd name="T14" fmla="*/ 35 w 35"/>
                <a:gd name="T15" fmla="*/ 7 h 7"/>
                <a:gd name="T16" fmla="*/ 30 w 35"/>
                <a:gd name="T17" fmla="*/ 4 h 7"/>
                <a:gd name="T18" fmla="*/ 14 w 3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9" name="ï$ļïdê"/>
            <p:cNvSpPr/>
            <p:nvPr/>
          </p:nvSpPr>
          <p:spPr bwMode="auto">
            <a:xfrm>
              <a:off x="4267200" y="3898900"/>
              <a:ext cx="455613" cy="263525"/>
            </a:xfrm>
            <a:custGeom>
              <a:avLst/>
              <a:gdLst>
                <a:gd name="T0" fmla="*/ 134 w 180"/>
                <a:gd name="T1" fmla="*/ 0 h 104"/>
                <a:gd name="T2" fmla="*/ 120 w 180"/>
                <a:gd name="T3" fmla="*/ 3 h 104"/>
                <a:gd name="T4" fmla="*/ 120 w 180"/>
                <a:gd name="T5" fmla="*/ 3 h 104"/>
                <a:gd name="T6" fmla="*/ 120 w 180"/>
                <a:gd name="T7" fmla="*/ 3 h 104"/>
                <a:gd name="T8" fmla="*/ 117 w 180"/>
                <a:gd name="T9" fmla="*/ 4 h 104"/>
                <a:gd name="T10" fmla="*/ 12 w 180"/>
                <a:gd name="T11" fmla="*/ 66 h 104"/>
                <a:gd name="T12" fmla="*/ 0 w 180"/>
                <a:gd name="T13" fmla="*/ 78 h 104"/>
                <a:gd name="T14" fmla="*/ 46 w 180"/>
                <a:gd name="T15" fmla="*/ 104 h 104"/>
                <a:gd name="T16" fmla="*/ 58 w 180"/>
                <a:gd name="T17" fmla="*/ 92 h 104"/>
                <a:gd name="T18" fmla="*/ 164 w 180"/>
                <a:gd name="T19" fmla="*/ 31 h 104"/>
                <a:gd name="T20" fmla="*/ 171 w 180"/>
                <a:gd name="T21" fmla="*/ 29 h 104"/>
                <a:gd name="T22" fmla="*/ 179 w 180"/>
                <a:gd name="T23" fmla="*/ 35 h 104"/>
                <a:gd name="T24" fmla="*/ 179 w 180"/>
                <a:gd name="T25" fmla="*/ 35 h 104"/>
                <a:gd name="T26" fmla="*/ 179 w 180"/>
                <a:gd name="T27" fmla="*/ 35 h 104"/>
                <a:gd name="T28" fmla="*/ 179 w 180"/>
                <a:gd name="T29" fmla="*/ 35 h 104"/>
                <a:gd name="T30" fmla="*/ 179 w 180"/>
                <a:gd name="T31" fmla="*/ 35 h 104"/>
                <a:gd name="T32" fmla="*/ 179 w 180"/>
                <a:gd name="T33" fmla="*/ 35 h 104"/>
                <a:gd name="T34" fmla="*/ 179 w 180"/>
                <a:gd name="T35" fmla="*/ 35 h 104"/>
                <a:gd name="T36" fmla="*/ 179 w 180"/>
                <a:gd name="T37" fmla="*/ 35 h 104"/>
                <a:gd name="T38" fmla="*/ 179 w 180"/>
                <a:gd name="T39" fmla="*/ 35 h 104"/>
                <a:gd name="T40" fmla="*/ 179 w 180"/>
                <a:gd name="T41" fmla="*/ 35 h 104"/>
                <a:gd name="T42" fmla="*/ 180 w 180"/>
                <a:gd name="T43" fmla="*/ 38 h 104"/>
                <a:gd name="T44" fmla="*/ 164 w 180"/>
                <a:gd name="T45" fmla="*/ 12 h 104"/>
                <a:gd name="T46" fmla="*/ 155 w 180"/>
                <a:gd name="T47" fmla="*/ 7 h 104"/>
                <a:gd name="T48" fmla="*/ 150 w 180"/>
                <a:gd name="T49" fmla="*/ 4 h 104"/>
                <a:gd name="T50" fmla="*/ 134 w 180"/>
                <a:gd name="T5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19" y="4"/>
                    <a:pt x="118" y="4"/>
                    <a:pt x="117" y="4"/>
                  </a:cubicBezTo>
                  <a:cubicBezTo>
                    <a:pt x="12" y="66"/>
                    <a:pt x="12" y="66"/>
                    <a:pt x="12" y="66"/>
                  </a:cubicBezTo>
                  <a:cubicBezTo>
                    <a:pt x="7" y="68"/>
                    <a:pt x="3" y="73"/>
                    <a:pt x="0" y="78"/>
                  </a:cubicBezTo>
                  <a:cubicBezTo>
                    <a:pt x="46" y="104"/>
                    <a:pt x="46" y="104"/>
                    <a:pt x="46" y="104"/>
                  </a:cubicBezTo>
                  <a:cubicBezTo>
                    <a:pt x="49" y="99"/>
                    <a:pt x="53" y="95"/>
                    <a:pt x="58" y="92"/>
                  </a:cubicBezTo>
                  <a:cubicBezTo>
                    <a:pt x="164" y="31"/>
                    <a:pt x="164" y="31"/>
                    <a:pt x="164" y="31"/>
                  </a:cubicBezTo>
                  <a:cubicBezTo>
                    <a:pt x="166" y="30"/>
                    <a:pt x="169" y="29"/>
                    <a:pt x="171" y="29"/>
                  </a:cubicBezTo>
                  <a:cubicBezTo>
                    <a:pt x="175" y="29"/>
                    <a:pt x="178" y="31"/>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80" y="36"/>
                    <a:pt x="180" y="37"/>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0" name="ïṧ1îḋè"/>
            <p:cNvSpPr/>
            <p:nvPr/>
          </p:nvSpPr>
          <p:spPr bwMode="auto">
            <a:xfrm>
              <a:off x="4721225" y="39878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1" name="iṣḻîdè"/>
            <p:cNvSpPr/>
            <p:nvPr/>
          </p:nvSpPr>
          <p:spPr bwMode="auto">
            <a:xfrm>
              <a:off x="4445000" y="4089400"/>
              <a:ext cx="204788" cy="334963"/>
            </a:xfrm>
            <a:custGeom>
              <a:avLst/>
              <a:gdLst>
                <a:gd name="T0" fmla="*/ 41 w 81"/>
                <a:gd name="T1" fmla="*/ 22 h 133"/>
                <a:gd name="T2" fmla="*/ 57 w 81"/>
                <a:gd name="T3" fmla="*/ 13 h 133"/>
                <a:gd name="T4" fmla="*/ 65 w 81"/>
                <a:gd name="T5" fmla="*/ 11 h 133"/>
                <a:gd name="T6" fmla="*/ 69 w 81"/>
                <a:gd name="T7" fmla="*/ 12 h 133"/>
                <a:gd name="T8" fmla="*/ 72 w 81"/>
                <a:gd name="T9" fmla="*/ 17 h 133"/>
                <a:gd name="T10" fmla="*/ 74 w 81"/>
                <a:gd name="T11" fmla="*/ 26 h 133"/>
                <a:gd name="T12" fmla="*/ 74 w 81"/>
                <a:gd name="T13" fmla="*/ 48 h 133"/>
                <a:gd name="T14" fmla="*/ 74 w 81"/>
                <a:gd name="T15" fmla="*/ 70 h 133"/>
                <a:gd name="T16" fmla="*/ 72 w 81"/>
                <a:gd name="T17" fmla="*/ 80 h 133"/>
                <a:gd name="T18" fmla="*/ 69 w 81"/>
                <a:gd name="T19" fmla="*/ 88 h 133"/>
                <a:gd name="T20" fmla="*/ 65 w 81"/>
                <a:gd name="T21" fmla="*/ 95 h 133"/>
                <a:gd name="T22" fmla="*/ 57 w 81"/>
                <a:gd name="T23" fmla="*/ 101 h 133"/>
                <a:gd name="T24" fmla="*/ 41 w 81"/>
                <a:gd name="T25" fmla="*/ 111 h 133"/>
                <a:gd name="T26" fmla="*/ 24 w 81"/>
                <a:gd name="T27" fmla="*/ 120 h 133"/>
                <a:gd name="T28" fmla="*/ 17 w 81"/>
                <a:gd name="T29" fmla="*/ 123 h 133"/>
                <a:gd name="T30" fmla="*/ 12 w 81"/>
                <a:gd name="T31" fmla="*/ 121 h 133"/>
                <a:gd name="T32" fmla="*/ 9 w 81"/>
                <a:gd name="T33" fmla="*/ 117 h 133"/>
                <a:gd name="T34" fmla="*/ 8 w 81"/>
                <a:gd name="T35" fmla="*/ 108 h 133"/>
                <a:gd name="T36" fmla="*/ 7 w 81"/>
                <a:gd name="T37" fmla="*/ 86 h 133"/>
                <a:gd name="T38" fmla="*/ 8 w 81"/>
                <a:gd name="T39" fmla="*/ 64 h 133"/>
                <a:gd name="T40" fmla="*/ 9 w 81"/>
                <a:gd name="T41" fmla="*/ 53 h 133"/>
                <a:gd name="T42" fmla="*/ 12 w 81"/>
                <a:gd name="T43" fmla="*/ 45 h 133"/>
                <a:gd name="T44" fmla="*/ 17 w 81"/>
                <a:gd name="T45" fmla="*/ 38 h 133"/>
                <a:gd name="T46" fmla="*/ 24 w 81"/>
                <a:gd name="T47" fmla="*/ 32 h 133"/>
                <a:gd name="T48" fmla="*/ 41 w 81"/>
                <a:gd name="T49" fmla="*/ 22 h 133"/>
                <a:gd name="T50" fmla="*/ 41 w 81"/>
                <a:gd name="T51" fmla="*/ 13 h 133"/>
                <a:gd name="T52" fmla="*/ 24 w 81"/>
                <a:gd name="T53" fmla="*/ 23 h 133"/>
                <a:gd name="T54" fmla="*/ 14 w 81"/>
                <a:gd name="T55" fmla="*/ 31 h 133"/>
                <a:gd name="T56" fmla="*/ 7 w 81"/>
                <a:gd name="T57" fmla="*/ 41 h 133"/>
                <a:gd name="T58" fmla="*/ 2 w 81"/>
                <a:gd name="T59" fmla="*/ 53 h 133"/>
                <a:gd name="T60" fmla="*/ 0 w 81"/>
                <a:gd name="T61" fmla="*/ 68 h 133"/>
                <a:gd name="T62" fmla="*/ 0 w 81"/>
                <a:gd name="T63" fmla="*/ 90 h 133"/>
                <a:gd name="T64" fmla="*/ 0 w 81"/>
                <a:gd name="T65" fmla="*/ 112 h 133"/>
                <a:gd name="T66" fmla="*/ 2 w 81"/>
                <a:gd name="T67" fmla="*/ 124 h 133"/>
                <a:gd name="T68" fmla="*/ 7 w 81"/>
                <a:gd name="T69" fmla="*/ 131 h 133"/>
                <a:gd name="T70" fmla="*/ 14 w 81"/>
                <a:gd name="T71" fmla="*/ 133 h 133"/>
                <a:gd name="T72" fmla="*/ 24 w 81"/>
                <a:gd name="T73" fmla="*/ 130 h 133"/>
                <a:gd name="T74" fmla="*/ 41 w 81"/>
                <a:gd name="T75" fmla="*/ 121 h 133"/>
                <a:gd name="T76" fmla="*/ 57 w 81"/>
                <a:gd name="T77" fmla="*/ 111 h 133"/>
                <a:gd name="T78" fmla="*/ 67 w 81"/>
                <a:gd name="T79" fmla="*/ 103 h 133"/>
                <a:gd name="T80" fmla="*/ 74 w 81"/>
                <a:gd name="T81" fmla="*/ 92 h 133"/>
                <a:gd name="T82" fmla="*/ 79 w 81"/>
                <a:gd name="T83" fmla="*/ 80 h 133"/>
                <a:gd name="T84" fmla="*/ 81 w 81"/>
                <a:gd name="T85" fmla="*/ 66 h 133"/>
                <a:gd name="T86" fmla="*/ 81 w 81"/>
                <a:gd name="T87" fmla="*/ 43 h 133"/>
                <a:gd name="T88" fmla="*/ 81 w 81"/>
                <a:gd name="T89" fmla="*/ 21 h 133"/>
                <a:gd name="T90" fmla="*/ 79 w 81"/>
                <a:gd name="T91" fmla="*/ 9 h 133"/>
                <a:gd name="T92" fmla="*/ 74 w 81"/>
                <a:gd name="T93" fmla="*/ 2 h 133"/>
                <a:gd name="T94" fmla="*/ 67 w 81"/>
                <a:gd name="T95" fmla="*/ 0 h 133"/>
                <a:gd name="T96" fmla="*/ 57 w 81"/>
                <a:gd name="T97" fmla="*/ 3 h 133"/>
                <a:gd name="T98" fmla="*/ 41 w 81"/>
                <a:gd name="T99" fmla="*/ 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133">
                  <a:moveTo>
                    <a:pt x="41" y="22"/>
                  </a:moveTo>
                  <a:cubicBezTo>
                    <a:pt x="52" y="16"/>
                    <a:pt x="53" y="15"/>
                    <a:pt x="57" y="13"/>
                  </a:cubicBezTo>
                  <a:cubicBezTo>
                    <a:pt x="61" y="11"/>
                    <a:pt x="63" y="11"/>
                    <a:pt x="65" y="11"/>
                  </a:cubicBezTo>
                  <a:cubicBezTo>
                    <a:pt x="67" y="11"/>
                    <a:pt x="68" y="11"/>
                    <a:pt x="69" y="12"/>
                  </a:cubicBezTo>
                  <a:cubicBezTo>
                    <a:pt x="71" y="13"/>
                    <a:pt x="72" y="14"/>
                    <a:pt x="72" y="17"/>
                  </a:cubicBezTo>
                  <a:cubicBezTo>
                    <a:pt x="73" y="18"/>
                    <a:pt x="74" y="21"/>
                    <a:pt x="74" y="26"/>
                  </a:cubicBezTo>
                  <a:cubicBezTo>
                    <a:pt x="74" y="31"/>
                    <a:pt x="74" y="33"/>
                    <a:pt x="74" y="48"/>
                  </a:cubicBezTo>
                  <a:cubicBezTo>
                    <a:pt x="74" y="62"/>
                    <a:pt x="74" y="64"/>
                    <a:pt x="74" y="70"/>
                  </a:cubicBezTo>
                  <a:cubicBezTo>
                    <a:pt x="74" y="75"/>
                    <a:pt x="73" y="78"/>
                    <a:pt x="72" y="80"/>
                  </a:cubicBezTo>
                  <a:cubicBezTo>
                    <a:pt x="72" y="83"/>
                    <a:pt x="71" y="86"/>
                    <a:pt x="69" y="88"/>
                  </a:cubicBezTo>
                  <a:cubicBezTo>
                    <a:pt x="68" y="91"/>
                    <a:pt x="67" y="93"/>
                    <a:pt x="65" y="95"/>
                  </a:cubicBezTo>
                  <a:cubicBezTo>
                    <a:pt x="63" y="97"/>
                    <a:pt x="61" y="99"/>
                    <a:pt x="57" y="101"/>
                  </a:cubicBezTo>
                  <a:cubicBezTo>
                    <a:pt x="53" y="104"/>
                    <a:pt x="52" y="105"/>
                    <a:pt x="41" y="111"/>
                  </a:cubicBezTo>
                  <a:cubicBezTo>
                    <a:pt x="30" y="117"/>
                    <a:pt x="29" y="118"/>
                    <a:pt x="24" y="120"/>
                  </a:cubicBezTo>
                  <a:cubicBezTo>
                    <a:pt x="20" y="122"/>
                    <a:pt x="18" y="123"/>
                    <a:pt x="17" y="123"/>
                  </a:cubicBezTo>
                  <a:cubicBezTo>
                    <a:pt x="15" y="123"/>
                    <a:pt x="14" y="122"/>
                    <a:pt x="12" y="121"/>
                  </a:cubicBezTo>
                  <a:cubicBezTo>
                    <a:pt x="11" y="120"/>
                    <a:pt x="10" y="119"/>
                    <a:pt x="9" y="117"/>
                  </a:cubicBezTo>
                  <a:cubicBezTo>
                    <a:pt x="9" y="115"/>
                    <a:pt x="8" y="113"/>
                    <a:pt x="8" y="108"/>
                  </a:cubicBezTo>
                  <a:cubicBezTo>
                    <a:pt x="8" y="102"/>
                    <a:pt x="7" y="100"/>
                    <a:pt x="7" y="86"/>
                  </a:cubicBezTo>
                  <a:cubicBezTo>
                    <a:pt x="7" y="71"/>
                    <a:pt x="8" y="70"/>
                    <a:pt x="8" y="64"/>
                  </a:cubicBezTo>
                  <a:cubicBezTo>
                    <a:pt x="8" y="59"/>
                    <a:pt x="9" y="55"/>
                    <a:pt x="9" y="53"/>
                  </a:cubicBezTo>
                  <a:cubicBezTo>
                    <a:pt x="10" y="50"/>
                    <a:pt x="11" y="48"/>
                    <a:pt x="12" y="45"/>
                  </a:cubicBezTo>
                  <a:cubicBezTo>
                    <a:pt x="14" y="42"/>
                    <a:pt x="15" y="40"/>
                    <a:pt x="17" y="38"/>
                  </a:cubicBezTo>
                  <a:cubicBezTo>
                    <a:pt x="18" y="37"/>
                    <a:pt x="20" y="35"/>
                    <a:pt x="24" y="32"/>
                  </a:cubicBezTo>
                  <a:cubicBezTo>
                    <a:pt x="29" y="29"/>
                    <a:pt x="30" y="29"/>
                    <a:pt x="41" y="22"/>
                  </a:cubicBezTo>
                  <a:moveTo>
                    <a:pt x="41" y="13"/>
                  </a:moveTo>
                  <a:cubicBezTo>
                    <a:pt x="30" y="19"/>
                    <a:pt x="28" y="20"/>
                    <a:pt x="24" y="23"/>
                  </a:cubicBezTo>
                  <a:cubicBezTo>
                    <a:pt x="20" y="25"/>
                    <a:pt x="17" y="28"/>
                    <a:pt x="14" y="31"/>
                  </a:cubicBezTo>
                  <a:cubicBezTo>
                    <a:pt x="12" y="34"/>
                    <a:pt x="9" y="37"/>
                    <a:pt x="7" y="41"/>
                  </a:cubicBezTo>
                  <a:cubicBezTo>
                    <a:pt x="5" y="46"/>
                    <a:pt x="3" y="49"/>
                    <a:pt x="2" y="53"/>
                  </a:cubicBezTo>
                  <a:cubicBezTo>
                    <a:pt x="1" y="58"/>
                    <a:pt x="1" y="62"/>
                    <a:pt x="0" y="68"/>
                  </a:cubicBezTo>
                  <a:cubicBezTo>
                    <a:pt x="0" y="74"/>
                    <a:pt x="0" y="75"/>
                    <a:pt x="0" y="90"/>
                  </a:cubicBezTo>
                  <a:cubicBezTo>
                    <a:pt x="0" y="105"/>
                    <a:pt x="0" y="107"/>
                    <a:pt x="0" y="112"/>
                  </a:cubicBezTo>
                  <a:cubicBezTo>
                    <a:pt x="1" y="118"/>
                    <a:pt x="1" y="121"/>
                    <a:pt x="2" y="124"/>
                  </a:cubicBezTo>
                  <a:cubicBezTo>
                    <a:pt x="3" y="127"/>
                    <a:pt x="5" y="129"/>
                    <a:pt x="7" y="131"/>
                  </a:cubicBezTo>
                  <a:cubicBezTo>
                    <a:pt x="9" y="133"/>
                    <a:pt x="12" y="133"/>
                    <a:pt x="14" y="133"/>
                  </a:cubicBezTo>
                  <a:cubicBezTo>
                    <a:pt x="17" y="133"/>
                    <a:pt x="20" y="132"/>
                    <a:pt x="24" y="130"/>
                  </a:cubicBezTo>
                  <a:cubicBezTo>
                    <a:pt x="28" y="128"/>
                    <a:pt x="30" y="127"/>
                    <a:pt x="41" y="121"/>
                  </a:cubicBezTo>
                  <a:cubicBezTo>
                    <a:pt x="52" y="114"/>
                    <a:pt x="53" y="114"/>
                    <a:pt x="57" y="111"/>
                  </a:cubicBezTo>
                  <a:cubicBezTo>
                    <a:pt x="62" y="108"/>
                    <a:pt x="65" y="105"/>
                    <a:pt x="67" y="103"/>
                  </a:cubicBezTo>
                  <a:cubicBezTo>
                    <a:pt x="70" y="100"/>
                    <a:pt x="72" y="97"/>
                    <a:pt x="74" y="92"/>
                  </a:cubicBezTo>
                  <a:cubicBezTo>
                    <a:pt x="77" y="88"/>
                    <a:pt x="78" y="84"/>
                    <a:pt x="79" y="80"/>
                  </a:cubicBezTo>
                  <a:cubicBezTo>
                    <a:pt x="80" y="76"/>
                    <a:pt x="81" y="72"/>
                    <a:pt x="81" y="66"/>
                  </a:cubicBezTo>
                  <a:cubicBezTo>
                    <a:pt x="81" y="60"/>
                    <a:pt x="81" y="58"/>
                    <a:pt x="81" y="43"/>
                  </a:cubicBezTo>
                  <a:cubicBezTo>
                    <a:pt x="81" y="29"/>
                    <a:pt x="81" y="27"/>
                    <a:pt x="81" y="21"/>
                  </a:cubicBezTo>
                  <a:cubicBezTo>
                    <a:pt x="81" y="16"/>
                    <a:pt x="80" y="12"/>
                    <a:pt x="79" y="9"/>
                  </a:cubicBezTo>
                  <a:cubicBezTo>
                    <a:pt x="78" y="6"/>
                    <a:pt x="77" y="4"/>
                    <a:pt x="74" y="2"/>
                  </a:cubicBezTo>
                  <a:cubicBezTo>
                    <a:pt x="72" y="1"/>
                    <a:pt x="70" y="0"/>
                    <a:pt x="67" y="0"/>
                  </a:cubicBezTo>
                  <a:cubicBezTo>
                    <a:pt x="65" y="0"/>
                    <a:pt x="62" y="1"/>
                    <a:pt x="57" y="3"/>
                  </a:cubicBezTo>
                  <a:cubicBezTo>
                    <a:pt x="53" y="6"/>
                    <a:pt x="52" y="6"/>
                    <a:pt x="41"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2" name="íŝ1íḑe"/>
            <p:cNvSpPr/>
            <p:nvPr/>
          </p:nvSpPr>
          <p:spPr bwMode="auto">
            <a:xfrm>
              <a:off x="4495800" y="4170363"/>
              <a:ext cx="106363" cy="173038"/>
            </a:xfrm>
            <a:custGeom>
              <a:avLst/>
              <a:gdLst>
                <a:gd name="T0" fmla="*/ 21 w 42"/>
                <a:gd name="T1" fmla="*/ 7 h 69"/>
                <a:gd name="T2" fmla="*/ 0 w 42"/>
                <a:gd name="T3" fmla="*/ 47 h 69"/>
                <a:gd name="T4" fmla="*/ 21 w 42"/>
                <a:gd name="T5" fmla="*/ 62 h 69"/>
                <a:gd name="T6" fmla="*/ 42 w 42"/>
                <a:gd name="T7" fmla="*/ 23 h 69"/>
                <a:gd name="T8" fmla="*/ 21 w 42"/>
                <a:gd name="T9" fmla="*/ 7 h 69"/>
                <a:gd name="T10" fmla="*/ 21 w 42"/>
                <a:gd name="T11" fmla="*/ 53 h 69"/>
                <a:gd name="T12" fmla="*/ 7 w 42"/>
                <a:gd name="T13" fmla="*/ 43 h 69"/>
                <a:gd name="T14" fmla="*/ 21 w 42"/>
                <a:gd name="T15" fmla="*/ 17 h 69"/>
                <a:gd name="T16" fmla="*/ 34 w 42"/>
                <a:gd name="T17" fmla="*/ 27 h 69"/>
                <a:gd name="T18" fmla="*/ 21 w 42"/>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69">
                  <a:moveTo>
                    <a:pt x="21" y="7"/>
                  </a:moveTo>
                  <a:cubicBezTo>
                    <a:pt x="9" y="14"/>
                    <a:pt x="0" y="31"/>
                    <a:pt x="0" y="47"/>
                  </a:cubicBezTo>
                  <a:cubicBezTo>
                    <a:pt x="0" y="62"/>
                    <a:pt x="9" y="69"/>
                    <a:pt x="21" y="62"/>
                  </a:cubicBezTo>
                  <a:cubicBezTo>
                    <a:pt x="32" y="56"/>
                    <a:pt x="42" y="38"/>
                    <a:pt x="42" y="23"/>
                  </a:cubicBezTo>
                  <a:cubicBezTo>
                    <a:pt x="42" y="7"/>
                    <a:pt x="32" y="0"/>
                    <a:pt x="21" y="7"/>
                  </a:cubicBezTo>
                  <a:moveTo>
                    <a:pt x="21" y="53"/>
                  </a:moveTo>
                  <a:cubicBezTo>
                    <a:pt x="13" y="57"/>
                    <a:pt x="7" y="52"/>
                    <a:pt x="7" y="43"/>
                  </a:cubicBezTo>
                  <a:cubicBezTo>
                    <a:pt x="7" y="33"/>
                    <a:pt x="13" y="21"/>
                    <a:pt x="21" y="17"/>
                  </a:cubicBezTo>
                  <a:cubicBezTo>
                    <a:pt x="28" y="12"/>
                    <a:pt x="34" y="17"/>
                    <a:pt x="34" y="27"/>
                  </a:cubicBezTo>
                  <a:cubicBezTo>
                    <a:pt x="34" y="37"/>
                    <a:pt x="28" y="48"/>
                    <a:pt x="21" y="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3" name="í$ļiḋé"/>
            <p:cNvSpPr/>
            <p:nvPr/>
          </p:nvSpPr>
          <p:spPr bwMode="auto">
            <a:xfrm>
              <a:off x="4591050" y="4132263"/>
              <a:ext cx="23813" cy="39688"/>
            </a:xfrm>
            <a:custGeom>
              <a:avLst/>
              <a:gdLst>
                <a:gd name="T0" fmla="*/ 9 w 9"/>
                <a:gd name="T1" fmla="*/ 6 h 16"/>
                <a:gd name="T2" fmla="*/ 4 w 9"/>
                <a:gd name="T3" fmla="*/ 15 h 16"/>
                <a:gd name="T4" fmla="*/ 0 w 9"/>
                <a:gd name="T5" fmla="*/ 11 h 16"/>
                <a:gd name="T6" fmla="*/ 4 w 9"/>
                <a:gd name="T7" fmla="*/ 2 h 16"/>
                <a:gd name="T8" fmla="*/ 9 w 9"/>
                <a:gd name="T9" fmla="*/ 6 h 16"/>
              </a:gdLst>
              <a:ahLst/>
              <a:cxnLst>
                <a:cxn ang="0">
                  <a:pos x="T0" y="T1"/>
                </a:cxn>
                <a:cxn ang="0">
                  <a:pos x="T2" y="T3"/>
                </a:cxn>
                <a:cxn ang="0">
                  <a:pos x="T4" y="T5"/>
                </a:cxn>
                <a:cxn ang="0">
                  <a:pos x="T6" y="T7"/>
                </a:cxn>
                <a:cxn ang="0">
                  <a:pos x="T8" y="T9"/>
                </a:cxn>
              </a:cxnLst>
              <a:rect l="0" t="0" r="r" b="b"/>
              <a:pathLst>
                <a:path w="9" h="16">
                  <a:moveTo>
                    <a:pt x="9" y="6"/>
                  </a:moveTo>
                  <a:cubicBezTo>
                    <a:pt x="9" y="9"/>
                    <a:pt x="7" y="13"/>
                    <a:pt x="4" y="15"/>
                  </a:cubicBezTo>
                  <a:cubicBezTo>
                    <a:pt x="2" y="16"/>
                    <a:pt x="0" y="15"/>
                    <a:pt x="0" y="11"/>
                  </a:cubicBezTo>
                  <a:cubicBezTo>
                    <a:pt x="0" y="8"/>
                    <a:pt x="2" y="3"/>
                    <a:pt x="4" y="2"/>
                  </a:cubicBezTo>
                  <a:cubicBezTo>
                    <a:pt x="7" y="0"/>
                    <a:pt x="9" y="2"/>
                    <a:pt x="9"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4" name="íṧľïḑé"/>
            <p:cNvSpPr/>
            <p:nvPr/>
          </p:nvSpPr>
          <p:spPr bwMode="auto">
            <a:xfrm>
              <a:off x="4940300" y="3254375"/>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5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4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2"/>
                    <a:pt x="0" y="84"/>
                    <a:pt x="0" y="95"/>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7"/>
                    <a:pt x="185" y="174"/>
                    <a:pt x="185" y="164"/>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5" name="íś1ïḓè"/>
            <p:cNvSpPr/>
            <p:nvPr/>
          </p:nvSpPr>
          <p:spPr bwMode="auto">
            <a:xfrm>
              <a:off x="4940300" y="3481388"/>
              <a:ext cx="117475" cy="422275"/>
            </a:xfrm>
            <a:custGeom>
              <a:avLst/>
              <a:gdLst>
                <a:gd name="T0" fmla="*/ 0 w 46"/>
                <a:gd name="T1" fmla="*/ 0 h 167"/>
                <a:gd name="T2" fmla="*/ 0 w 46"/>
                <a:gd name="T3" fmla="*/ 5 h 167"/>
                <a:gd name="T4" fmla="*/ 0 w 46"/>
                <a:gd name="T5" fmla="*/ 127 h 167"/>
                <a:gd name="T6" fmla="*/ 16 w 46"/>
                <a:gd name="T7" fmla="*/ 155 h 167"/>
                <a:gd name="T8" fmla="*/ 29 w 46"/>
                <a:gd name="T9" fmla="*/ 163 h 167"/>
                <a:gd name="T10" fmla="*/ 46 w 46"/>
                <a:gd name="T11" fmla="*/ 167 h 167"/>
                <a:gd name="T12" fmla="*/ 46 w 46"/>
                <a:gd name="T13" fmla="*/ 167 h 167"/>
                <a:gd name="T14" fmla="*/ 46 w 46"/>
                <a:gd name="T15" fmla="*/ 167 h 167"/>
                <a:gd name="T16" fmla="*/ 29 w 46"/>
                <a:gd name="T17" fmla="*/ 163 h 167"/>
                <a:gd name="T18" fmla="*/ 16 w 46"/>
                <a:gd name="T19" fmla="*/ 155 h 167"/>
                <a:gd name="T20" fmla="*/ 0 w 46"/>
                <a:gd name="T21" fmla="*/ 127 h 167"/>
                <a:gd name="T22" fmla="*/ 0 w 46"/>
                <a:gd name="T23" fmla="*/ 5 h 167"/>
                <a:gd name="T24" fmla="*/ 0 w 46"/>
                <a:gd name="T2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67">
                  <a:moveTo>
                    <a:pt x="0" y="0"/>
                  </a:moveTo>
                  <a:cubicBezTo>
                    <a:pt x="0" y="2"/>
                    <a:pt x="0" y="3"/>
                    <a:pt x="0" y="5"/>
                  </a:cubicBezTo>
                  <a:cubicBezTo>
                    <a:pt x="0" y="127"/>
                    <a:pt x="0" y="127"/>
                    <a:pt x="0" y="127"/>
                  </a:cubicBezTo>
                  <a:cubicBezTo>
                    <a:pt x="0" y="137"/>
                    <a:pt x="7" y="150"/>
                    <a:pt x="16" y="155"/>
                  </a:cubicBezTo>
                  <a:cubicBezTo>
                    <a:pt x="29" y="163"/>
                    <a:pt x="29" y="163"/>
                    <a:pt x="29" y="163"/>
                  </a:cubicBezTo>
                  <a:cubicBezTo>
                    <a:pt x="34" y="166"/>
                    <a:pt x="40" y="167"/>
                    <a:pt x="46" y="167"/>
                  </a:cubicBezTo>
                  <a:cubicBezTo>
                    <a:pt x="46" y="167"/>
                    <a:pt x="46" y="167"/>
                    <a:pt x="46" y="167"/>
                  </a:cubicBezTo>
                  <a:cubicBezTo>
                    <a:pt x="46" y="167"/>
                    <a:pt x="46" y="167"/>
                    <a:pt x="46" y="167"/>
                  </a:cubicBezTo>
                  <a:cubicBezTo>
                    <a:pt x="40" y="167"/>
                    <a:pt x="34" y="166"/>
                    <a:pt x="29" y="163"/>
                  </a:cubicBezTo>
                  <a:cubicBezTo>
                    <a:pt x="16" y="155"/>
                    <a:pt x="16" y="155"/>
                    <a:pt x="16" y="155"/>
                  </a:cubicBezTo>
                  <a:cubicBezTo>
                    <a:pt x="7" y="150"/>
                    <a:pt x="0" y="137"/>
                    <a:pt x="0" y="127"/>
                  </a:cubicBezTo>
                  <a:cubicBezTo>
                    <a:pt x="0" y="5"/>
                    <a:pt x="0" y="5"/>
                    <a:pt x="0" y="5"/>
                  </a:cubicBezTo>
                  <a:cubicBezTo>
                    <a:pt x="0" y="3"/>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6" name="î$líḍê"/>
            <p:cNvSpPr/>
            <p:nvPr/>
          </p:nvSpPr>
          <p:spPr bwMode="auto">
            <a:xfrm>
              <a:off x="4940300" y="3454400"/>
              <a:ext cx="152400" cy="449263"/>
            </a:xfrm>
            <a:custGeom>
              <a:avLst/>
              <a:gdLst>
                <a:gd name="T0" fmla="*/ 4 w 60"/>
                <a:gd name="T1" fmla="*/ 0 h 178"/>
                <a:gd name="T2" fmla="*/ 0 w 60"/>
                <a:gd name="T3" fmla="*/ 11 h 178"/>
                <a:gd name="T4" fmla="*/ 0 w 60"/>
                <a:gd name="T5" fmla="*/ 16 h 178"/>
                <a:gd name="T6" fmla="*/ 0 w 60"/>
                <a:gd name="T7" fmla="*/ 138 h 178"/>
                <a:gd name="T8" fmla="*/ 16 w 60"/>
                <a:gd name="T9" fmla="*/ 166 h 178"/>
                <a:gd name="T10" fmla="*/ 29 w 60"/>
                <a:gd name="T11" fmla="*/ 174 h 178"/>
                <a:gd name="T12" fmla="*/ 46 w 60"/>
                <a:gd name="T13" fmla="*/ 178 h 178"/>
                <a:gd name="T14" fmla="*/ 46 w 60"/>
                <a:gd name="T15" fmla="*/ 178 h 178"/>
                <a:gd name="T16" fmla="*/ 60 w 60"/>
                <a:gd name="T17" fmla="*/ 176 h 178"/>
                <a:gd name="T18" fmla="*/ 58 w 60"/>
                <a:gd name="T19" fmla="*/ 176 h 178"/>
                <a:gd name="T20" fmla="*/ 58 w 60"/>
                <a:gd name="T21" fmla="*/ 176 h 178"/>
                <a:gd name="T22" fmla="*/ 58 w 60"/>
                <a:gd name="T23" fmla="*/ 176 h 178"/>
                <a:gd name="T24" fmla="*/ 58 w 60"/>
                <a:gd name="T25" fmla="*/ 176 h 178"/>
                <a:gd name="T26" fmla="*/ 58 w 60"/>
                <a:gd name="T27" fmla="*/ 176 h 178"/>
                <a:gd name="T28" fmla="*/ 55 w 60"/>
                <a:gd name="T29" fmla="*/ 176 h 178"/>
                <a:gd name="T30" fmla="*/ 46 w 60"/>
                <a:gd name="T31" fmla="*/ 165 h 178"/>
                <a:gd name="T32" fmla="*/ 46 w 60"/>
                <a:gd name="T33" fmla="*/ 43 h 178"/>
                <a:gd name="T34" fmla="*/ 46 w 60"/>
                <a:gd name="T35" fmla="*/ 37 h 178"/>
                <a:gd name="T36" fmla="*/ 51 w 60"/>
                <a:gd name="T37" fmla="*/ 26 h 178"/>
                <a:gd name="T38" fmla="*/ 4 w 60"/>
                <a:gd name="T3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178">
                  <a:moveTo>
                    <a:pt x="4" y="0"/>
                  </a:moveTo>
                  <a:cubicBezTo>
                    <a:pt x="2" y="3"/>
                    <a:pt x="1" y="7"/>
                    <a:pt x="0" y="11"/>
                  </a:cubicBezTo>
                  <a:cubicBezTo>
                    <a:pt x="0" y="13"/>
                    <a:pt x="0" y="14"/>
                    <a:pt x="0" y="16"/>
                  </a:cubicBezTo>
                  <a:cubicBezTo>
                    <a:pt x="0" y="138"/>
                    <a:pt x="0" y="138"/>
                    <a:pt x="0" y="138"/>
                  </a:cubicBezTo>
                  <a:cubicBezTo>
                    <a:pt x="0" y="148"/>
                    <a:pt x="7" y="161"/>
                    <a:pt x="16" y="166"/>
                  </a:cubicBezTo>
                  <a:cubicBezTo>
                    <a:pt x="29" y="174"/>
                    <a:pt x="29" y="174"/>
                    <a:pt x="29" y="174"/>
                  </a:cubicBezTo>
                  <a:cubicBezTo>
                    <a:pt x="34" y="177"/>
                    <a:pt x="40" y="178"/>
                    <a:pt x="46" y="178"/>
                  </a:cubicBezTo>
                  <a:cubicBezTo>
                    <a:pt x="46" y="178"/>
                    <a:pt x="46" y="178"/>
                    <a:pt x="46" y="178"/>
                  </a:cubicBezTo>
                  <a:cubicBezTo>
                    <a:pt x="51" y="178"/>
                    <a:pt x="55" y="177"/>
                    <a:pt x="60" y="176"/>
                  </a:cubicBezTo>
                  <a:cubicBezTo>
                    <a:pt x="59" y="176"/>
                    <a:pt x="58" y="176"/>
                    <a:pt x="58" y="176"/>
                  </a:cubicBezTo>
                  <a:cubicBezTo>
                    <a:pt x="58" y="176"/>
                    <a:pt x="58" y="176"/>
                    <a:pt x="58" y="176"/>
                  </a:cubicBezTo>
                  <a:cubicBezTo>
                    <a:pt x="58" y="176"/>
                    <a:pt x="58" y="176"/>
                    <a:pt x="58" y="176"/>
                  </a:cubicBezTo>
                  <a:cubicBezTo>
                    <a:pt x="58" y="176"/>
                    <a:pt x="58" y="176"/>
                    <a:pt x="58" y="176"/>
                  </a:cubicBezTo>
                  <a:cubicBezTo>
                    <a:pt x="58" y="176"/>
                    <a:pt x="58" y="176"/>
                    <a:pt x="58" y="176"/>
                  </a:cubicBezTo>
                  <a:cubicBezTo>
                    <a:pt x="57" y="176"/>
                    <a:pt x="56" y="176"/>
                    <a:pt x="55" y="176"/>
                  </a:cubicBezTo>
                  <a:cubicBezTo>
                    <a:pt x="50" y="176"/>
                    <a:pt x="46" y="172"/>
                    <a:pt x="46" y="165"/>
                  </a:cubicBezTo>
                  <a:cubicBezTo>
                    <a:pt x="46" y="43"/>
                    <a:pt x="46" y="43"/>
                    <a:pt x="46" y="43"/>
                  </a:cubicBezTo>
                  <a:cubicBezTo>
                    <a:pt x="46" y="41"/>
                    <a:pt x="46" y="39"/>
                    <a:pt x="46" y="37"/>
                  </a:cubicBezTo>
                  <a:cubicBezTo>
                    <a:pt x="47" y="34"/>
                    <a:pt x="49" y="30"/>
                    <a:pt x="51" y="26"/>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7" name="ïṥľïďê"/>
            <p:cNvSpPr/>
            <p:nvPr/>
          </p:nvSpPr>
          <p:spPr bwMode="auto">
            <a:xfrm>
              <a:off x="5095875" y="3355975"/>
              <a:ext cx="314325" cy="541338"/>
            </a:xfrm>
            <a:custGeom>
              <a:avLst/>
              <a:gdLst>
                <a:gd name="T0" fmla="*/ 124 w 124"/>
                <a:gd name="T1" fmla="*/ 0 h 214"/>
                <a:gd name="T2" fmla="*/ 124 w 124"/>
                <a:gd name="T3" fmla="*/ 1 h 214"/>
                <a:gd name="T4" fmla="*/ 124 w 124"/>
                <a:gd name="T5" fmla="*/ 124 h 214"/>
                <a:gd name="T6" fmla="*/ 107 w 124"/>
                <a:gd name="T7" fmla="*/ 152 h 214"/>
                <a:gd name="T8" fmla="*/ 1 w 124"/>
                <a:gd name="T9" fmla="*/ 213 h 214"/>
                <a:gd name="T10" fmla="*/ 0 w 124"/>
                <a:gd name="T11" fmla="*/ 214 h 214"/>
                <a:gd name="T12" fmla="*/ 1 w 124"/>
                <a:gd name="T13" fmla="*/ 213 h 214"/>
                <a:gd name="T14" fmla="*/ 107 w 124"/>
                <a:gd name="T15" fmla="*/ 152 h 214"/>
                <a:gd name="T16" fmla="*/ 124 w 124"/>
                <a:gd name="T17" fmla="*/ 124 h 214"/>
                <a:gd name="T18" fmla="*/ 124 w 124"/>
                <a:gd name="T19" fmla="*/ 1 h 214"/>
                <a:gd name="T20" fmla="*/ 124 w 12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214">
                  <a:moveTo>
                    <a:pt x="124" y="0"/>
                  </a:moveTo>
                  <a:cubicBezTo>
                    <a:pt x="124" y="0"/>
                    <a:pt x="124" y="1"/>
                    <a:pt x="124" y="1"/>
                  </a:cubicBezTo>
                  <a:cubicBezTo>
                    <a:pt x="124" y="124"/>
                    <a:pt x="124" y="124"/>
                    <a:pt x="124" y="124"/>
                  </a:cubicBezTo>
                  <a:cubicBezTo>
                    <a:pt x="124" y="134"/>
                    <a:pt x="116" y="147"/>
                    <a:pt x="107" y="152"/>
                  </a:cubicBezTo>
                  <a:cubicBezTo>
                    <a:pt x="1" y="213"/>
                    <a:pt x="1" y="213"/>
                    <a:pt x="1" y="213"/>
                  </a:cubicBezTo>
                  <a:cubicBezTo>
                    <a:pt x="1" y="213"/>
                    <a:pt x="1" y="213"/>
                    <a:pt x="0" y="214"/>
                  </a:cubicBezTo>
                  <a:cubicBezTo>
                    <a:pt x="1" y="213"/>
                    <a:pt x="1" y="213"/>
                    <a:pt x="1" y="213"/>
                  </a:cubicBezTo>
                  <a:cubicBezTo>
                    <a:pt x="107" y="152"/>
                    <a:pt x="107" y="152"/>
                    <a:pt x="107" y="152"/>
                  </a:cubicBezTo>
                  <a:cubicBezTo>
                    <a:pt x="116" y="147"/>
                    <a:pt x="124" y="134"/>
                    <a:pt x="124" y="124"/>
                  </a:cubicBezTo>
                  <a:cubicBezTo>
                    <a:pt x="124" y="1"/>
                    <a:pt x="124" y="1"/>
                    <a:pt x="124" y="1"/>
                  </a:cubicBezTo>
                  <a:cubicBezTo>
                    <a:pt x="124" y="1"/>
                    <a:pt x="124" y="0"/>
                    <a:pt x="124"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8" name="iṣḷíḍê"/>
            <p:cNvSpPr/>
            <p:nvPr/>
          </p:nvSpPr>
          <p:spPr bwMode="auto">
            <a:xfrm>
              <a:off x="5057775" y="3330575"/>
              <a:ext cx="352425" cy="568325"/>
            </a:xfrm>
            <a:custGeom>
              <a:avLst/>
              <a:gdLst>
                <a:gd name="T0" fmla="*/ 129 w 139"/>
                <a:gd name="T1" fmla="*/ 0 h 225"/>
                <a:gd name="T2" fmla="*/ 122 w 139"/>
                <a:gd name="T3" fmla="*/ 2 h 225"/>
                <a:gd name="T4" fmla="*/ 52 w 139"/>
                <a:gd name="T5" fmla="*/ 42 h 225"/>
                <a:gd name="T6" fmla="*/ 16 w 139"/>
                <a:gd name="T7" fmla="*/ 63 h 225"/>
                <a:gd name="T8" fmla="*/ 5 w 139"/>
                <a:gd name="T9" fmla="*/ 75 h 225"/>
                <a:gd name="T10" fmla="*/ 5 w 139"/>
                <a:gd name="T11" fmla="*/ 75 h 225"/>
                <a:gd name="T12" fmla="*/ 0 w 139"/>
                <a:gd name="T13" fmla="*/ 86 h 225"/>
                <a:gd name="T14" fmla="*/ 0 w 139"/>
                <a:gd name="T15" fmla="*/ 91 h 225"/>
                <a:gd name="T16" fmla="*/ 0 w 139"/>
                <a:gd name="T17" fmla="*/ 214 h 225"/>
                <a:gd name="T18" fmla="*/ 9 w 139"/>
                <a:gd name="T19" fmla="*/ 225 h 225"/>
                <a:gd name="T20" fmla="*/ 12 w 139"/>
                <a:gd name="T21" fmla="*/ 225 h 225"/>
                <a:gd name="T22" fmla="*/ 12 w 139"/>
                <a:gd name="T23" fmla="*/ 225 h 225"/>
                <a:gd name="T24" fmla="*/ 12 w 139"/>
                <a:gd name="T25" fmla="*/ 225 h 225"/>
                <a:gd name="T26" fmla="*/ 12 w 139"/>
                <a:gd name="T27" fmla="*/ 225 h 225"/>
                <a:gd name="T28" fmla="*/ 12 w 139"/>
                <a:gd name="T29" fmla="*/ 225 h 225"/>
                <a:gd name="T30" fmla="*/ 14 w 139"/>
                <a:gd name="T31" fmla="*/ 225 h 225"/>
                <a:gd name="T32" fmla="*/ 14 w 139"/>
                <a:gd name="T33" fmla="*/ 225 h 225"/>
                <a:gd name="T34" fmla="*/ 15 w 139"/>
                <a:gd name="T35" fmla="*/ 224 h 225"/>
                <a:gd name="T36" fmla="*/ 16 w 139"/>
                <a:gd name="T37" fmla="*/ 223 h 225"/>
                <a:gd name="T38" fmla="*/ 122 w 139"/>
                <a:gd name="T39" fmla="*/ 162 h 225"/>
                <a:gd name="T40" fmla="*/ 139 w 139"/>
                <a:gd name="T41" fmla="*/ 134 h 225"/>
                <a:gd name="T42" fmla="*/ 139 w 139"/>
                <a:gd name="T43" fmla="*/ 11 h 225"/>
                <a:gd name="T44" fmla="*/ 139 w 139"/>
                <a:gd name="T45" fmla="*/ 10 h 225"/>
                <a:gd name="T46" fmla="*/ 138 w 139"/>
                <a:gd name="T47" fmla="*/ 8 h 225"/>
                <a:gd name="T48" fmla="*/ 138 w 139"/>
                <a:gd name="T49" fmla="*/ 9 h 225"/>
                <a:gd name="T50" fmla="*/ 129 w 139"/>
                <a:gd name="T5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225">
                  <a:moveTo>
                    <a:pt x="129" y="0"/>
                  </a:moveTo>
                  <a:cubicBezTo>
                    <a:pt x="127" y="0"/>
                    <a:pt x="125" y="0"/>
                    <a:pt x="122" y="2"/>
                  </a:cubicBezTo>
                  <a:cubicBezTo>
                    <a:pt x="52" y="42"/>
                    <a:pt x="52" y="42"/>
                    <a:pt x="52" y="42"/>
                  </a:cubicBezTo>
                  <a:cubicBezTo>
                    <a:pt x="16" y="63"/>
                    <a:pt x="16" y="63"/>
                    <a:pt x="16" y="63"/>
                  </a:cubicBezTo>
                  <a:cubicBezTo>
                    <a:pt x="12" y="66"/>
                    <a:pt x="8" y="70"/>
                    <a:pt x="5" y="75"/>
                  </a:cubicBezTo>
                  <a:cubicBezTo>
                    <a:pt x="5" y="75"/>
                    <a:pt x="5" y="75"/>
                    <a:pt x="5" y="75"/>
                  </a:cubicBezTo>
                  <a:cubicBezTo>
                    <a:pt x="3" y="79"/>
                    <a:pt x="1" y="83"/>
                    <a:pt x="0" y="86"/>
                  </a:cubicBezTo>
                  <a:cubicBezTo>
                    <a:pt x="0" y="88"/>
                    <a:pt x="0" y="90"/>
                    <a:pt x="0" y="91"/>
                  </a:cubicBezTo>
                  <a:cubicBezTo>
                    <a:pt x="0" y="214"/>
                    <a:pt x="0" y="214"/>
                    <a:pt x="0" y="214"/>
                  </a:cubicBezTo>
                  <a:cubicBezTo>
                    <a:pt x="0" y="221"/>
                    <a:pt x="4" y="225"/>
                    <a:pt x="9" y="225"/>
                  </a:cubicBezTo>
                  <a:cubicBezTo>
                    <a:pt x="10" y="225"/>
                    <a:pt x="11" y="225"/>
                    <a:pt x="12" y="225"/>
                  </a:cubicBezTo>
                  <a:cubicBezTo>
                    <a:pt x="12" y="225"/>
                    <a:pt x="12" y="225"/>
                    <a:pt x="12" y="225"/>
                  </a:cubicBezTo>
                  <a:cubicBezTo>
                    <a:pt x="12" y="225"/>
                    <a:pt x="12" y="225"/>
                    <a:pt x="12" y="225"/>
                  </a:cubicBezTo>
                  <a:cubicBezTo>
                    <a:pt x="12" y="225"/>
                    <a:pt x="12" y="225"/>
                    <a:pt x="12" y="225"/>
                  </a:cubicBezTo>
                  <a:cubicBezTo>
                    <a:pt x="12" y="225"/>
                    <a:pt x="12" y="225"/>
                    <a:pt x="12" y="225"/>
                  </a:cubicBezTo>
                  <a:cubicBezTo>
                    <a:pt x="12" y="225"/>
                    <a:pt x="13" y="225"/>
                    <a:pt x="14" y="225"/>
                  </a:cubicBezTo>
                  <a:cubicBezTo>
                    <a:pt x="14" y="225"/>
                    <a:pt x="14" y="225"/>
                    <a:pt x="14" y="225"/>
                  </a:cubicBezTo>
                  <a:cubicBezTo>
                    <a:pt x="14" y="224"/>
                    <a:pt x="15" y="224"/>
                    <a:pt x="15" y="224"/>
                  </a:cubicBezTo>
                  <a:cubicBezTo>
                    <a:pt x="16" y="223"/>
                    <a:pt x="16" y="223"/>
                    <a:pt x="16" y="223"/>
                  </a:cubicBezTo>
                  <a:cubicBezTo>
                    <a:pt x="122" y="162"/>
                    <a:pt x="122" y="162"/>
                    <a:pt x="122" y="162"/>
                  </a:cubicBezTo>
                  <a:cubicBezTo>
                    <a:pt x="131" y="157"/>
                    <a:pt x="139" y="144"/>
                    <a:pt x="139" y="134"/>
                  </a:cubicBezTo>
                  <a:cubicBezTo>
                    <a:pt x="139" y="11"/>
                    <a:pt x="139" y="11"/>
                    <a:pt x="139" y="11"/>
                  </a:cubicBezTo>
                  <a:cubicBezTo>
                    <a:pt x="139" y="11"/>
                    <a:pt x="139" y="10"/>
                    <a:pt x="139" y="10"/>
                  </a:cubicBezTo>
                  <a:cubicBezTo>
                    <a:pt x="138" y="9"/>
                    <a:pt x="138" y="9"/>
                    <a:pt x="138" y="8"/>
                  </a:cubicBezTo>
                  <a:cubicBezTo>
                    <a:pt x="138" y="8"/>
                    <a:pt x="138" y="9"/>
                    <a:pt x="138" y="9"/>
                  </a:cubicBezTo>
                  <a:cubicBezTo>
                    <a:pt x="138" y="3"/>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9" name="íṧľîdè"/>
            <p:cNvSpPr/>
            <p:nvPr/>
          </p:nvSpPr>
          <p:spPr bwMode="auto">
            <a:xfrm>
              <a:off x="5057775" y="3519488"/>
              <a:ext cx="34925" cy="379413"/>
            </a:xfrm>
            <a:custGeom>
              <a:avLst/>
              <a:gdLst>
                <a:gd name="T0" fmla="*/ 12 w 14"/>
                <a:gd name="T1" fmla="*/ 150 h 150"/>
                <a:gd name="T2" fmla="*/ 12 w 14"/>
                <a:gd name="T3" fmla="*/ 150 h 150"/>
                <a:gd name="T4" fmla="*/ 12 w 14"/>
                <a:gd name="T5" fmla="*/ 150 h 150"/>
                <a:gd name="T6" fmla="*/ 12 w 14"/>
                <a:gd name="T7" fmla="*/ 150 h 150"/>
                <a:gd name="T8" fmla="*/ 12 w 14"/>
                <a:gd name="T9" fmla="*/ 150 h 150"/>
                <a:gd name="T10" fmla="*/ 12 w 14"/>
                <a:gd name="T11" fmla="*/ 150 h 150"/>
                <a:gd name="T12" fmla="*/ 14 w 14"/>
                <a:gd name="T13" fmla="*/ 150 h 150"/>
                <a:gd name="T14" fmla="*/ 12 w 14"/>
                <a:gd name="T15" fmla="*/ 150 h 150"/>
                <a:gd name="T16" fmla="*/ 14 w 14"/>
                <a:gd name="T17" fmla="*/ 150 h 150"/>
                <a:gd name="T18" fmla="*/ 14 w 14"/>
                <a:gd name="T19" fmla="*/ 150 h 150"/>
                <a:gd name="T20" fmla="*/ 5 w 14"/>
                <a:gd name="T21" fmla="*/ 0 h 150"/>
                <a:gd name="T22" fmla="*/ 0 w 14"/>
                <a:gd name="T23" fmla="*/ 11 h 150"/>
                <a:gd name="T24" fmla="*/ 5 w 14"/>
                <a:gd name="T25" fmla="*/ 0 h 150"/>
                <a:gd name="T26" fmla="*/ 5 w 14"/>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0">
                  <a:moveTo>
                    <a:pt x="12" y="150"/>
                  </a:moveTo>
                  <a:cubicBezTo>
                    <a:pt x="12" y="150"/>
                    <a:pt x="12" y="150"/>
                    <a:pt x="12" y="150"/>
                  </a:cubicBezTo>
                  <a:cubicBezTo>
                    <a:pt x="12" y="150"/>
                    <a:pt x="12" y="150"/>
                    <a:pt x="12" y="150"/>
                  </a:cubicBezTo>
                  <a:moveTo>
                    <a:pt x="12" y="150"/>
                  </a:moveTo>
                  <a:cubicBezTo>
                    <a:pt x="12" y="150"/>
                    <a:pt x="12" y="150"/>
                    <a:pt x="12" y="150"/>
                  </a:cubicBezTo>
                  <a:cubicBezTo>
                    <a:pt x="12" y="150"/>
                    <a:pt x="12" y="150"/>
                    <a:pt x="12" y="150"/>
                  </a:cubicBezTo>
                  <a:moveTo>
                    <a:pt x="14" y="150"/>
                  </a:moveTo>
                  <a:cubicBezTo>
                    <a:pt x="13" y="150"/>
                    <a:pt x="12" y="150"/>
                    <a:pt x="12" y="150"/>
                  </a:cubicBezTo>
                  <a:cubicBezTo>
                    <a:pt x="12" y="150"/>
                    <a:pt x="13" y="150"/>
                    <a:pt x="14" y="150"/>
                  </a:cubicBezTo>
                  <a:cubicBezTo>
                    <a:pt x="14" y="150"/>
                    <a:pt x="14" y="150"/>
                    <a:pt x="14" y="150"/>
                  </a:cubicBezTo>
                  <a:moveTo>
                    <a:pt x="5" y="0"/>
                  </a:moveTo>
                  <a:cubicBezTo>
                    <a:pt x="3" y="4"/>
                    <a:pt x="1" y="8"/>
                    <a:pt x="0" y="11"/>
                  </a:cubicBezTo>
                  <a:cubicBezTo>
                    <a:pt x="1" y="8"/>
                    <a:pt x="3" y="4"/>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0" name="ï$1íḋê"/>
            <p:cNvSpPr/>
            <p:nvPr/>
          </p:nvSpPr>
          <p:spPr bwMode="auto">
            <a:xfrm>
              <a:off x="5181600" y="3444875"/>
              <a:ext cx="101600" cy="341313"/>
            </a:xfrm>
            <a:custGeom>
              <a:avLst/>
              <a:gdLst>
                <a:gd name="T0" fmla="*/ 9 w 40"/>
                <a:gd name="T1" fmla="*/ 135 h 135"/>
                <a:gd name="T2" fmla="*/ 27 w 40"/>
                <a:gd name="T3" fmla="*/ 125 h 135"/>
                <a:gd name="T4" fmla="*/ 27 w 40"/>
                <a:gd name="T5" fmla="*/ 66 h 135"/>
                <a:gd name="T6" fmla="*/ 39 w 40"/>
                <a:gd name="T7" fmla="*/ 59 h 135"/>
                <a:gd name="T8" fmla="*/ 40 w 40"/>
                <a:gd name="T9" fmla="*/ 38 h 135"/>
                <a:gd name="T10" fmla="*/ 27 w 40"/>
                <a:gd name="T11" fmla="*/ 46 h 135"/>
                <a:gd name="T12" fmla="*/ 27 w 40"/>
                <a:gd name="T13" fmla="*/ 35 h 135"/>
                <a:gd name="T14" fmla="*/ 31 w 40"/>
                <a:gd name="T15" fmla="*/ 26 h 135"/>
                <a:gd name="T16" fmla="*/ 40 w 40"/>
                <a:gd name="T17" fmla="*/ 21 h 135"/>
                <a:gd name="T18" fmla="*/ 40 w 40"/>
                <a:gd name="T19" fmla="*/ 0 h 135"/>
                <a:gd name="T20" fmla="*/ 28 w 40"/>
                <a:gd name="T21" fmla="*/ 7 h 135"/>
                <a:gd name="T22" fmla="*/ 9 w 40"/>
                <a:gd name="T23" fmla="*/ 41 h 135"/>
                <a:gd name="T24" fmla="*/ 9 w 40"/>
                <a:gd name="T25" fmla="*/ 56 h 135"/>
                <a:gd name="T26" fmla="*/ 0 w 40"/>
                <a:gd name="T27" fmla="*/ 62 h 135"/>
                <a:gd name="T28" fmla="*/ 0 w 40"/>
                <a:gd name="T29" fmla="*/ 82 h 135"/>
                <a:gd name="T30" fmla="*/ 9 w 40"/>
                <a:gd name="T31" fmla="*/ 76 h 135"/>
                <a:gd name="T32" fmla="*/ 9 w 40"/>
                <a:gd name="T33"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135">
                  <a:moveTo>
                    <a:pt x="9" y="135"/>
                  </a:moveTo>
                  <a:cubicBezTo>
                    <a:pt x="27" y="125"/>
                    <a:pt x="27" y="125"/>
                    <a:pt x="27" y="125"/>
                  </a:cubicBezTo>
                  <a:cubicBezTo>
                    <a:pt x="27" y="66"/>
                    <a:pt x="27" y="66"/>
                    <a:pt x="27" y="66"/>
                  </a:cubicBezTo>
                  <a:cubicBezTo>
                    <a:pt x="39" y="59"/>
                    <a:pt x="39" y="59"/>
                    <a:pt x="39" y="59"/>
                  </a:cubicBezTo>
                  <a:cubicBezTo>
                    <a:pt x="40" y="38"/>
                    <a:pt x="40" y="38"/>
                    <a:pt x="40" y="38"/>
                  </a:cubicBezTo>
                  <a:cubicBezTo>
                    <a:pt x="27" y="46"/>
                    <a:pt x="27" y="46"/>
                    <a:pt x="27" y="46"/>
                  </a:cubicBezTo>
                  <a:cubicBezTo>
                    <a:pt x="27" y="46"/>
                    <a:pt x="27" y="39"/>
                    <a:pt x="27" y="35"/>
                  </a:cubicBezTo>
                  <a:cubicBezTo>
                    <a:pt x="27" y="30"/>
                    <a:pt x="28" y="28"/>
                    <a:pt x="31" y="26"/>
                  </a:cubicBezTo>
                  <a:cubicBezTo>
                    <a:pt x="34" y="25"/>
                    <a:pt x="40" y="21"/>
                    <a:pt x="40" y="21"/>
                  </a:cubicBezTo>
                  <a:cubicBezTo>
                    <a:pt x="40" y="0"/>
                    <a:pt x="40" y="0"/>
                    <a:pt x="40" y="0"/>
                  </a:cubicBezTo>
                  <a:cubicBezTo>
                    <a:pt x="40" y="0"/>
                    <a:pt x="30" y="6"/>
                    <a:pt x="28" y="7"/>
                  </a:cubicBezTo>
                  <a:cubicBezTo>
                    <a:pt x="15" y="15"/>
                    <a:pt x="9" y="26"/>
                    <a:pt x="9" y="41"/>
                  </a:cubicBezTo>
                  <a:cubicBezTo>
                    <a:pt x="9" y="53"/>
                    <a:pt x="9" y="56"/>
                    <a:pt x="9" y="56"/>
                  </a:cubicBezTo>
                  <a:cubicBezTo>
                    <a:pt x="0" y="62"/>
                    <a:pt x="0" y="62"/>
                    <a:pt x="0" y="62"/>
                  </a:cubicBezTo>
                  <a:cubicBezTo>
                    <a:pt x="0" y="82"/>
                    <a:pt x="0" y="82"/>
                    <a:pt x="0" y="82"/>
                  </a:cubicBezTo>
                  <a:cubicBezTo>
                    <a:pt x="9" y="76"/>
                    <a:pt x="9" y="76"/>
                    <a:pt x="9" y="76"/>
                  </a:cubicBezTo>
                  <a:lnTo>
                    <a:pt x="9" y="1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1" name="iṩḻïḑè"/>
            <p:cNvSpPr/>
            <p:nvPr/>
          </p:nvSpPr>
          <p:spPr bwMode="auto">
            <a:xfrm>
              <a:off x="5297488" y="3257550"/>
              <a:ext cx="46038" cy="17463"/>
            </a:xfrm>
            <a:custGeom>
              <a:avLst/>
              <a:gdLst>
                <a:gd name="T0" fmla="*/ 0 w 18"/>
                <a:gd name="T1" fmla="*/ 0 h 7"/>
                <a:gd name="T2" fmla="*/ 14 w 18"/>
                <a:gd name="T3" fmla="*/ 4 h 7"/>
                <a:gd name="T4" fmla="*/ 18 w 18"/>
                <a:gd name="T5" fmla="*/ 7 h 7"/>
                <a:gd name="T6" fmla="*/ 14 w 18"/>
                <a:gd name="T7" fmla="*/ 4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cubicBezTo>
                    <a:pt x="5" y="1"/>
                    <a:pt x="10" y="2"/>
                    <a:pt x="14" y="4"/>
                  </a:cubicBezTo>
                  <a:cubicBezTo>
                    <a:pt x="18" y="7"/>
                    <a:pt x="18" y="7"/>
                    <a:pt x="18" y="7"/>
                  </a:cubicBezTo>
                  <a:cubicBezTo>
                    <a:pt x="14" y="4"/>
                    <a:pt x="14" y="4"/>
                    <a:pt x="14" y="4"/>
                  </a:cubicBezTo>
                  <a:cubicBezTo>
                    <a:pt x="10" y="2"/>
                    <a:pt x="5" y="1"/>
                    <a:pt x="0"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2" name="ïšḷîḋê"/>
            <p:cNvSpPr/>
            <p:nvPr/>
          </p:nvSpPr>
          <p:spPr bwMode="auto">
            <a:xfrm>
              <a:off x="4953000" y="3257550"/>
              <a:ext cx="454025" cy="261938"/>
            </a:xfrm>
            <a:custGeom>
              <a:avLst/>
              <a:gdLst>
                <a:gd name="T0" fmla="*/ 133 w 179"/>
                <a:gd name="T1" fmla="*/ 0 h 104"/>
                <a:gd name="T2" fmla="*/ 117 w 179"/>
                <a:gd name="T3" fmla="*/ 4 h 104"/>
                <a:gd name="T4" fmla="*/ 11 w 179"/>
                <a:gd name="T5" fmla="*/ 65 h 104"/>
                <a:gd name="T6" fmla="*/ 0 w 179"/>
                <a:gd name="T7" fmla="*/ 78 h 104"/>
                <a:gd name="T8" fmla="*/ 46 w 179"/>
                <a:gd name="T9" fmla="*/ 104 h 104"/>
                <a:gd name="T10" fmla="*/ 57 w 179"/>
                <a:gd name="T11" fmla="*/ 92 h 104"/>
                <a:gd name="T12" fmla="*/ 93 w 179"/>
                <a:gd name="T13" fmla="*/ 71 h 104"/>
                <a:gd name="T14" fmla="*/ 163 w 179"/>
                <a:gd name="T15" fmla="*/ 31 h 104"/>
                <a:gd name="T16" fmla="*/ 170 w 179"/>
                <a:gd name="T17" fmla="*/ 29 h 104"/>
                <a:gd name="T18" fmla="*/ 179 w 179"/>
                <a:gd name="T19" fmla="*/ 37 h 104"/>
                <a:gd name="T20" fmla="*/ 163 w 179"/>
                <a:gd name="T21" fmla="*/ 12 h 104"/>
                <a:gd name="T22" fmla="*/ 154 w 179"/>
                <a:gd name="T23" fmla="*/ 7 h 104"/>
                <a:gd name="T24" fmla="*/ 150 w 179"/>
                <a:gd name="T25" fmla="*/ 4 h 104"/>
                <a:gd name="T26" fmla="*/ 136 w 179"/>
                <a:gd name="T27" fmla="*/ 0 h 104"/>
                <a:gd name="T28" fmla="*/ 133 w 179"/>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04">
                  <a:moveTo>
                    <a:pt x="133" y="0"/>
                  </a:moveTo>
                  <a:cubicBezTo>
                    <a:pt x="127" y="0"/>
                    <a:pt x="121" y="2"/>
                    <a:pt x="117" y="4"/>
                  </a:cubicBezTo>
                  <a:cubicBezTo>
                    <a:pt x="11" y="65"/>
                    <a:pt x="11" y="65"/>
                    <a:pt x="11" y="65"/>
                  </a:cubicBezTo>
                  <a:cubicBezTo>
                    <a:pt x="7" y="68"/>
                    <a:pt x="2" y="72"/>
                    <a:pt x="0" y="78"/>
                  </a:cubicBezTo>
                  <a:cubicBezTo>
                    <a:pt x="46" y="104"/>
                    <a:pt x="46" y="104"/>
                    <a:pt x="46" y="104"/>
                  </a:cubicBezTo>
                  <a:cubicBezTo>
                    <a:pt x="49" y="99"/>
                    <a:pt x="53" y="95"/>
                    <a:pt x="57" y="92"/>
                  </a:cubicBezTo>
                  <a:cubicBezTo>
                    <a:pt x="93" y="71"/>
                    <a:pt x="93" y="71"/>
                    <a:pt x="93" y="71"/>
                  </a:cubicBezTo>
                  <a:cubicBezTo>
                    <a:pt x="163" y="31"/>
                    <a:pt x="163" y="31"/>
                    <a:pt x="163" y="31"/>
                  </a:cubicBezTo>
                  <a:cubicBezTo>
                    <a:pt x="166" y="29"/>
                    <a:pt x="168" y="29"/>
                    <a:pt x="170" y="29"/>
                  </a:cubicBezTo>
                  <a:cubicBezTo>
                    <a:pt x="175" y="29"/>
                    <a:pt x="178" y="32"/>
                    <a:pt x="179" y="37"/>
                  </a:cubicBezTo>
                  <a:cubicBezTo>
                    <a:pt x="178" y="28"/>
                    <a:pt x="171" y="17"/>
                    <a:pt x="163" y="12"/>
                  </a:cubicBezTo>
                  <a:cubicBezTo>
                    <a:pt x="154" y="7"/>
                    <a:pt x="154" y="7"/>
                    <a:pt x="154" y="7"/>
                  </a:cubicBezTo>
                  <a:cubicBezTo>
                    <a:pt x="150" y="4"/>
                    <a:pt x="150" y="4"/>
                    <a:pt x="150" y="4"/>
                  </a:cubicBezTo>
                  <a:cubicBezTo>
                    <a:pt x="146" y="2"/>
                    <a:pt x="141" y="1"/>
                    <a:pt x="136" y="0"/>
                  </a:cubicBezTo>
                  <a:cubicBezTo>
                    <a:pt x="135" y="0"/>
                    <a:pt x="134"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3" name="iŝḻîďê"/>
            <p:cNvSpPr/>
            <p:nvPr/>
          </p:nvSpPr>
          <p:spPr bwMode="auto">
            <a:xfrm>
              <a:off x="5189538" y="3330575"/>
              <a:ext cx="217488" cy="106363"/>
            </a:xfrm>
            <a:custGeom>
              <a:avLst/>
              <a:gdLst>
                <a:gd name="T0" fmla="*/ 77 w 86"/>
                <a:gd name="T1" fmla="*/ 0 h 42"/>
                <a:gd name="T2" fmla="*/ 70 w 86"/>
                <a:gd name="T3" fmla="*/ 2 h 42"/>
                <a:gd name="T4" fmla="*/ 0 w 86"/>
                <a:gd name="T5" fmla="*/ 42 h 42"/>
                <a:gd name="T6" fmla="*/ 70 w 86"/>
                <a:gd name="T7" fmla="*/ 2 h 42"/>
                <a:gd name="T8" fmla="*/ 77 w 86"/>
                <a:gd name="T9" fmla="*/ 0 h 42"/>
                <a:gd name="T10" fmla="*/ 86 w 86"/>
                <a:gd name="T11" fmla="*/ 9 h 42"/>
                <a:gd name="T12" fmla="*/ 86 w 86"/>
                <a:gd name="T13" fmla="*/ 8 h 42"/>
                <a:gd name="T14" fmla="*/ 77 w 8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42">
                  <a:moveTo>
                    <a:pt x="77" y="0"/>
                  </a:moveTo>
                  <a:cubicBezTo>
                    <a:pt x="75" y="0"/>
                    <a:pt x="73" y="0"/>
                    <a:pt x="70" y="2"/>
                  </a:cubicBezTo>
                  <a:cubicBezTo>
                    <a:pt x="0" y="42"/>
                    <a:pt x="0" y="42"/>
                    <a:pt x="0" y="42"/>
                  </a:cubicBezTo>
                  <a:cubicBezTo>
                    <a:pt x="70" y="2"/>
                    <a:pt x="70" y="2"/>
                    <a:pt x="70" y="2"/>
                  </a:cubicBezTo>
                  <a:cubicBezTo>
                    <a:pt x="73" y="0"/>
                    <a:pt x="75" y="0"/>
                    <a:pt x="77" y="0"/>
                  </a:cubicBezTo>
                  <a:cubicBezTo>
                    <a:pt x="82" y="0"/>
                    <a:pt x="86" y="3"/>
                    <a:pt x="86" y="9"/>
                  </a:cubicBezTo>
                  <a:cubicBezTo>
                    <a:pt x="86" y="9"/>
                    <a:pt x="86" y="8"/>
                    <a:pt x="86" y="8"/>
                  </a:cubicBezTo>
                  <a:cubicBezTo>
                    <a:pt x="85" y="3"/>
                    <a:pt x="82" y="0"/>
                    <a:pt x="77"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4" name="ïšḷiḓê"/>
            <p:cNvSpPr/>
            <p:nvPr/>
          </p:nvSpPr>
          <p:spPr bwMode="auto">
            <a:xfrm>
              <a:off x="7326313" y="2552700"/>
              <a:ext cx="331788" cy="420688"/>
            </a:xfrm>
            <a:custGeom>
              <a:avLst/>
              <a:gdLst>
                <a:gd name="T0" fmla="*/ 0 w 131"/>
                <a:gd name="T1" fmla="*/ 0 h 167"/>
                <a:gd name="T2" fmla="*/ 51 w 131"/>
                <a:gd name="T3" fmla="*/ 21 h 167"/>
                <a:gd name="T4" fmla="*/ 131 w 131"/>
                <a:gd name="T5" fmla="*/ 134 h 167"/>
                <a:gd name="T6" fmla="*/ 94 w 131"/>
                <a:gd name="T7" fmla="*/ 164 h 167"/>
                <a:gd name="T8" fmla="*/ 43 w 131"/>
                <a:gd name="T9" fmla="*/ 103 h 167"/>
                <a:gd name="T10" fmla="*/ 0 w 131"/>
                <a:gd name="T11" fmla="*/ 0 h 167"/>
              </a:gdLst>
              <a:ahLst/>
              <a:cxnLst>
                <a:cxn ang="0">
                  <a:pos x="T0" y="T1"/>
                </a:cxn>
                <a:cxn ang="0">
                  <a:pos x="T2" y="T3"/>
                </a:cxn>
                <a:cxn ang="0">
                  <a:pos x="T4" y="T5"/>
                </a:cxn>
                <a:cxn ang="0">
                  <a:pos x="T6" y="T7"/>
                </a:cxn>
                <a:cxn ang="0">
                  <a:pos x="T8" y="T9"/>
                </a:cxn>
                <a:cxn ang="0">
                  <a:pos x="T10" y="T11"/>
                </a:cxn>
              </a:cxnLst>
              <a:rect l="0" t="0" r="r" b="b"/>
              <a:pathLst>
                <a:path w="131" h="167">
                  <a:moveTo>
                    <a:pt x="0" y="0"/>
                  </a:moveTo>
                  <a:cubicBezTo>
                    <a:pt x="26" y="2"/>
                    <a:pt x="38" y="6"/>
                    <a:pt x="51" y="21"/>
                  </a:cubicBezTo>
                  <a:cubicBezTo>
                    <a:pt x="64" y="37"/>
                    <a:pt x="131" y="134"/>
                    <a:pt x="131" y="134"/>
                  </a:cubicBezTo>
                  <a:cubicBezTo>
                    <a:pt x="131" y="134"/>
                    <a:pt x="120" y="167"/>
                    <a:pt x="94" y="164"/>
                  </a:cubicBezTo>
                  <a:cubicBezTo>
                    <a:pt x="43" y="103"/>
                    <a:pt x="43" y="103"/>
                    <a:pt x="43" y="103"/>
                  </a:cubicBezTo>
                  <a:cubicBezTo>
                    <a:pt x="0" y="0"/>
                    <a:pt x="0" y="0"/>
                    <a:pt x="0" y="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5" name="ïS1ïḑe"/>
            <p:cNvSpPr/>
            <p:nvPr/>
          </p:nvSpPr>
          <p:spPr bwMode="auto">
            <a:xfrm>
              <a:off x="7319963" y="2546350"/>
              <a:ext cx="217488" cy="276225"/>
            </a:xfrm>
            <a:custGeom>
              <a:avLst/>
              <a:gdLst>
                <a:gd name="T0" fmla="*/ 0 w 86"/>
                <a:gd name="T1" fmla="*/ 2 h 109"/>
                <a:gd name="T2" fmla="*/ 31 w 86"/>
                <a:gd name="T3" fmla="*/ 5 h 109"/>
                <a:gd name="T4" fmla="*/ 62 w 86"/>
                <a:gd name="T5" fmla="*/ 31 h 109"/>
                <a:gd name="T6" fmla="*/ 86 w 86"/>
                <a:gd name="T7" fmla="*/ 64 h 109"/>
                <a:gd name="T8" fmla="*/ 41 w 86"/>
                <a:gd name="T9" fmla="*/ 109 h 109"/>
                <a:gd name="T10" fmla="*/ 0 w 86"/>
                <a:gd name="T11" fmla="*/ 2 h 109"/>
              </a:gdLst>
              <a:ahLst/>
              <a:cxnLst>
                <a:cxn ang="0">
                  <a:pos x="T0" y="T1"/>
                </a:cxn>
                <a:cxn ang="0">
                  <a:pos x="T2" y="T3"/>
                </a:cxn>
                <a:cxn ang="0">
                  <a:pos x="T4" y="T5"/>
                </a:cxn>
                <a:cxn ang="0">
                  <a:pos x="T6" y="T7"/>
                </a:cxn>
                <a:cxn ang="0">
                  <a:pos x="T8" y="T9"/>
                </a:cxn>
                <a:cxn ang="0">
                  <a:pos x="T10" y="T11"/>
                </a:cxn>
              </a:cxnLst>
              <a:rect l="0" t="0" r="r" b="b"/>
              <a:pathLst>
                <a:path w="86" h="109">
                  <a:moveTo>
                    <a:pt x="0" y="2"/>
                  </a:moveTo>
                  <a:cubicBezTo>
                    <a:pt x="0" y="2"/>
                    <a:pt x="18" y="0"/>
                    <a:pt x="31" y="5"/>
                  </a:cubicBezTo>
                  <a:cubicBezTo>
                    <a:pt x="44" y="10"/>
                    <a:pt x="55" y="20"/>
                    <a:pt x="62" y="31"/>
                  </a:cubicBezTo>
                  <a:cubicBezTo>
                    <a:pt x="70" y="41"/>
                    <a:pt x="86" y="64"/>
                    <a:pt x="86" y="64"/>
                  </a:cubicBezTo>
                  <a:cubicBezTo>
                    <a:pt x="86" y="64"/>
                    <a:pt x="74" y="89"/>
                    <a:pt x="41" y="109"/>
                  </a:cubicBez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6" name="îṩlîḑè"/>
            <p:cNvSpPr/>
            <p:nvPr/>
          </p:nvSpPr>
          <p:spPr bwMode="auto">
            <a:xfrm>
              <a:off x="7013575" y="2076450"/>
              <a:ext cx="434975" cy="407988"/>
            </a:xfrm>
            <a:custGeom>
              <a:avLst/>
              <a:gdLst>
                <a:gd name="T0" fmla="*/ 90 w 172"/>
                <a:gd name="T1" fmla="*/ 161 h 161"/>
                <a:gd name="T2" fmla="*/ 82 w 172"/>
                <a:gd name="T3" fmla="*/ 161 h 161"/>
                <a:gd name="T4" fmla="*/ 0 w 172"/>
                <a:gd name="T5" fmla="*/ 79 h 161"/>
                <a:gd name="T6" fmla="*/ 0 w 172"/>
                <a:gd name="T7" fmla="*/ 79 h 161"/>
                <a:gd name="T8" fmla="*/ 79 w 172"/>
                <a:gd name="T9" fmla="*/ 0 h 161"/>
                <a:gd name="T10" fmla="*/ 93 w 172"/>
                <a:gd name="T11" fmla="*/ 0 h 161"/>
                <a:gd name="T12" fmla="*/ 172 w 172"/>
                <a:gd name="T13" fmla="*/ 79 h 161"/>
                <a:gd name="T14" fmla="*/ 90 w 172"/>
                <a:gd name="T15" fmla="*/ 161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61">
                  <a:moveTo>
                    <a:pt x="90" y="161"/>
                  </a:moveTo>
                  <a:cubicBezTo>
                    <a:pt x="82" y="161"/>
                    <a:pt x="82" y="161"/>
                    <a:pt x="82" y="161"/>
                  </a:cubicBezTo>
                  <a:cubicBezTo>
                    <a:pt x="37" y="161"/>
                    <a:pt x="0" y="124"/>
                    <a:pt x="0" y="79"/>
                  </a:cubicBezTo>
                  <a:cubicBezTo>
                    <a:pt x="0" y="79"/>
                    <a:pt x="0" y="79"/>
                    <a:pt x="0" y="79"/>
                  </a:cubicBezTo>
                  <a:cubicBezTo>
                    <a:pt x="0" y="35"/>
                    <a:pt x="35" y="0"/>
                    <a:pt x="79" y="0"/>
                  </a:cubicBezTo>
                  <a:cubicBezTo>
                    <a:pt x="93" y="0"/>
                    <a:pt x="93" y="0"/>
                    <a:pt x="93" y="0"/>
                  </a:cubicBezTo>
                  <a:cubicBezTo>
                    <a:pt x="137" y="0"/>
                    <a:pt x="172" y="35"/>
                    <a:pt x="172" y="79"/>
                  </a:cubicBezTo>
                  <a:cubicBezTo>
                    <a:pt x="172" y="124"/>
                    <a:pt x="136" y="161"/>
                    <a:pt x="90" y="161"/>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7" name="ï$ḻíḓé"/>
            <p:cNvSpPr/>
            <p:nvPr/>
          </p:nvSpPr>
          <p:spPr bwMode="auto">
            <a:xfrm>
              <a:off x="7026275" y="2438400"/>
              <a:ext cx="133350" cy="268288"/>
            </a:xfrm>
            <a:custGeom>
              <a:avLst/>
              <a:gdLst>
                <a:gd name="T0" fmla="*/ 0 w 53"/>
                <a:gd name="T1" fmla="*/ 106 h 106"/>
                <a:gd name="T2" fmla="*/ 0 w 53"/>
                <a:gd name="T3" fmla="*/ 106 h 106"/>
                <a:gd name="T4" fmla="*/ 53 w 53"/>
                <a:gd name="T5" fmla="*/ 53 h 106"/>
                <a:gd name="T6" fmla="*/ 53 w 53"/>
                <a:gd name="T7" fmla="*/ 0 h 106"/>
                <a:gd name="T8" fmla="*/ 0 w 53"/>
                <a:gd name="T9" fmla="*/ 53 h 106"/>
                <a:gd name="T10" fmla="*/ 0 w 53"/>
                <a:gd name="T11" fmla="*/ 106 h 106"/>
              </a:gdLst>
              <a:ahLst/>
              <a:cxnLst>
                <a:cxn ang="0">
                  <a:pos x="T0" y="T1"/>
                </a:cxn>
                <a:cxn ang="0">
                  <a:pos x="T2" y="T3"/>
                </a:cxn>
                <a:cxn ang="0">
                  <a:pos x="T4" y="T5"/>
                </a:cxn>
                <a:cxn ang="0">
                  <a:pos x="T6" y="T7"/>
                </a:cxn>
                <a:cxn ang="0">
                  <a:pos x="T8" y="T9"/>
                </a:cxn>
                <a:cxn ang="0">
                  <a:pos x="T10" y="T11"/>
                </a:cxn>
              </a:cxnLst>
              <a:rect l="0" t="0" r="r" b="b"/>
              <a:pathLst>
                <a:path w="53" h="106">
                  <a:moveTo>
                    <a:pt x="0" y="106"/>
                  </a:moveTo>
                  <a:cubicBezTo>
                    <a:pt x="0" y="106"/>
                    <a:pt x="0" y="106"/>
                    <a:pt x="0" y="106"/>
                  </a:cubicBezTo>
                  <a:cubicBezTo>
                    <a:pt x="30" y="106"/>
                    <a:pt x="53" y="83"/>
                    <a:pt x="53" y="53"/>
                  </a:cubicBezTo>
                  <a:cubicBezTo>
                    <a:pt x="53" y="0"/>
                    <a:pt x="53" y="0"/>
                    <a:pt x="53" y="0"/>
                  </a:cubicBezTo>
                  <a:cubicBezTo>
                    <a:pt x="24" y="0"/>
                    <a:pt x="0" y="24"/>
                    <a:pt x="0" y="53"/>
                  </a:cubicBezTo>
                  <a:lnTo>
                    <a:pt x="0" y="10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8" name="iṥļîḍè"/>
            <p:cNvSpPr/>
            <p:nvPr/>
          </p:nvSpPr>
          <p:spPr bwMode="auto">
            <a:xfrm>
              <a:off x="6975475" y="4635500"/>
              <a:ext cx="288925" cy="257175"/>
            </a:xfrm>
            <a:custGeom>
              <a:avLst/>
              <a:gdLst>
                <a:gd name="T0" fmla="*/ 48 w 114"/>
                <a:gd name="T1" fmla="*/ 6 h 102"/>
                <a:gd name="T2" fmla="*/ 48 w 114"/>
                <a:gd name="T3" fmla="*/ 0 h 102"/>
                <a:gd name="T4" fmla="*/ 76 w 114"/>
                <a:gd name="T5" fmla="*/ 49 h 102"/>
                <a:gd name="T6" fmla="*/ 109 w 114"/>
                <a:gd name="T7" fmla="*/ 85 h 102"/>
                <a:gd name="T8" fmla="*/ 75 w 114"/>
                <a:gd name="T9" fmla="*/ 100 h 102"/>
                <a:gd name="T10" fmla="*/ 35 w 114"/>
                <a:gd name="T11" fmla="*/ 79 h 102"/>
                <a:gd name="T12" fmla="*/ 20 w 114"/>
                <a:gd name="T13" fmla="*/ 55 h 102"/>
                <a:gd name="T14" fmla="*/ 1 w 114"/>
                <a:gd name="T15" fmla="*/ 34 h 102"/>
                <a:gd name="T16" fmla="*/ 4 w 114"/>
                <a:gd name="T17" fmla="*/ 14 h 102"/>
                <a:gd name="T18" fmla="*/ 10 w 114"/>
                <a:gd name="T19" fmla="*/ 0 h 102"/>
                <a:gd name="T20" fmla="*/ 10 w 114"/>
                <a:gd name="T21" fmla="*/ 5 h 102"/>
                <a:gd name="T22" fmla="*/ 29 w 114"/>
                <a:gd name="T23" fmla="*/ 11 h 102"/>
                <a:gd name="T24" fmla="*/ 48 w 114"/>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2">
                  <a:moveTo>
                    <a:pt x="48" y="6"/>
                  </a:moveTo>
                  <a:cubicBezTo>
                    <a:pt x="48" y="0"/>
                    <a:pt x="48" y="0"/>
                    <a:pt x="48" y="0"/>
                  </a:cubicBezTo>
                  <a:cubicBezTo>
                    <a:pt x="51" y="7"/>
                    <a:pt x="61" y="35"/>
                    <a:pt x="76" y="49"/>
                  </a:cubicBezTo>
                  <a:cubicBezTo>
                    <a:pt x="88" y="60"/>
                    <a:pt x="105" y="73"/>
                    <a:pt x="109" y="85"/>
                  </a:cubicBezTo>
                  <a:cubicBezTo>
                    <a:pt x="114" y="98"/>
                    <a:pt x="86" y="102"/>
                    <a:pt x="75" y="100"/>
                  </a:cubicBezTo>
                  <a:cubicBezTo>
                    <a:pt x="61" y="98"/>
                    <a:pt x="44" y="91"/>
                    <a:pt x="35" y="79"/>
                  </a:cubicBezTo>
                  <a:cubicBezTo>
                    <a:pt x="28" y="71"/>
                    <a:pt x="24" y="62"/>
                    <a:pt x="20" y="55"/>
                  </a:cubicBezTo>
                  <a:cubicBezTo>
                    <a:pt x="15" y="49"/>
                    <a:pt x="4" y="42"/>
                    <a:pt x="1" y="34"/>
                  </a:cubicBezTo>
                  <a:cubicBezTo>
                    <a:pt x="0" y="30"/>
                    <a:pt x="2" y="22"/>
                    <a:pt x="4" y="14"/>
                  </a:cubicBezTo>
                  <a:cubicBezTo>
                    <a:pt x="6" y="7"/>
                    <a:pt x="7" y="0"/>
                    <a:pt x="10" y="0"/>
                  </a:cubicBezTo>
                  <a:cubicBezTo>
                    <a:pt x="10" y="1"/>
                    <a:pt x="10" y="5"/>
                    <a:pt x="10" y="5"/>
                  </a:cubicBezTo>
                  <a:cubicBezTo>
                    <a:pt x="13" y="8"/>
                    <a:pt x="20" y="11"/>
                    <a:pt x="29" y="11"/>
                  </a:cubicBezTo>
                  <a:cubicBezTo>
                    <a:pt x="35" y="11"/>
                    <a:pt x="49"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9" name="íśľiḑè"/>
            <p:cNvSpPr/>
            <p:nvPr/>
          </p:nvSpPr>
          <p:spPr bwMode="auto">
            <a:xfrm>
              <a:off x="7000875" y="4556125"/>
              <a:ext cx="219075" cy="265113"/>
            </a:xfrm>
            <a:custGeom>
              <a:avLst/>
              <a:gdLst>
                <a:gd name="T0" fmla="*/ 77 w 87"/>
                <a:gd name="T1" fmla="*/ 90 h 105"/>
                <a:gd name="T2" fmla="*/ 66 w 87"/>
                <a:gd name="T3" fmla="*/ 80 h 105"/>
                <a:gd name="T4" fmla="*/ 43 w 87"/>
                <a:gd name="T5" fmla="*/ 42 h 105"/>
                <a:gd name="T6" fmla="*/ 38 w 87"/>
                <a:gd name="T7" fmla="*/ 22 h 105"/>
                <a:gd name="T8" fmla="*/ 38 w 87"/>
                <a:gd name="T9" fmla="*/ 0 h 105"/>
                <a:gd name="T10" fmla="*/ 0 w 87"/>
                <a:gd name="T11" fmla="*/ 0 h 105"/>
                <a:gd name="T12" fmla="*/ 0 w 87"/>
                <a:gd name="T13" fmla="*/ 36 h 105"/>
                <a:gd name="T14" fmla="*/ 0 w 87"/>
                <a:gd name="T15" fmla="*/ 36 h 105"/>
                <a:gd name="T16" fmla="*/ 0 w 87"/>
                <a:gd name="T17" fmla="*/ 37 h 105"/>
                <a:gd name="T18" fmla="*/ 0 w 87"/>
                <a:gd name="T19" fmla="*/ 37 h 105"/>
                <a:gd name="T20" fmla="*/ 30 w 87"/>
                <a:gd name="T21" fmla="*/ 80 h 105"/>
                <a:gd name="T22" fmla="*/ 65 w 87"/>
                <a:gd name="T23" fmla="*/ 103 h 105"/>
                <a:gd name="T24" fmla="*/ 77 w 87"/>
                <a:gd name="T25"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05">
                  <a:moveTo>
                    <a:pt x="77" y="90"/>
                  </a:moveTo>
                  <a:cubicBezTo>
                    <a:pt x="73" y="86"/>
                    <a:pt x="70" y="83"/>
                    <a:pt x="66" y="80"/>
                  </a:cubicBezTo>
                  <a:cubicBezTo>
                    <a:pt x="55" y="70"/>
                    <a:pt x="47" y="53"/>
                    <a:pt x="43" y="42"/>
                  </a:cubicBezTo>
                  <a:cubicBezTo>
                    <a:pt x="40" y="36"/>
                    <a:pt x="38" y="29"/>
                    <a:pt x="38" y="22"/>
                  </a:cubicBezTo>
                  <a:cubicBezTo>
                    <a:pt x="38" y="0"/>
                    <a:pt x="38" y="0"/>
                    <a:pt x="38" y="0"/>
                  </a:cubicBezTo>
                  <a:cubicBezTo>
                    <a:pt x="0" y="0"/>
                    <a:pt x="0" y="0"/>
                    <a:pt x="0" y="0"/>
                  </a:cubicBezTo>
                  <a:cubicBezTo>
                    <a:pt x="0" y="36"/>
                    <a:pt x="0" y="36"/>
                    <a:pt x="0" y="36"/>
                  </a:cubicBezTo>
                  <a:cubicBezTo>
                    <a:pt x="0" y="36"/>
                    <a:pt x="0" y="36"/>
                    <a:pt x="0" y="36"/>
                  </a:cubicBezTo>
                  <a:cubicBezTo>
                    <a:pt x="0" y="37"/>
                    <a:pt x="0" y="37"/>
                    <a:pt x="0" y="37"/>
                  </a:cubicBezTo>
                  <a:cubicBezTo>
                    <a:pt x="0" y="37"/>
                    <a:pt x="0" y="37"/>
                    <a:pt x="0" y="37"/>
                  </a:cubicBezTo>
                  <a:cubicBezTo>
                    <a:pt x="2" y="45"/>
                    <a:pt x="20" y="66"/>
                    <a:pt x="30" y="80"/>
                  </a:cubicBezTo>
                  <a:cubicBezTo>
                    <a:pt x="36" y="89"/>
                    <a:pt x="49" y="101"/>
                    <a:pt x="65" y="103"/>
                  </a:cubicBezTo>
                  <a:cubicBezTo>
                    <a:pt x="79" y="105"/>
                    <a:pt x="87" y="101"/>
                    <a:pt x="77"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0" name="ïsḷïďé"/>
            <p:cNvSpPr/>
            <p:nvPr/>
          </p:nvSpPr>
          <p:spPr bwMode="auto">
            <a:xfrm>
              <a:off x="7321550" y="4538663"/>
              <a:ext cx="287338" cy="258763"/>
            </a:xfrm>
            <a:custGeom>
              <a:avLst/>
              <a:gdLst>
                <a:gd name="T0" fmla="*/ 48 w 113"/>
                <a:gd name="T1" fmla="*/ 6 h 102"/>
                <a:gd name="T2" fmla="*/ 48 w 113"/>
                <a:gd name="T3" fmla="*/ 0 h 102"/>
                <a:gd name="T4" fmla="*/ 76 w 113"/>
                <a:gd name="T5" fmla="*/ 49 h 102"/>
                <a:gd name="T6" fmla="*/ 109 w 113"/>
                <a:gd name="T7" fmla="*/ 85 h 102"/>
                <a:gd name="T8" fmla="*/ 74 w 113"/>
                <a:gd name="T9" fmla="*/ 100 h 102"/>
                <a:gd name="T10" fmla="*/ 34 w 113"/>
                <a:gd name="T11" fmla="*/ 79 h 102"/>
                <a:gd name="T12" fmla="*/ 19 w 113"/>
                <a:gd name="T13" fmla="*/ 55 h 102"/>
                <a:gd name="T14" fmla="*/ 1 w 113"/>
                <a:gd name="T15" fmla="*/ 34 h 102"/>
                <a:gd name="T16" fmla="*/ 3 w 113"/>
                <a:gd name="T17" fmla="*/ 14 h 102"/>
                <a:gd name="T18" fmla="*/ 9 w 113"/>
                <a:gd name="T19" fmla="*/ 0 h 102"/>
                <a:gd name="T20" fmla="*/ 9 w 113"/>
                <a:gd name="T21" fmla="*/ 5 h 102"/>
                <a:gd name="T22" fmla="*/ 29 w 113"/>
                <a:gd name="T23" fmla="*/ 11 h 102"/>
                <a:gd name="T24" fmla="*/ 48 w 113"/>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02">
                  <a:moveTo>
                    <a:pt x="48" y="6"/>
                  </a:moveTo>
                  <a:cubicBezTo>
                    <a:pt x="48" y="0"/>
                    <a:pt x="48" y="0"/>
                    <a:pt x="48" y="0"/>
                  </a:cubicBezTo>
                  <a:cubicBezTo>
                    <a:pt x="50" y="7"/>
                    <a:pt x="60" y="35"/>
                    <a:pt x="76" y="49"/>
                  </a:cubicBezTo>
                  <a:cubicBezTo>
                    <a:pt x="88" y="60"/>
                    <a:pt x="104" y="73"/>
                    <a:pt x="109" y="85"/>
                  </a:cubicBezTo>
                  <a:cubicBezTo>
                    <a:pt x="113" y="98"/>
                    <a:pt x="86" y="102"/>
                    <a:pt x="74" y="100"/>
                  </a:cubicBezTo>
                  <a:cubicBezTo>
                    <a:pt x="61" y="98"/>
                    <a:pt x="44" y="90"/>
                    <a:pt x="34" y="79"/>
                  </a:cubicBezTo>
                  <a:cubicBezTo>
                    <a:pt x="28" y="71"/>
                    <a:pt x="24" y="61"/>
                    <a:pt x="19" y="55"/>
                  </a:cubicBezTo>
                  <a:cubicBezTo>
                    <a:pt x="14" y="49"/>
                    <a:pt x="4" y="42"/>
                    <a:pt x="1" y="34"/>
                  </a:cubicBezTo>
                  <a:cubicBezTo>
                    <a:pt x="0" y="30"/>
                    <a:pt x="1" y="21"/>
                    <a:pt x="3" y="14"/>
                  </a:cubicBezTo>
                  <a:cubicBezTo>
                    <a:pt x="5" y="7"/>
                    <a:pt x="7" y="0"/>
                    <a:pt x="9" y="0"/>
                  </a:cubicBezTo>
                  <a:cubicBezTo>
                    <a:pt x="9" y="1"/>
                    <a:pt x="9" y="5"/>
                    <a:pt x="9" y="5"/>
                  </a:cubicBezTo>
                  <a:cubicBezTo>
                    <a:pt x="12" y="8"/>
                    <a:pt x="20" y="11"/>
                    <a:pt x="29" y="11"/>
                  </a:cubicBezTo>
                  <a:cubicBezTo>
                    <a:pt x="34" y="11"/>
                    <a:pt x="48"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1" name="išlîďê"/>
            <p:cNvSpPr/>
            <p:nvPr/>
          </p:nvSpPr>
          <p:spPr bwMode="auto">
            <a:xfrm>
              <a:off x="7345363" y="4460875"/>
              <a:ext cx="219075" cy="265113"/>
            </a:xfrm>
            <a:custGeom>
              <a:avLst/>
              <a:gdLst>
                <a:gd name="T0" fmla="*/ 78 w 87"/>
                <a:gd name="T1" fmla="*/ 90 h 105"/>
                <a:gd name="T2" fmla="*/ 67 w 87"/>
                <a:gd name="T3" fmla="*/ 80 h 105"/>
                <a:gd name="T4" fmla="*/ 43 w 87"/>
                <a:gd name="T5" fmla="*/ 42 h 105"/>
                <a:gd name="T6" fmla="*/ 39 w 87"/>
                <a:gd name="T7" fmla="*/ 22 h 105"/>
                <a:gd name="T8" fmla="*/ 39 w 87"/>
                <a:gd name="T9" fmla="*/ 0 h 105"/>
                <a:gd name="T10" fmla="*/ 0 w 87"/>
                <a:gd name="T11" fmla="*/ 0 h 105"/>
                <a:gd name="T12" fmla="*/ 0 w 87"/>
                <a:gd name="T13" fmla="*/ 35 h 105"/>
                <a:gd name="T14" fmla="*/ 0 w 87"/>
                <a:gd name="T15" fmla="*/ 35 h 105"/>
                <a:gd name="T16" fmla="*/ 0 w 87"/>
                <a:gd name="T17" fmla="*/ 35 h 105"/>
                <a:gd name="T18" fmla="*/ 0 w 87"/>
                <a:gd name="T19" fmla="*/ 36 h 105"/>
                <a:gd name="T20" fmla="*/ 0 w 87"/>
                <a:gd name="T21" fmla="*/ 37 h 105"/>
                <a:gd name="T22" fmla="*/ 30 w 87"/>
                <a:gd name="T23" fmla="*/ 80 h 105"/>
                <a:gd name="T24" fmla="*/ 65 w 87"/>
                <a:gd name="T25" fmla="*/ 103 h 105"/>
                <a:gd name="T26" fmla="*/ 78 w 87"/>
                <a:gd name="T2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5">
                  <a:moveTo>
                    <a:pt x="78" y="90"/>
                  </a:moveTo>
                  <a:cubicBezTo>
                    <a:pt x="74" y="86"/>
                    <a:pt x="70" y="83"/>
                    <a:pt x="67" y="80"/>
                  </a:cubicBezTo>
                  <a:cubicBezTo>
                    <a:pt x="56" y="70"/>
                    <a:pt x="48" y="53"/>
                    <a:pt x="43" y="42"/>
                  </a:cubicBezTo>
                  <a:cubicBezTo>
                    <a:pt x="40" y="36"/>
                    <a:pt x="39" y="29"/>
                    <a:pt x="39" y="22"/>
                  </a:cubicBezTo>
                  <a:cubicBezTo>
                    <a:pt x="39" y="0"/>
                    <a:pt x="39" y="0"/>
                    <a:pt x="39" y="0"/>
                  </a:cubicBezTo>
                  <a:cubicBezTo>
                    <a:pt x="0" y="0"/>
                    <a:pt x="0" y="0"/>
                    <a:pt x="0" y="0"/>
                  </a:cubicBezTo>
                  <a:cubicBezTo>
                    <a:pt x="0" y="35"/>
                    <a:pt x="0" y="35"/>
                    <a:pt x="0" y="35"/>
                  </a:cubicBezTo>
                  <a:cubicBezTo>
                    <a:pt x="0" y="35"/>
                    <a:pt x="0" y="35"/>
                    <a:pt x="0" y="35"/>
                  </a:cubicBezTo>
                  <a:cubicBezTo>
                    <a:pt x="0" y="35"/>
                    <a:pt x="0" y="35"/>
                    <a:pt x="0" y="35"/>
                  </a:cubicBezTo>
                  <a:cubicBezTo>
                    <a:pt x="0" y="36"/>
                    <a:pt x="0" y="36"/>
                    <a:pt x="0" y="36"/>
                  </a:cubicBezTo>
                  <a:cubicBezTo>
                    <a:pt x="0" y="37"/>
                    <a:pt x="0" y="37"/>
                    <a:pt x="0" y="37"/>
                  </a:cubicBezTo>
                  <a:cubicBezTo>
                    <a:pt x="2" y="45"/>
                    <a:pt x="20" y="66"/>
                    <a:pt x="30" y="80"/>
                  </a:cubicBezTo>
                  <a:cubicBezTo>
                    <a:pt x="37" y="89"/>
                    <a:pt x="50" y="101"/>
                    <a:pt x="65" y="103"/>
                  </a:cubicBezTo>
                  <a:cubicBezTo>
                    <a:pt x="80" y="105"/>
                    <a:pt x="87" y="101"/>
                    <a:pt x="78"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2" name="íṩ1íḑé"/>
            <p:cNvSpPr/>
            <p:nvPr/>
          </p:nvSpPr>
          <p:spPr bwMode="auto">
            <a:xfrm>
              <a:off x="6942138" y="3105150"/>
              <a:ext cx="549275" cy="1492250"/>
            </a:xfrm>
            <a:custGeom>
              <a:avLst/>
              <a:gdLst>
                <a:gd name="T0" fmla="*/ 30 w 217"/>
                <a:gd name="T1" fmla="*/ 10 h 590"/>
                <a:gd name="T2" fmla="*/ 32 w 217"/>
                <a:gd name="T3" fmla="*/ 306 h 590"/>
                <a:gd name="T4" fmla="*/ 14 w 217"/>
                <a:gd name="T5" fmla="*/ 384 h 590"/>
                <a:gd name="T6" fmla="*/ 22 w 217"/>
                <a:gd name="T7" fmla="*/ 578 h 590"/>
                <a:gd name="T8" fmla="*/ 61 w 217"/>
                <a:gd name="T9" fmla="*/ 580 h 590"/>
                <a:gd name="T10" fmla="*/ 105 w 217"/>
                <a:gd name="T11" fmla="*/ 316 h 590"/>
                <a:gd name="T12" fmla="*/ 123 w 217"/>
                <a:gd name="T13" fmla="*/ 163 h 590"/>
                <a:gd name="T14" fmla="*/ 142 w 217"/>
                <a:gd name="T15" fmla="*/ 316 h 590"/>
                <a:gd name="T16" fmla="*/ 131 w 217"/>
                <a:gd name="T17" fmla="*/ 363 h 590"/>
                <a:gd name="T18" fmla="*/ 159 w 217"/>
                <a:gd name="T19" fmla="*/ 546 h 590"/>
                <a:gd name="T20" fmla="*/ 198 w 217"/>
                <a:gd name="T21" fmla="*/ 547 h 590"/>
                <a:gd name="T22" fmla="*/ 212 w 217"/>
                <a:gd name="T23" fmla="*/ 308 h 590"/>
                <a:gd name="T24" fmla="*/ 202 w 217"/>
                <a:gd name="T25" fmla="*/ 0 h 590"/>
                <a:gd name="T26" fmla="*/ 30 w 217"/>
                <a:gd name="T27" fmla="*/ 1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590">
                  <a:moveTo>
                    <a:pt x="30" y="10"/>
                  </a:moveTo>
                  <a:cubicBezTo>
                    <a:pt x="0" y="75"/>
                    <a:pt x="32" y="306"/>
                    <a:pt x="32" y="306"/>
                  </a:cubicBezTo>
                  <a:cubicBezTo>
                    <a:pt x="31" y="317"/>
                    <a:pt x="19" y="338"/>
                    <a:pt x="14" y="384"/>
                  </a:cubicBezTo>
                  <a:cubicBezTo>
                    <a:pt x="9" y="440"/>
                    <a:pt x="22" y="578"/>
                    <a:pt x="22" y="578"/>
                  </a:cubicBezTo>
                  <a:cubicBezTo>
                    <a:pt x="22" y="578"/>
                    <a:pt x="40" y="590"/>
                    <a:pt x="61" y="580"/>
                  </a:cubicBezTo>
                  <a:cubicBezTo>
                    <a:pt x="61" y="580"/>
                    <a:pt x="98" y="371"/>
                    <a:pt x="105" y="316"/>
                  </a:cubicBezTo>
                  <a:cubicBezTo>
                    <a:pt x="111" y="268"/>
                    <a:pt x="123" y="163"/>
                    <a:pt x="123" y="163"/>
                  </a:cubicBezTo>
                  <a:cubicBezTo>
                    <a:pt x="142" y="316"/>
                    <a:pt x="142" y="316"/>
                    <a:pt x="142" y="316"/>
                  </a:cubicBezTo>
                  <a:cubicBezTo>
                    <a:pt x="142" y="316"/>
                    <a:pt x="133" y="343"/>
                    <a:pt x="131" y="363"/>
                  </a:cubicBezTo>
                  <a:cubicBezTo>
                    <a:pt x="128" y="395"/>
                    <a:pt x="159" y="546"/>
                    <a:pt x="159" y="546"/>
                  </a:cubicBezTo>
                  <a:cubicBezTo>
                    <a:pt x="159" y="546"/>
                    <a:pt x="173" y="551"/>
                    <a:pt x="198" y="547"/>
                  </a:cubicBezTo>
                  <a:cubicBezTo>
                    <a:pt x="198" y="547"/>
                    <a:pt x="209" y="347"/>
                    <a:pt x="212" y="308"/>
                  </a:cubicBezTo>
                  <a:cubicBezTo>
                    <a:pt x="217" y="243"/>
                    <a:pt x="214" y="39"/>
                    <a:pt x="202" y="0"/>
                  </a:cubicBezTo>
                  <a:cubicBezTo>
                    <a:pt x="30" y="10"/>
                    <a:pt x="30" y="10"/>
                    <a:pt x="30" y="10"/>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3" name="ïṩ1íde"/>
            <p:cNvSpPr/>
            <p:nvPr/>
          </p:nvSpPr>
          <p:spPr bwMode="auto">
            <a:xfrm>
              <a:off x="6975475" y="3113088"/>
              <a:ext cx="508000" cy="1468438"/>
            </a:xfrm>
            <a:custGeom>
              <a:avLst/>
              <a:gdLst>
                <a:gd name="T0" fmla="*/ 127 w 201"/>
                <a:gd name="T1" fmla="*/ 303 h 581"/>
                <a:gd name="T2" fmla="*/ 110 w 201"/>
                <a:gd name="T3" fmla="*/ 160 h 581"/>
                <a:gd name="T4" fmla="*/ 120 w 201"/>
                <a:gd name="T5" fmla="*/ 99 h 581"/>
                <a:gd name="T6" fmla="*/ 179 w 201"/>
                <a:gd name="T7" fmla="*/ 73 h 581"/>
                <a:gd name="T8" fmla="*/ 131 w 201"/>
                <a:gd name="T9" fmla="*/ 105 h 581"/>
                <a:gd name="T10" fmla="*/ 120 w 201"/>
                <a:gd name="T11" fmla="*/ 152 h 581"/>
                <a:gd name="T12" fmla="*/ 127 w 201"/>
                <a:gd name="T13" fmla="*/ 303 h 581"/>
                <a:gd name="T14" fmla="*/ 187 w 201"/>
                <a:gd name="T15" fmla="*/ 0 h 581"/>
                <a:gd name="T16" fmla="*/ 100 w 201"/>
                <a:gd name="T17" fmla="*/ 28 h 581"/>
                <a:gd name="T18" fmla="*/ 17 w 201"/>
                <a:gd name="T19" fmla="*/ 7 h 581"/>
                <a:gd name="T20" fmla="*/ 17 w 201"/>
                <a:gd name="T21" fmla="*/ 7 h 581"/>
                <a:gd name="T22" fmla="*/ 14 w 201"/>
                <a:gd name="T23" fmla="*/ 18 h 581"/>
                <a:gd name="T24" fmla="*/ 4 w 201"/>
                <a:gd name="T25" fmla="*/ 110 h 581"/>
                <a:gd name="T26" fmla="*/ 19 w 201"/>
                <a:gd name="T27" fmla="*/ 303 h 581"/>
                <a:gd name="T28" fmla="*/ 19 w 201"/>
                <a:gd name="T29" fmla="*/ 303 h 581"/>
                <a:gd name="T30" fmla="*/ 19 w 201"/>
                <a:gd name="T31" fmla="*/ 303 h 581"/>
                <a:gd name="T32" fmla="*/ 1 w 201"/>
                <a:gd name="T33" fmla="*/ 381 h 581"/>
                <a:gd name="T34" fmla="*/ 0 w 201"/>
                <a:gd name="T35" fmla="*/ 414 h 581"/>
                <a:gd name="T36" fmla="*/ 9 w 201"/>
                <a:gd name="T37" fmla="*/ 575 h 581"/>
                <a:gd name="T38" fmla="*/ 31 w 201"/>
                <a:gd name="T39" fmla="*/ 581 h 581"/>
                <a:gd name="T40" fmla="*/ 48 w 201"/>
                <a:gd name="T41" fmla="*/ 577 h 581"/>
                <a:gd name="T42" fmla="*/ 92 w 201"/>
                <a:gd name="T43" fmla="*/ 313 h 581"/>
                <a:gd name="T44" fmla="*/ 110 w 201"/>
                <a:gd name="T45" fmla="*/ 160 h 581"/>
                <a:gd name="T46" fmla="*/ 129 w 201"/>
                <a:gd name="T47" fmla="*/ 313 h 581"/>
                <a:gd name="T48" fmla="*/ 129 w 201"/>
                <a:gd name="T49" fmla="*/ 313 h 581"/>
                <a:gd name="T50" fmla="*/ 118 w 201"/>
                <a:gd name="T51" fmla="*/ 360 h 581"/>
                <a:gd name="T52" fmla="*/ 118 w 201"/>
                <a:gd name="T53" fmla="*/ 366 h 581"/>
                <a:gd name="T54" fmla="*/ 146 w 201"/>
                <a:gd name="T55" fmla="*/ 543 h 581"/>
                <a:gd name="T56" fmla="*/ 167 w 201"/>
                <a:gd name="T57" fmla="*/ 545 h 581"/>
                <a:gd name="T58" fmla="*/ 185 w 201"/>
                <a:gd name="T59" fmla="*/ 544 h 581"/>
                <a:gd name="T60" fmla="*/ 199 w 201"/>
                <a:gd name="T61" fmla="*/ 305 h 581"/>
                <a:gd name="T62" fmla="*/ 201 w 201"/>
                <a:gd name="T63" fmla="*/ 216 h 581"/>
                <a:gd name="T64" fmla="*/ 196 w 201"/>
                <a:gd name="T65" fmla="*/ 54 h 581"/>
                <a:gd name="T66" fmla="*/ 172 w 201"/>
                <a:gd name="T67" fmla="*/ 62 h 581"/>
                <a:gd name="T68" fmla="*/ 187 w 201"/>
                <a:gd name="T6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581">
                  <a:moveTo>
                    <a:pt x="127" y="303"/>
                  </a:moveTo>
                  <a:cubicBezTo>
                    <a:pt x="110" y="160"/>
                    <a:pt x="110" y="160"/>
                    <a:pt x="110" y="160"/>
                  </a:cubicBezTo>
                  <a:cubicBezTo>
                    <a:pt x="120" y="99"/>
                    <a:pt x="120" y="99"/>
                    <a:pt x="120" y="99"/>
                  </a:cubicBezTo>
                  <a:cubicBezTo>
                    <a:pt x="120" y="99"/>
                    <a:pt x="161" y="90"/>
                    <a:pt x="179" y="73"/>
                  </a:cubicBezTo>
                  <a:cubicBezTo>
                    <a:pt x="179" y="73"/>
                    <a:pt x="160" y="97"/>
                    <a:pt x="131" y="105"/>
                  </a:cubicBezTo>
                  <a:cubicBezTo>
                    <a:pt x="120" y="152"/>
                    <a:pt x="120" y="152"/>
                    <a:pt x="120" y="152"/>
                  </a:cubicBezTo>
                  <a:cubicBezTo>
                    <a:pt x="127" y="303"/>
                    <a:pt x="127" y="303"/>
                    <a:pt x="127" y="303"/>
                  </a:cubicBezTo>
                  <a:moveTo>
                    <a:pt x="187" y="0"/>
                  </a:moveTo>
                  <a:cubicBezTo>
                    <a:pt x="173" y="15"/>
                    <a:pt x="139" y="28"/>
                    <a:pt x="100" y="28"/>
                  </a:cubicBezTo>
                  <a:cubicBezTo>
                    <a:pt x="73" y="28"/>
                    <a:pt x="44" y="22"/>
                    <a:pt x="17" y="7"/>
                  </a:cubicBezTo>
                  <a:cubicBezTo>
                    <a:pt x="17" y="7"/>
                    <a:pt x="17" y="7"/>
                    <a:pt x="17" y="7"/>
                  </a:cubicBezTo>
                  <a:cubicBezTo>
                    <a:pt x="16" y="10"/>
                    <a:pt x="15" y="14"/>
                    <a:pt x="14" y="18"/>
                  </a:cubicBezTo>
                  <a:cubicBezTo>
                    <a:pt x="7" y="40"/>
                    <a:pt x="4" y="73"/>
                    <a:pt x="4" y="110"/>
                  </a:cubicBezTo>
                  <a:cubicBezTo>
                    <a:pt x="4" y="198"/>
                    <a:pt x="19" y="303"/>
                    <a:pt x="19" y="303"/>
                  </a:cubicBezTo>
                  <a:cubicBezTo>
                    <a:pt x="19" y="303"/>
                    <a:pt x="19" y="303"/>
                    <a:pt x="19" y="303"/>
                  </a:cubicBezTo>
                  <a:cubicBezTo>
                    <a:pt x="19" y="303"/>
                    <a:pt x="19" y="303"/>
                    <a:pt x="19" y="303"/>
                  </a:cubicBezTo>
                  <a:cubicBezTo>
                    <a:pt x="18" y="314"/>
                    <a:pt x="6" y="335"/>
                    <a:pt x="1" y="381"/>
                  </a:cubicBezTo>
                  <a:cubicBezTo>
                    <a:pt x="0" y="390"/>
                    <a:pt x="0" y="402"/>
                    <a:pt x="0" y="414"/>
                  </a:cubicBezTo>
                  <a:cubicBezTo>
                    <a:pt x="0" y="478"/>
                    <a:pt x="9" y="575"/>
                    <a:pt x="9" y="575"/>
                  </a:cubicBezTo>
                  <a:cubicBezTo>
                    <a:pt x="9" y="575"/>
                    <a:pt x="18" y="581"/>
                    <a:pt x="31" y="581"/>
                  </a:cubicBezTo>
                  <a:cubicBezTo>
                    <a:pt x="36" y="581"/>
                    <a:pt x="42" y="580"/>
                    <a:pt x="48" y="577"/>
                  </a:cubicBezTo>
                  <a:cubicBezTo>
                    <a:pt x="48" y="577"/>
                    <a:pt x="85" y="368"/>
                    <a:pt x="92" y="313"/>
                  </a:cubicBezTo>
                  <a:cubicBezTo>
                    <a:pt x="98" y="265"/>
                    <a:pt x="110" y="160"/>
                    <a:pt x="110" y="160"/>
                  </a:cubicBezTo>
                  <a:cubicBezTo>
                    <a:pt x="129" y="313"/>
                    <a:pt x="129" y="313"/>
                    <a:pt x="129" y="313"/>
                  </a:cubicBezTo>
                  <a:cubicBezTo>
                    <a:pt x="129" y="313"/>
                    <a:pt x="129" y="313"/>
                    <a:pt x="129" y="313"/>
                  </a:cubicBezTo>
                  <a:cubicBezTo>
                    <a:pt x="129" y="313"/>
                    <a:pt x="120" y="340"/>
                    <a:pt x="118" y="360"/>
                  </a:cubicBezTo>
                  <a:cubicBezTo>
                    <a:pt x="118" y="362"/>
                    <a:pt x="118" y="363"/>
                    <a:pt x="118" y="366"/>
                  </a:cubicBezTo>
                  <a:cubicBezTo>
                    <a:pt x="118" y="406"/>
                    <a:pt x="146" y="543"/>
                    <a:pt x="146" y="543"/>
                  </a:cubicBezTo>
                  <a:cubicBezTo>
                    <a:pt x="146" y="543"/>
                    <a:pt x="153" y="545"/>
                    <a:pt x="167" y="545"/>
                  </a:cubicBezTo>
                  <a:cubicBezTo>
                    <a:pt x="172" y="545"/>
                    <a:pt x="178" y="545"/>
                    <a:pt x="185" y="544"/>
                  </a:cubicBezTo>
                  <a:cubicBezTo>
                    <a:pt x="185" y="544"/>
                    <a:pt x="196" y="344"/>
                    <a:pt x="199" y="305"/>
                  </a:cubicBezTo>
                  <a:cubicBezTo>
                    <a:pt x="200" y="286"/>
                    <a:pt x="201" y="253"/>
                    <a:pt x="201" y="216"/>
                  </a:cubicBezTo>
                  <a:cubicBezTo>
                    <a:pt x="201" y="163"/>
                    <a:pt x="200" y="100"/>
                    <a:pt x="196" y="54"/>
                  </a:cubicBezTo>
                  <a:cubicBezTo>
                    <a:pt x="172" y="62"/>
                    <a:pt x="172" y="62"/>
                    <a:pt x="172" y="62"/>
                  </a:cubicBezTo>
                  <a:cubicBezTo>
                    <a:pt x="187" y="0"/>
                    <a:pt x="187" y="0"/>
                    <a:pt x="187" y="0"/>
                  </a:cubicBezTo>
                </a:path>
              </a:pathLst>
            </a:custGeom>
            <a:solidFill>
              <a:srgbClr val="0C42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4" name="íSļîḍè"/>
            <p:cNvSpPr/>
            <p:nvPr/>
          </p:nvSpPr>
          <p:spPr bwMode="auto">
            <a:xfrm>
              <a:off x="7253288" y="3297238"/>
              <a:ext cx="174625" cy="581025"/>
            </a:xfrm>
            <a:custGeom>
              <a:avLst/>
              <a:gdLst>
                <a:gd name="T0" fmla="*/ 69 w 69"/>
                <a:gd name="T1" fmla="*/ 0 h 230"/>
                <a:gd name="T2" fmla="*/ 10 w 69"/>
                <a:gd name="T3" fmla="*/ 26 h 230"/>
                <a:gd name="T4" fmla="*/ 0 w 69"/>
                <a:gd name="T5" fmla="*/ 87 h 230"/>
                <a:gd name="T6" fmla="*/ 17 w 69"/>
                <a:gd name="T7" fmla="*/ 230 h 230"/>
                <a:gd name="T8" fmla="*/ 10 w 69"/>
                <a:gd name="T9" fmla="*/ 79 h 230"/>
                <a:gd name="T10" fmla="*/ 21 w 69"/>
                <a:gd name="T11" fmla="*/ 32 h 230"/>
                <a:gd name="T12" fmla="*/ 69 w 6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69" h="230">
                  <a:moveTo>
                    <a:pt x="69" y="0"/>
                  </a:moveTo>
                  <a:cubicBezTo>
                    <a:pt x="51" y="17"/>
                    <a:pt x="10" y="26"/>
                    <a:pt x="10" y="26"/>
                  </a:cubicBezTo>
                  <a:cubicBezTo>
                    <a:pt x="0" y="87"/>
                    <a:pt x="0" y="87"/>
                    <a:pt x="0" y="87"/>
                  </a:cubicBezTo>
                  <a:cubicBezTo>
                    <a:pt x="17" y="230"/>
                    <a:pt x="17" y="230"/>
                    <a:pt x="17" y="230"/>
                  </a:cubicBezTo>
                  <a:cubicBezTo>
                    <a:pt x="10" y="79"/>
                    <a:pt x="10" y="79"/>
                    <a:pt x="10" y="79"/>
                  </a:cubicBezTo>
                  <a:cubicBezTo>
                    <a:pt x="21" y="32"/>
                    <a:pt x="21" y="32"/>
                    <a:pt x="21" y="32"/>
                  </a:cubicBezTo>
                  <a:cubicBezTo>
                    <a:pt x="50" y="24"/>
                    <a:pt x="69" y="0"/>
                    <a:pt x="69" y="0"/>
                  </a:cubicBezTo>
                </a:path>
              </a:pathLst>
            </a:custGeom>
            <a:solidFill>
              <a:srgbClr val="082E2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5" name="ïṣḻïḓè"/>
            <p:cNvSpPr/>
            <p:nvPr/>
          </p:nvSpPr>
          <p:spPr bwMode="auto">
            <a:xfrm>
              <a:off x="7005638" y="2552700"/>
              <a:ext cx="465138" cy="671513"/>
            </a:xfrm>
            <a:custGeom>
              <a:avLst/>
              <a:gdLst>
                <a:gd name="T0" fmla="*/ 58 w 184"/>
                <a:gd name="T1" fmla="*/ 1 h 266"/>
                <a:gd name="T2" fmla="*/ 35 w 184"/>
                <a:gd name="T3" fmla="*/ 3 h 266"/>
                <a:gd name="T4" fmla="*/ 8 w 184"/>
                <a:gd name="T5" fmla="*/ 43 h 266"/>
                <a:gd name="T6" fmla="*/ 6 w 184"/>
                <a:gd name="T7" fmla="*/ 92 h 266"/>
                <a:gd name="T8" fmla="*/ 33 w 184"/>
                <a:gd name="T9" fmla="*/ 170 h 266"/>
                <a:gd name="T10" fmla="*/ 5 w 184"/>
                <a:gd name="T11" fmla="*/ 229 h 266"/>
                <a:gd name="T12" fmla="*/ 177 w 184"/>
                <a:gd name="T13" fmla="*/ 219 h 266"/>
                <a:gd name="T14" fmla="*/ 169 w 184"/>
                <a:gd name="T15" fmla="*/ 138 h 266"/>
                <a:gd name="T16" fmla="*/ 179 w 184"/>
                <a:gd name="T17" fmla="*/ 70 h 266"/>
                <a:gd name="T18" fmla="*/ 127 w 184"/>
                <a:gd name="T19" fmla="*/ 0 h 266"/>
                <a:gd name="T20" fmla="*/ 58 w 184"/>
                <a:gd name="T21" fmla="*/ 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66">
                  <a:moveTo>
                    <a:pt x="58" y="1"/>
                  </a:moveTo>
                  <a:cubicBezTo>
                    <a:pt x="47" y="2"/>
                    <a:pt x="43" y="2"/>
                    <a:pt x="35" y="3"/>
                  </a:cubicBezTo>
                  <a:cubicBezTo>
                    <a:pt x="18" y="4"/>
                    <a:pt x="14" y="29"/>
                    <a:pt x="8" y="43"/>
                  </a:cubicBezTo>
                  <a:cubicBezTo>
                    <a:pt x="0" y="58"/>
                    <a:pt x="0" y="76"/>
                    <a:pt x="6" y="92"/>
                  </a:cubicBezTo>
                  <a:cubicBezTo>
                    <a:pt x="33" y="170"/>
                    <a:pt x="33" y="170"/>
                    <a:pt x="33" y="170"/>
                  </a:cubicBezTo>
                  <a:cubicBezTo>
                    <a:pt x="33" y="170"/>
                    <a:pt x="20" y="200"/>
                    <a:pt x="5" y="229"/>
                  </a:cubicBezTo>
                  <a:cubicBezTo>
                    <a:pt x="73" y="266"/>
                    <a:pt x="157" y="247"/>
                    <a:pt x="177" y="219"/>
                  </a:cubicBezTo>
                  <a:cubicBezTo>
                    <a:pt x="178" y="214"/>
                    <a:pt x="173" y="168"/>
                    <a:pt x="169" y="138"/>
                  </a:cubicBezTo>
                  <a:cubicBezTo>
                    <a:pt x="181" y="109"/>
                    <a:pt x="184" y="90"/>
                    <a:pt x="179" y="70"/>
                  </a:cubicBezTo>
                  <a:cubicBezTo>
                    <a:pt x="170" y="34"/>
                    <a:pt x="137" y="0"/>
                    <a:pt x="127" y="0"/>
                  </a:cubicBezTo>
                  <a:cubicBezTo>
                    <a:pt x="58" y="1"/>
                    <a:pt x="58" y="1"/>
                    <a:pt x="58" y="1"/>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6" name="îslídê"/>
            <p:cNvSpPr/>
            <p:nvPr/>
          </p:nvSpPr>
          <p:spPr bwMode="auto">
            <a:xfrm>
              <a:off x="6992938" y="2147888"/>
              <a:ext cx="46038" cy="55563"/>
            </a:xfrm>
            <a:custGeom>
              <a:avLst/>
              <a:gdLst>
                <a:gd name="T0" fmla="*/ 6 w 18"/>
                <a:gd name="T1" fmla="*/ 0 h 22"/>
                <a:gd name="T2" fmla="*/ 18 w 18"/>
                <a:gd name="T3" fmla="*/ 18 h 22"/>
                <a:gd name="T4" fmla="*/ 3 w 18"/>
                <a:gd name="T5" fmla="*/ 15 h 22"/>
                <a:gd name="T6" fmla="*/ 6 w 18"/>
                <a:gd name="T7" fmla="*/ 0 h 22"/>
              </a:gdLst>
              <a:ahLst/>
              <a:cxnLst>
                <a:cxn ang="0">
                  <a:pos x="T0" y="T1"/>
                </a:cxn>
                <a:cxn ang="0">
                  <a:pos x="T2" y="T3"/>
                </a:cxn>
                <a:cxn ang="0">
                  <a:pos x="T4" y="T5"/>
                </a:cxn>
                <a:cxn ang="0">
                  <a:pos x="T6" y="T7"/>
                </a:cxn>
              </a:cxnLst>
              <a:rect l="0" t="0" r="r" b="b"/>
              <a:pathLst>
                <a:path w="18" h="22">
                  <a:moveTo>
                    <a:pt x="6" y="0"/>
                  </a:moveTo>
                  <a:cubicBezTo>
                    <a:pt x="18" y="18"/>
                    <a:pt x="18" y="18"/>
                    <a:pt x="18" y="18"/>
                  </a:cubicBezTo>
                  <a:cubicBezTo>
                    <a:pt x="13" y="22"/>
                    <a:pt x="6" y="20"/>
                    <a:pt x="3" y="15"/>
                  </a:cubicBezTo>
                  <a:cubicBezTo>
                    <a:pt x="0" y="10"/>
                    <a:pt x="1" y="3"/>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7" name="iṩļîḋê"/>
            <p:cNvSpPr/>
            <p:nvPr/>
          </p:nvSpPr>
          <p:spPr bwMode="auto">
            <a:xfrm>
              <a:off x="6977063" y="2192338"/>
              <a:ext cx="55563" cy="33338"/>
            </a:xfrm>
            <a:custGeom>
              <a:avLst/>
              <a:gdLst>
                <a:gd name="T0" fmla="*/ 0 w 22"/>
                <a:gd name="T1" fmla="*/ 3 h 13"/>
                <a:gd name="T2" fmla="*/ 21 w 22"/>
                <a:gd name="T3" fmla="*/ 0 h 13"/>
                <a:gd name="T4" fmla="*/ 12 w 22"/>
                <a:gd name="T5" fmla="*/ 12 h 13"/>
                <a:gd name="T6" fmla="*/ 0 w 22"/>
                <a:gd name="T7" fmla="*/ 3 h 13"/>
              </a:gdLst>
              <a:ahLst/>
              <a:cxnLst>
                <a:cxn ang="0">
                  <a:pos x="T0" y="T1"/>
                </a:cxn>
                <a:cxn ang="0">
                  <a:pos x="T2" y="T3"/>
                </a:cxn>
                <a:cxn ang="0">
                  <a:pos x="T4" y="T5"/>
                </a:cxn>
                <a:cxn ang="0">
                  <a:pos x="T6" y="T7"/>
                </a:cxn>
              </a:cxnLst>
              <a:rect l="0" t="0" r="r" b="b"/>
              <a:pathLst>
                <a:path w="22" h="13">
                  <a:moveTo>
                    <a:pt x="0" y="3"/>
                  </a:moveTo>
                  <a:cubicBezTo>
                    <a:pt x="21" y="0"/>
                    <a:pt x="21" y="0"/>
                    <a:pt x="21" y="0"/>
                  </a:cubicBezTo>
                  <a:cubicBezTo>
                    <a:pt x="22" y="6"/>
                    <a:pt x="18" y="12"/>
                    <a:pt x="12" y="12"/>
                  </a:cubicBezTo>
                  <a:cubicBezTo>
                    <a:pt x="6" y="13"/>
                    <a:pt x="1" y="9"/>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8" name="ísḷîde"/>
            <p:cNvSpPr/>
            <p:nvPr/>
          </p:nvSpPr>
          <p:spPr bwMode="auto">
            <a:xfrm>
              <a:off x="7069138" y="2162175"/>
              <a:ext cx="357188" cy="503238"/>
            </a:xfrm>
            <a:custGeom>
              <a:avLst/>
              <a:gdLst>
                <a:gd name="T0" fmla="*/ 121 w 141"/>
                <a:gd name="T1" fmla="*/ 1 h 199"/>
                <a:gd name="T2" fmla="*/ 140 w 141"/>
                <a:gd name="T3" fmla="*/ 77 h 199"/>
                <a:gd name="T4" fmla="*/ 119 w 141"/>
                <a:gd name="T5" fmla="*/ 130 h 199"/>
                <a:gd name="T6" fmla="*/ 87 w 141"/>
                <a:gd name="T7" fmla="*/ 130 h 199"/>
                <a:gd name="T8" fmla="*/ 87 w 141"/>
                <a:gd name="T9" fmla="*/ 155 h 199"/>
                <a:gd name="T10" fmla="*/ 103 w 141"/>
                <a:gd name="T11" fmla="*/ 185 h 199"/>
                <a:gd name="T12" fmla="*/ 63 w 141"/>
                <a:gd name="T13" fmla="*/ 188 h 199"/>
                <a:gd name="T14" fmla="*/ 36 w 141"/>
                <a:gd name="T15" fmla="*/ 160 h 199"/>
                <a:gd name="T16" fmla="*/ 36 w 141"/>
                <a:gd name="T17" fmla="*/ 101 h 199"/>
                <a:gd name="T18" fmla="*/ 14 w 141"/>
                <a:gd name="T19" fmla="*/ 104 h 199"/>
                <a:gd name="T20" fmla="*/ 8 w 141"/>
                <a:gd name="T21" fmla="*/ 64 h 199"/>
                <a:gd name="T22" fmla="*/ 37 w 141"/>
                <a:gd name="T23" fmla="*/ 69 h 199"/>
                <a:gd name="T24" fmla="*/ 57 w 141"/>
                <a:gd name="T25" fmla="*/ 17 h 199"/>
                <a:gd name="T26" fmla="*/ 121 w 141"/>
                <a:gd name="T2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99">
                  <a:moveTo>
                    <a:pt x="121" y="1"/>
                  </a:moveTo>
                  <a:cubicBezTo>
                    <a:pt x="130" y="6"/>
                    <a:pt x="141" y="29"/>
                    <a:pt x="140" y="77"/>
                  </a:cubicBezTo>
                  <a:cubicBezTo>
                    <a:pt x="139" y="118"/>
                    <a:pt x="126" y="128"/>
                    <a:pt x="119" y="130"/>
                  </a:cubicBezTo>
                  <a:cubicBezTo>
                    <a:pt x="113" y="133"/>
                    <a:pt x="100" y="132"/>
                    <a:pt x="87" y="130"/>
                  </a:cubicBezTo>
                  <a:cubicBezTo>
                    <a:pt x="87" y="155"/>
                    <a:pt x="87" y="155"/>
                    <a:pt x="87" y="155"/>
                  </a:cubicBezTo>
                  <a:cubicBezTo>
                    <a:pt x="87" y="155"/>
                    <a:pt x="105" y="174"/>
                    <a:pt x="103" y="185"/>
                  </a:cubicBezTo>
                  <a:cubicBezTo>
                    <a:pt x="102" y="196"/>
                    <a:pt x="79" y="199"/>
                    <a:pt x="63" y="188"/>
                  </a:cubicBezTo>
                  <a:cubicBezTo>
                    <a:pt x="47" y="177"/>
                    <a:pt x="36" y="160"/>
                    <a:pt x="36" y="160"/>
                  </a:cubicBezTo>
                  <a:cubicBezTo>
                    <a:pt x="36" y="101"/>
                    <a:pt x="36" y="101"/>
                    <a:pt x="36" y="101"/>
                  </a:cubicBezTo>
                  <a:cubicBezTo>
                    <a:pt x="36" y="101"/>
                    <a:pt x="28" y="113"/>
                    <a:pt x="14" y="104"/>
                  </a:cubicBezTo>
                  <a:cubicBezTo>
                    <a:pt x="1" y="94"/>
                    <a:pt x="0" y="72"/>
                    <a:pt x="8" y="64"/>
                  </a:cubicBezTo>
                  <a:cubicBezTo>
                    <a:pt x="16" y="56"/>
                    <a:pt x="33" y="58"/>
                    <a:pt x="37" y="69"/>
                  </a:cubicBezTo>
                  <a:cubicBezTo>
                    <a:pt x="37" y="69"/>
                    <a:pt x="57" y="54"/>
                    <a:pt x="57" y="17"/>
                  </a:cubicBezTo>
                  <a:cubicBezTo>
                    <a:pt x="57" y="1"/>
                    <a:pt x="99" y="0"/>
                    <a:pt x="121" y="1"/>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9" name="iŝ1îḍê"/>
            <p:cNvSpPr/>
            <p:nvPr/>
          </p:nvSpPr>
          <p:spPr bwMode="auto">
            <a:xfrm>
              <a:off x="7258050" y="2314575"/>
              <a:ext cx="25400" cy="26988"/>
            </a:xfrm>
            <a:custGeom>
              <a:avLst/>
              <a:gdLst>
                <a:gd name="T0" fmla="*/ 10 w 10"/>
                <a:gd name="T1" fmla="*/ 5 h 11"/>
                <a:gd name="T2" fmla="*/ 5 w 10"/>
                <a:gd name="T3" fmla="*/ 11 h 11"/>
                <a:gd name="T4" fmla="*/ 0 w 10"/>
                <a:gd name="T5" fmla="*/ 6 h 11"/>
                <a:gd name="T6" fmla="*/ 5 w 10"/>
                <a:gd name="T7" fmla="*/ 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8"/>
                    <a:pt x="8" y="11"/>
                    <a:pt x="5" y="11"/>
                  </a:cubicBezTo>
                  <a:cubicBezTo>
                    <a:pt x="3" y="11"/>
                    <a:pt x="0" y="9"/>
                    <a:pt x="0" y="6"/>
                  </a:cubicBezTo>
                  <a:cubicBezTo>
                    <a:pt x="0" y="3"/>
                    <a:pt x="2" y="0"/>
                    <a:pt x="5" y="0"/>
                  </a:cubicBezTo>
                  <a:cubicBezTo>
                    <a:pt x="8" y="0"/>
                    <a:pt x="10" y="2"/>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0" name="ïŝľiḓè"/>
            <p:cNvSpPr/>
            <p:nvPr/>
          </p:nvSpPr>
          <p:spPr bwMode="auto">
            <a:xfrm>
              <a:off x="7296150" y="2420938"/>
              <a:ext cx="38100" cy="25400"/>
            </a:xfrm>
            <a:custGeom>
              <a:avLst/>
              <a:gdLst>
                <a:gd name="T0" fmla="*/ 1 w 15"/>
                <a:gd name="T1" fmla="*/ 0 h 10"/>
                <a:gd name="T2" fmla="*/ 15 w 15"/>
                <a:gd name="T3" fmla="*/ 4 h 10"/>
                <a:gd name="T4" fmla="*/ 6 w 15"/>
                <a:gd name="T5" fmla="*/ 9 h 10"/>
                <a:gd name="T6" fmla="*/ 1 w 15"/>
                <a:gd name="T7" fmla="*/ 0 h 10"/>
              </a:gdLst>
              <a:ahLst/>
              <a:cxnLst>
                <a:cxn ang="0">
                  <a:pos x="T0" y="T1"/>
                </a:cxn>
                <a:cxn ang="0">
                  <a:pos x="T2" y="T3"/>
                </a:cxn>
                <a:cxn ang="0">
                  <a:pos x="T4" y="T5"/>
                </a:cxn>
                <a:cxn ang="0">
                  <a:pos x="T6" y="T7"/>
                </a:cxn>
              </a:cxnLst>
              <a:rect l="0" t="0" r="r" b="b"/>
              <a:pathLst>
                <a:path w="15" h="10">
                  <a:moveTo>
                    <a:pt x="1" y="0"/>
                  </a:moveTo>
                  <a:cubicBezTo>
                    <a:pt x="15" y="4"/>
                    <a:pt x="15" y="4"/>
                    <a:pt x="15" y="4"/>
                  </a:cubicBezTo>
                  <a:cubicBezTo>
                    <a:pt x="14" y="8"/>
                    <a:pt x="10" y="10"/>
                    <a:pt x="6" y="9"/>
                  </a:cubicBezTo>
                  <a:cubicBezTo>
                    <a:pt x="2" y="8"/>
                    <a:pt x="0" y="4"/>
                    <a:pt x="1" y="0"/>
                  </a:cubicBez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1" name="ïṥḷîḑè"/>
            <p:cNvSpPr/>
            <p:nvPr/>
          </p:nvSpPr>
          <p:spPr bwMode="auto">
            <a:xfrm>
              <a:off x="7235825" y="2268538"/>
              <a:ext cx="34925" cy="22225"/>
            </a:xfrm>
            <a:custGeom>
              <a:avLst/>
              <a:gdLst>
                <a:gd name="T0" fmla="*/ 14 w 14"/>
                <a:gd name="T1" fmla="*/ 5 h 9"/>
                <a:gd name="T2" fmla="*/ 2 w 14"/>
                <a:gd name="T3" fmla="*/ 9 h 9"/>
                <a:gd name="T4" fmla="*/ 5 w 14"/>
                <a:gd name="T5" fmla="*/ 1 h 9"/>
                <a:gd name="T6" fmla="*/ 14 w 14"/>
                <a:gd name="T7" fmla="*/ 5 h 9"/>
              </a:gdLst>
              <a:ahLst/>
              <a:cxnLst>
                <a:cxn ang="0">
                  <a:pos x="T0" y="T1"/>
                </a:cxn>
                <a:cxn ang="0">
                  <a:pos x="T2" y="T3"/>
                </a:cxn>
                <a:cxn ang="0">
                  <a:pos x="T4" y="T5"/>
                </a:cxn>
                <a:cxn ang="0">
                  <a:pos x="T6" y="T7"/>
                </a:cxn>
              </a:cxnLst>
              <a:rect l="0" t="0" r="r" b="b"/>
              <a:pathLst>
                <a:path w="14" h="9">
                  <a:moveTo>
                    <a:pt x="14" y="5"/>
                  </a:moveTo>
                  <a:cubicBezTo>
                    <a:pt x="2" y="9"/>
                    <a:pt x="2" y="9"/>
                    <a:pt x="2" y="9"/>
                  </a:cubicBezTo>
                  <a:cubicBezTo>
                    <a:pt x="0" y="6"/>
                    <a:pt x="2" y="2"/>
                    <a:pt x="5" y="1"/>
                  </a:cubicBezTo>
                  <a:cubicBezTo>
                    <a:pt x="8" y="0"/>
                    <a:pt x="12" y="1"/>
                    <a:pt x="14" y="5"/>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2" name="íṣlídé"/>
            <p:cNvSpPr/>
            <p:nvPr/>
          </p:nvSpPr>
          <p:spPr bwMode="auto">
            <a:xfrm>
              <a:off x="7367588" y="2314575"/>
              <a:ext cx="25400" cy="26988"/>
            </a:xfrm>
            <a:custGeom>
              <a:avLst/>
              <a:gdLst>
                <a:gd name="T0" fmla="*/ 10 w 10"/>
                <a:gd name="T1" fmla="*/ 6 h 11"/>
                <a:gd name="T2" fmla="*/ 5 w 10"/>
                <a:gd name="T3" fmla="*/ 11 h 11"/>
                <a:gd name="T4" fmla="*/ 0 w 10"/>
                <a:gd name="T5" fmla="*/ 6 h 11"/>
                <a:gd name="T6" fmla="*/ 5 w 10"/>
                <a:gd name="T7" fmla="*/ 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9"/>
                    <a:pt x="8" y="11"/>
                    <a:pt x="5" y="11"/>
                  </a:cubicBezTo>
                  <a:cubicBezTo>
                    <a:pt x="2" y="11"/>
                    <a:pt x="0" y="9"/>
                    <a:pt x="0" y="6"/>
                  </a:cubicBezTo>
                  <a:cubicBezTo>
                    <a:pt x="0" y="3"/>
                    <a:pt x="2" y="1"/>
                    <a:pt x="5" y="1"/>
                  </a:cubicBezTo>
                  <a:cubicBezTo>
                    <a:pt x="7" y="0"/>
                    <a:pt x="10" y="3"/>
                    <a:pt x="10" y="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3" name="îṧḷîḋè"/>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4" name="îsľïḓê"/>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5" name="íSḷíḍè"/>
            <p:cNvSpPr/>
            <p:nvPr/>
          </p:nvSpPr>
          <p:spPr bwMode="auto">
            <a:xfrm>
              <a:off x="7177088" y="2438400"/>
              <a:ext cx="112713" cy="73025"/>
            </a:xfrm>
            <a:custGeom>
              <a:avLst/>
              <a:gdLst>
                <a:gd name="T0" fmla="*/ 44 w 44"/>
                <a:gd name="T1" fmla="*/ 21 h 29"/>
                <a:gd name="T2" fmla="*/ 0 w 44"/>
                <a:gd name="T3" fmla="*/ 0 h 29"/>
                <a:gd name="T4" fmla="*/ 10 w 44"/>
                <a:gd name="T5" fmla="*/ 14 h 29"/>
                <a:gd name="T6" fmla="*/ 44 w 44"/>
                <a:gd name="T7" fmla="*/ 29 h 29"/>
                <a:gd name="T8" fmla="*/ 44 w 44"/>
                <a:gd name="T9" fmla="*/ 21 h 29"/>
              </a:gdLst>
              <a:ahLst/>
              <a:cxnLst>
                <a:cxn ang="0">
                  <a:pos x="T0" y="T1"/>
                </a:cxn>
                <a:cxn ang="0">
                  <a:pos x="T2" y="T3"/>
                </a:cxn>
                <a:cxn ang="0">
                  <a:pos x="T4" y="T5"/>
                </a:cxn>
                <a:cxn ang="0">
                  <a:pos x="T6" y="T7"/>
                </a:cxn>
                <a:cxn ang="0">
                  <a:pos x="T8" y="T9"/>
                </a:cxn>
              </a:cxnLst>
              <a:rect l="0" t="0" r="r" b="b"/>
              <a:pathLst>
                <a:path w="44" h="29">
                  <a:moveTo>
                    <a:pt x="44" y="21"/>
                  </a:moveTo>
                  <a:cubicBezTo>
                    <a:pt x="31" y="19"/>
                    <a:pt x="4" y="11"/>
                    <a:pt x="0" y="0"/>
                  </a:cubicBezTo>
                  <a:cubicBezTo>
                    <a:pt x="0" y="0"/>
                    <a:pt x="2" y="7"/>
                    <a:pt x="10" y="14"/>
                  </a:cubicBezTo>
                  <a:cubicBezTo>
                    <a:pt x="18" y="21"/>
                    <a:pt x="44" y="29"/>
                    <a:pt x="44" y="29"/>
                  </a:cubicBezTo>
                  <a:lnTo>
                    <a:pt x="44" y="21"/>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6" name="í$ḷiḓé"/>
            <p:cNvSpPr/>
            <p:nvPr/>
          </p:nvSpPr>
          <p:spPr bwMode="auto">
            <a:xfrm>
              <a:off x="7005638" y="2670175"/>
              <a:ext cx="377825" cy="531813"/>
            </a:xfrm>
            <a:custGeom>
              <a:avLst/>
              <a:gdLst>
                <a:gd name="T0" fmla="*/ 76 w 149"/>
                <a:gd name="T1" fmla="*/ 189 h 210"/>
                <a:gd name="T2" fmla="*/ 45 w 149"/>
                <a:gd name="T3" fmla="*/ 140 h 210"/>
                <a:gd name="T4" fmla="*/ 46 w 149"/>
                <a:gd name="T5" fmla="*/ 138 h 210"/>
                <a:gd name="T6" fmla="*/ 60 w 149"/>
                <a:gd name="T7" fmla="*/ 129 h 210"/>
                <a:gd name="T8" fmla="*/ 43 w 149"/>
                <a:gd name="T9" fmla="*/ 104 h 210"/>
                <a:gd name="T10" fmla="*/ 33 w 149"/>
                <a:gd name="T11" fmla="*/ 60 h 210"/>
                <a:gd name="T12" fmla="*/ 36 w 149"/>
                <a:gd name="T13" fmla="*/ 16 h 210"/>
                <a:gd name="T14" fmla="*/ 10 w 149"/>
                <a:gd name="T15" fmla="*/ 0 h 210"/>
                <a:gd name="T16" fmla="*/ 5 w 149"/>
                <a:gd name="T17" fmla="*/ 4 h 210"/>
                <a:gd name="T18" fmla="*/ 6 w 149"/>
                <a:gd name="T19" fmla="*/ 45 h 210"/>
                <a:gd name="T20" fmla="*/ 33 w 149"/>
                <a:gd name="T21" fmla="*/ 123 h 210"/>
                <a:gd name="T22" fmla="*/ 5 w 149"/>
                <a:gd name="T23" fmla="*/ 182 h 210"/>
                <a:gd name="T24" fmla="*/ 149 w 149"/>
                <a:gd name="T25" fmla="*/ 191 h 210"/>
                <a:gd name="T26" fmla="*/ 76 w 149"/>
                <a:gd name="T27" fmla="*/ 189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210">
                  <a:moveTo>
                    <a:pt x="76" y="189"/>
                  </a:moveTo>
                  <a:cubicBezTo>
                    <a:pt x="53" y="184"/>
                    <a:pt x="39" y="162"/>
                    <a:pt x="45" y="140"/>
                  </a:cubicBezTo>
                  <a:cubicBezTo>
                    <a:pt x="46" y="139"/>
                    <a:pt x="46" y="138"/>
                    <a:pt x="46" y="138"/>
                  </a:cubicBezTo>
                  <a:cubicBezTo>
                    <a:pt x="50" y="127"/>
                    <a:pt x="60" y="129"/>
                    <a:pt x="60" y="129"/>
                  </a:cubicBezTo>
                  <a:cubicBezTo>
                    <a:pt x="51" y="123"/>
                    <a:pt x="45" y="114"/>
                    <a:pt x="43" y="104"/>
                  </a:cubicBezTo>
                  <a:cubicBezTo>
                    <a:pt x="43" y="104"/>
                    <a:pt x="32" y="51"/>
                    <a:pt x="33" y="60"/>
                  </a:cubicBezTo>
                  <a:cubicBezTo>
                    <a:pt x="35" y="69"/>
                    <a:pt x="29" y="35"/>
                    <a:pt x="36" y="16"/>
                  </a:cubicBezTo>
                  <a:cubicBezTo>
                    <a:pt x="10" y="0"/>
                    <a:pt x="10" y="0"/>
                    <a:pt x="10" y="0"/>
                  </a:cubicBezTo>
                  <a:cubicBezTo>
                    <a:pt x="10" y="0"/>
                    <a:pt x="8" y="1"/>
                    <a:pt x="5" y="4"/>
                  </a:cubicBezTo>
                  <a:cubicBezTo>
                    <a:pt x="0" y="17"/>
                    <a:pt x="1" y="32"/>
                    <a:pt x="6" y="45"/>
                  </a:cubicBezTo>
                  <a:cubicBezTo>
                    <a:pt x="33" y="123"/>
                    <a:pt x="33" y="123"/>
                    <a:pt x="33" y="123"/>
                  </a:cubicBezTo>
                  <a:cubicBezTo>
                    <a:pt x="33" y="123"/>
                    <a:pt x="17" y="151"/>
                    <a:pt x="5" y="182"/>
                  </a:cubicBezTo>
                  <a:cubicBezTo>
                    <a:pt x="55" y="210"/>
                    <a:pt x="114" y="206"/>
                    <a:pt x="149" y="191"/>
                  </a:cubicBezTo>
                  <a:cubicBezTo>
                    <a:pt x="121" y="196"/>
                    <a:pt x="95" y="194"/>
                    <a:pt x="76" y="189"/>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7" name="iŝľiḍé"/>
            <p:cNvSpPr/>
            <p:nvPr/>
          </p:nvSpPr>
          <p:spPr bwMode="auto">
            <a:xfrm>
              <a:off x="6235700" y="2559050"/>
              <a:ext cx="903288" cy="463550"/>
            </a:xfrm>
            <a:custGeom>
              <a:avLst/>
              <a:gdLst>
                <a:gd name="T0" fmla="*/ 339 w 357"/>
                <a:gd name="T1" fmla="*/ 0 h 183"/>
                <a:gd name="T2" fmla="*/ 286 w 357"/>
                <a:gd name="T3" fmla="*/ 33 h 183"/>
                <a:gd name="T4" fmla="*/ 202 w 357"/>
                <a:gd name="T5" fmla="*/ 122 h 183"/>
                <a:gd name="T6" fmla="*/ 94 w 357"/>
                <a:gd name="T7" fmla="*/ 98 h 183"/>
                <a:gd name="T8" fmla="*/ 88 w 357"/>
                <a:gd name="T9" fmla="*/ 82 h 183"/>
                <a:gd name="T10" fmla="*/ 87 w 357"/>
                <a:gd name="T11" fmla="*/ 60 h 183"/>
                <a:gd name="T12" fmla="*/ 76 w 357"/>
                <a:gd name="T13" fmla="*/ 65 h 183"/>
                <a:gd name="T14" fmla="*/ 70 w 357"/>
                <a:gd name="T15" fmla="*/ 85 h 183"/>
                <a:gd name="T16" fmla="*/ 31 w 357"/>
                <a:gd name="T17" fmla="*/ 62 h 183"/>
                <a:gd name="T18" fmla="*/ 3 w 357"/>
                <a:gd name="T19" fmla="*/ 52 h 183"/>
                <a:gd name="T20" fmla="*/ 14 w 357"/>
                <a:gd name="T21" fmla="*/ 71 h 183"/>
                <a:gd name="T22" fmla="*/ 28 w 357"/>
                <a:gd name="T23" fmla="*/ 84 h 183"/>
                <a:gd name="T24" fmla="*/ 26 w 357"/>
                <a:gd name="T25" fmla="*/ 88 h 183"/>
                <a:gd name="T26" fmla="*/ 23 w 357"/>
                <a:gd name="T27" fmla="*/ 97 h 183"/>
                <a:gd name="T28" fmla="*/ 23 w 357"/>
                <a:gd name="T29" fmla="*/ 101 h 183"/>
                <a:gd name="T30" fmla="*/ 20 w 357"/>
                <a:gd name="T31" fmla="*/ 110 h 183"/>
                <a:gd name="T32" fmla="*/ 21 w 357"/>
                <a:gd name="T33" fmla="*/ 117 h 183"/>
                <a:gd name="T34" fmla="*/ 21 w 357"/>
                <a:gd name="T35" fmla="*/ 122 h 183"/>
                <a:gd name="T36" fmla="*/ 26 w 357"/>
                <a:gd name="T37" fmla="*/ 129 h 183"/>
                <a:gd name="T38" fmla="*/ 54 w 357"/>
                <a:gd name="T39" fmla="*/ 139 h 183"/>
                <a:gd name="T40" fmla="*/ 80 w 357"/>
                <a:gd name="T41" fmla="*/ 142 h 183"/>
                <a:gd name="T42" fmla="*/ 225 w 357"/>
                <a:gd name="T43" fmla="*/ 173 h 183"/>
                <a:gd name="T44" fmla="*/ 328 w 357"/>
                <a:gd name="T45" fmla="*/ 81 h 183"/>
                <a:gd name="T46" fmla="*/ 339 w 357"/>
                <a:gd name="T4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183">
                  <a:moveTo>
                    <a:pt x="339" y="0"/>
                  </a:moveTo>
                  <a:cubicBezTo>
                    <a:pt x="320" y="0"/>
                    <a:pt x="311" y="5"/>
                    <a:pt x="286" y="33"/>
                  </a:cubicBezTo>
                  <a:cubicBezTo>
                    <a:pt x="270" y="50"/>
                    <a:pt x="202" y="122"/>
                    <a:pt x="202" y="122"/>
                  </a:cubicBezTo>
                  <a:cubicBezTo>
                    <a:pt x="202" y="122"/>
                    <a:pt x="100" y="102"/>
                    <a:pt x="94" y="98"/>
                  </a:cubicBezTo>
                  <a:cubicBezTo>
                    <a:pt x="89" y="94"/>
                    <a:pt x="89" y="88"/>
                    <a:pt x="88" y="82"/>
                  </a:cubicBezTo>
                  <a:cubicBezTo>
                    <a:pt x="88" y="77"/>
                    <a:pt x="87" y="64"/>
                    <a:pt x="87" y="60"/>
                  </a:cubicBezTo>
                  <a:cubicBezTo>
                    <a:pt x="88" y="54"/>
                    <a:pt x="80" y="58"/>
                    <a:pt x="76" y="65"/>
                  </a:cubicBezTo>
                  <a:cubicBezTo>
                    <a:pt x="72" y="72"/>
                    <a:pt x="73" y="83"/>
                    <a:pt x="70" y="85"/>
                  </a:cubicBezTo>
                  <a:cubicBezTo>
                    <a:pt x="68" y="88"/>
                    <a:pt x="43" y="70"/>
                    <a:pt x="31" y="62"/>
                  </a:cubicBezTo>
                  <a:cubicBezTo>
                    <a:pt x="18" y="54"/>
                    <a:pt x="9" y="46"/>
                    <a:pt x="3" y="52"/>
                  </a:cubicBezTo>
                  <a:cubicBezTo>
                    <a:pt x="0" y="56"/>
                    <a:pt x="5" y="63"/>
                    <a:pt x="14" y="71"/>
                  </a:cubicBezTo>
                  <a:cubicBezTo>
                    <a:pt x="23" y="78"/>
                    <a:pt x="26" y="82"/>
                    <a:pt x="28" y="84"/>
                  </a:cubicBezTo>
                  <a:cubicBezTo>
                    <a:pt x="29" y="85"/>
                    <a:pt x="27" y="87"/>
                    <a:pt x="26" y="88"/>
                  </a:cubicBezTo>
                  <a:cubicBezTo>
                    <a:pt x="25" y="90"/>
                    <a:pt x="22" y="94"/>
                    <a:pt x="23" y="97"/>
                  </a:cubicBezTo>
                  <a:cubicBezTo>
                    <a:pt x="23" y="98"/>
                    <a:pt x="23" y="99"/>
                    <a:pt x="23" y="101"/>
                  </a:cubicBezTo>
                  <a:cubicBezTo>
                    <a:pt x="23" y="104"/>
                    <a:pt x="20" y="107"/>
                    <a:pt x="20" y="110"/>
                  </a:cubicBezTo>
                  <a:cubicBezTo>
                    <a:pt x="19" y="112"/>
                    <a:pt x="21" y="115"/>
                    <a:pt x="21" y="117"/>
                  </a:cubicBezTo>
                  <a:cubicBezTo>
                    <a:pt x="21" y="119"/>
                    <a:pt x="21" y="120"/>
                    <a:pt x="21" y="122"/>
                  </a:cubicBezTo>
                  <a:cubicBezTo>
                    <a:pt x="21" y="125"/>
                    <a:pt x="23" y="127"/>
                    <a:pt x="26" y="129"/>
                  </a:cubicBezTo>
                  <a:cubicBezTo>
                    <a:pt x="35" y="135"/>
                    <a:pt x="44" y="136"/>
                    <a:pt x="54" y="139"/>
                  </a:cubicBezTo>
                  <a:cubicBezTo>
                    <a:pt x="63" y="141"/>
                    <a:pt x="71" y="141"/>
                    <a:pt x="80" y="142"/>
                  </a:cubicBezTo>
                  <a:cubicBezTo>
                    <a:pt x="90" y="144"/>
                    <a:pt x="205" y="183"/>
                    <a:pt x="225" y="173"/>
                  </a:cubicBezTo>
                  <a:cubicBezTo>
                    <a:pt x="243" y="165"/>
                    <a:pt x="328" y="81"/>
                    <a:pt x="328" y="81"/>
                  </a:cubicBezTo>
                  <a:cubicBezTo>
                    <a:pt x="357" y="47"/>
                    <a:pt x="339" y="0"/>
                    <a:pt x="339" y="0"/>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8" name="ïşḷídé"/>
            <p:cNvSpPr/>
            <p:nvPr/>
          </p:nvSpPr>
          <p:spPr bwMode="auto">
            <a:xfrm>
              <a:off x="6883400" y="2549525"/>
              <a:ext cx="242888" cy="282575"/>
            </a:xfrm>
            <a:custGeom>
              <a:avLst/>
              <a:gdLst>
                <a:gd name="T0" fmla="*/ 89 w 96"/>
                <a:gd name="T1" fmla="*/ 3 h 112"/>
                <a:gd name="T2" fmla="*/ 49 w 96"/>
                <a:gd name="T3" fmla="*/ 14 h 112"/>
                <a:gd name="T4" fmla="*/ 0 w 96"/>
                <a:gd name="T5" fmla="*/ 64 h 112"/>
                <a:gd name="T6" fmla="*/ 47 w 96"/>
                <a:gd name="T7" fmla="*/ 112 h 112"/>
                <a:gd name="T8" fmla="*/ 83 w 96"/>
                <a:gd name="T9" fmla="*/ 76 h 112"/>
                <a:gd name="T10" fmla="*/ 89 w 96"/>
                <a:gd name="T11" fmla="*/ 3 h 112"/>
              </a:gdLst>
              <a:ahLst/>
              <a:cxnLst>
                <a:cxn ang="0">
                  <a:pos x="T0" y="T1"/>
                </a:cxn>
                <a:cxn ang="0">
                  <a:pos x="T2" y="T3"/>
                </a:cxn>
                <a:cxn ang="0">
                  <a:pos x="T4" y="T5"/>
                </a:cxn>
                <a:cxn ang="0">
                  <a:pos x="T6" y="T7"/>
                </a:cxn>
                <a:cxn ang="0">
                  <a:pos x="T8" y="T9"/>
                </a:cxn>
                <a:cxn ang="0">
                  <a:pos x="T10" y="T11"/>
                </a:cxn>
              </a:cxnLst>
              <a:rect l="0" t="0" r="r" b="b"/>
              <a:pathLst>
                <a:path w="96" h="112">
                  <a:moveTo>
                    <a:pt x="89" y="3"/>
                  </a:moveTo>
                  <a:cubicBezTo>
                    <a:pt x="89" y="3"/>
                    <a:pt x="63" y="0"/>
                    <a:pt x="49" y="14"/>
                  </a:cubicBezTo>
                  <a:cubicBezTo>
                    <a:pt x="31" y="32"/>
                    <a:pt x="0" y="64"/>
                    <a:pt x="0" y="64"/>
                  </a:cubicBezTo>
                  <a:cubicBezTo>
                    <a:pt x="0" y="64"/>
                    <a:pt x="14" y="98"/>
                    <a:pt x="47" y="112"/>
                  </a:cubicBezTo>
                  <a:cubicBezTo>
                    <a:pt x="47" y="112"/>
                    <a:pt x="75" y="92"/>
                    <a:pt x="83" y="76"/>
                  </a:cubicBezTo>
                  <a:cubicBezTo>
                    <a:pt x="91" y="61"/>
                    <a:pt x="96" y="35"/>
                    <a:pt x="89" y="3"/>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9" name="iśľiḍ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0" name="ï$ḻïḋ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1" name="îş1ïďê"/>
            <p:cNvSpPr/>
            <p:nvPr/>
          </p:nvSpPr>
          <p:spPr bwMode="auto">
            <a:xfrm>
              <a:off x="7410450" y="2789238"/>
              <a:ext cx="438150" cy="481013"/>
            </a:xfrm>
            <a:custGeom>
              <a:avLst/>
              <a:gdLst>
                <a:gd name="T0" fmla="*/ 135 w 173"/>
                <a:gd name="T1" fmla="*/ 124 h 190"/>
                <a:gd name="T2" fmla="*/ 111 w 173"/>
                <a:gd name="T3" fmla="*/ 109 h 190"/>
                <a:gd name="T4" fmla="*/ 138 w 173"/>
                <a:gd name="T5" fmla="*/ 121 h 190"/>
                <a:gd name="T6" fmla="*/ 137 w 173"/>
                <a:gd name="T7" fmla="*/ 124 h 190"/>
                <a:gd name="T8" fmla="*/ 135 w 173"/>
                <a:gd name="T9" fmla="*/ 124 h 190"/>
                <a:gd name="T10" fmla="*/ 74 w 173"/>
                <a:gd name="T11" fmla="*/ 40 h 190"/>
                <a:gd name="T12" fmla="*/ 75 w 173"/>
                <a:gd name="T13" fmla="*/ 34 h 190"/>
                <a:gd name="T14" fmla="*/ 95 w 173"/>
                <a:gd name="T15" fmla="*/ 24 h 190"/>
                <a:gd name="T16" fmla="*/ 115 w 173"/>
                <a:gd name="T17" fmla="*/ 19 h 190"/>
                <a:gd name="T18" fmla="*/ 128 w 173"/>
                <a:gd name="T19" fmla="*/ 17 h 190"/>
                <a:gd name="T20" fmla="*/ 133 w 173"/>
                <a:gd name="T21" fmla="*/ 19 h 190"/>
                <a:gd name="T22" fmla="*/ 132 w 173"/>
                <a:gd name="T23" fmla="*/ 25 h 190"/>
                <a:gd name="T24" fmla="*/ 74 w 173"/>
                <a:gd name="T25" fmla="*/ 40 h 190"/>
                <a:gd name="T26" fmla="*/ 173 w 173"/>
                <a:gd name="T27" fmla="*/ 0 h 190"/>
                <a:gd name="T28" fmla="*/ 87 w 173"/>
                <a:gd name="T29" fmla="*/ 23 h 190"/>
                <a:gd name="T30" fmla="*/ 37 w 173"/>
                <a:gd name="T31" fmla="*/ 36 h 190"/>
                <a:gd name="T32" fmla="*/ 36 w 173"/>
                <a:gd name="T33" fmla="*/ 40 h 190"/>
                <a:gd name="T34" fmla="*/ 17 w 173"/>
                <a:gd name="T35" fmla="*/ 119 h 190"/>
                <a:gd name="T36" fmla="*/ 15 w 173"/>
                <a:gd name="T37" fmla="*/ 128 h 190"/>
                <a:gd name="T38" fmla="*/ 0 w 173"/>
                <a:gd name="T39" fmla="*/ 190 h 190"/>
                <a:gd name="T40" fmla="*/ 129 w 173"/>
                <a:gd name="T41" fmla="*/ 152 h 190"/>
                <a:gd name="T42" fmla="*/ 173 w 173"/>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3" h="190">
                  <a:moveTo>
                    <a:pt x="135" y="124"/>
                  </a:moveTo>
                  <a:cubicBezTo>
                    <a:pt x="121" y="124"/>
                    <a:pt x="113" y="112"/>
                    <a:pt x="111" y="109"/>
                  </a:cubicBezTo>
                  <a:cubicBezTo>
                    <a:pt x="138" y="121"/>
                    <a:pt x="138" y="121"/>
                    <a:pt x="138" y="121"/>
                  </a:cubicBezTo>
                  <a:cubicBezTo>
                    <a:pt x="137" y="124"/>
                    <a:pt x="137" y="124"/>
                    <a:pt x="137" y="124"/>
                  </a:cubicBezTo>
                  <a:cubicBezTo>
                    <a:pt x="136" y="124"/>
                    <a:pt x="136" y="124"/>
                    <a:pt x="135" y="124"/>
                  </a:cubicBezTo>
                  <a:moveTo>
                    <a:pt x="74" y="40"/>
                  </a:moveTo>
                  <a:cubicBezTo>
                    <a:pt x="75" y="34"/>
                    <a:pt x="75" y="34"/>
                    <a:pt x="75" y="34"/>
                  </a:cubicBezTo>
                  <a:cubicBezTo>
                    <a:pt x="76" y="32"/>
                    <a:pt x="85" y="27"/>
                    <a:pt x="95" y="24"/>
                  </a:cubicBezTo>
                  <a:cubicBezTo>
                    <a:pt x="115" y="19"/>
                    <a:pt x="115" y="19"/>
                    <a:pt x="115" y="19"/>
                  </a:cubicBezTo>
                  <a:cubicBezTo>
                    <a:pt x="120" y="18"/>
                    <a:pt x="125" y="17"/>
                    <a:pt x="128" y="17"/>
                  </a:cubicBezTo>
                  <a:cubicBezTo>
                    <a:pt x="131" y="17"/>
                    <a:pt x="133" y="18"/>
                    <a:pt x="133" y="19"/>
                  </a:cubicBezTo>
                  <a:cubicBezTo>
                    <a:pt x="132" y="22"/>
                    <a:pt x="132" y="25"/>
                    <a:pt x="132" y="25"/>
                  </a:cubicBezTo>
                  <a:cubicBezTo>
                    <a:pt x="74" y="40"/>
                    <a:pt x="74" y="40"/>
                    <a:pt x="74" y="40"/>
                  </a:cubicBezTo>
                  <a:moveTo>
                    <a:pt x="173" y="0"/>
                  </a:moveTo>
                  <a:cubicBezTo>
                    <a:pt x="87" y="23"/>
                    <a:pt x="87" y="23"/>
                    <a:pt x="87" y="23"/>
                  </a:cubicBezTo>
                  <a:cubicBezTo>
                    <a:pt x="37" y="36"/>
                    <a:pt x="37" y="36"/>
                    <a:pt x="37" y="36"/>
                  </a:cubicBezTo>
                  <a:cubicBezTo>
                    <a:pt x="36" y="40"/>
                    <a:pt x="36" y="40"/>
                    <a:pt x="36" y="40"/>
                  </a:cubicBezTo>
                  <a:cubicBezTo>
                    <a:pt x="17" y="119"/>
                    <a:pt x="17" y="119"/>
                    <a:pt x="17" y="119"/>
                  </a:cubicBezTo>
                  <a:cubicBezTo>
                    <a:pt x="15" y="128"/>
                    <a:pt x="15" y="128"/>
                    <a:pt x="15" y="128"/>
                  </a:cubicBezTo>
                  <a:cubicBezTo>
                    <a:pt x="0" y="190"/>
                    <a:pt x="0" y="190"/>
                    <a:pt x="0" y="190"/>
                  </a:cubicBezTo>
                  <a:cubicBezTo>
                    <a:pt x="129" y="152"/>
                    <a:pt x="129" y="152"/>
                    <a:pt x="129" y="152"/>
                  </a:cubicBezTo>
                  <a:cubicBezTo>
                    <a:pt x="173" y="0"/>
                    <a:pt x="173" y="0"/>
                    <a:pt x="173" y="0"/>
                  </a:cubicBezTo>
                </a:path>
              </a:pathLst>
            </a:custGeom>
            <a:solidFill>
              <a:srgbClr val="1DA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2" name="ïṡ1iḍè"/>
            <p:cNvSpPr/>
            <p:nvPr/>
          </p:nvSpPr>
          <p:spPr bwMode="auto">
            <a:xfrm>
              <a:off x="7691438" y="3065463"/>
              <a:ext cx="68263" cy="38100"/>
            </a:xfrm>
            <a:custGeom>
              <a:avLst/>
              <a:gdLst>
                <a:gd name="T0" fmla="*/ 0 w 27"/>
                <a:gd name="T1" fmla="*/ 0 h 15"/>
                <a:gd name="T2" fmla="*/ 24 w 27"/>
                <a:gd name="T3" fmla="*/ 15 h 15"/>
                <a:gd name="T4" fmla="*/ 26 w 27"/>
                <a:gd name="T5" fmla="*/ 15 h 15"/>
                <a:gd name="T6" fmla="*/ 27 w 27"/>
                <a:gd name="T7" fmla="*/ 12 h 15"/>
                <a:gd name="T8" fmla="*/ 0 w 27"/>
                <a:gd name="T9" fmla="*/ 0 h 15"/>
              </a:gdLst>
              <a:ahLst/>
              <a:cxnLst>
                <a:cxn ang="0">
                  <a:pos x="T0" y="T1"/>
                </a:cxn>
                <a:cxn ang="0">
                  <a:pos x="T2" y="T3"/>
                </a:cxn>
                <a:cxn ang="0">
                  <a:pos x="T4" y="T5"/>
                </a:cxn>
                <a:cxn ang="0">
                  <a:pos x="T6" y="T7"/>
                </a:cxn>
                <a:cxn ang="0">
                  <a:pos x="T8" y="T9"/>
                </a:cxn>
              </a:cxnLst>
              <a:rect l="0" t="0" r="r" b="b"/>
              <a:pathLst>
                <a:path w="27" h="15">
                  <a:moveTo>
                    <a:pt x="0" y="0"/>
                  </a:moveTo>
                  <a:cubicBezTo>
                    <a:pt x="2" y="3"/>
                    <a:pt x="10" y="15"/>
                    <a:pt x="24" y="15"/>
                  </a:cubicBezTo>
                  <a:cubicBezTo>
                    <a:pt x="25" y="15"/>
                    <a:pt x="25" y="15"/>
                    <a:pt x="26" y="15"/>
                  </a:cubicBezTo>
                  <a:cubicBezTo>
                    <a:pt x="27" y="12"/>
                    <a:pt x="27" y="12"/>
                    <a:pt x="27" y="12"/>
                  </a:cubicBezTo>
                  <a:cubicBezTo>
                    <a:pt x="0" y="0"/>
                    <a:pt x="0" y="0"/>
                    <a:pt x="0"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3" name="ïṡḷïďé"/>
            <p:cNvSpPr/>
            <p:nvPr/>
          </p:nvSpPr>
          <p:spPr bwMode="auto">
            <a:xfrm>
              <a:off x="7597775" y="2832100"/>
              <a:ext cx="149225" cy="58738"/>
            </a:xfrm>
            <a:custGeom>
              <a:avLst/>
              <a:gdLst>
                <a:gd name="T0" fmla="*/ 54 w 59"/>
                <a:gd name="T1" fmla="*/ 0 h 23"/>
                <a:gd name="T2" fmla="*/ 41 w 59"/>
                <a:gd name="T3" fmla="*/ 2 h 23"/>
                <a:gd name="T4" fmla="*/ 21 w 59"/>
                <a:gd name="T5" fmla="*/ 7 h 23"/>
                <a:gd name="T6" fmla="*/ 1 w 59"/>
                <a:gd name="T7" fmla="*/ 17 h 23"/>
                <a:gd name="T8" fmla="*/ 0 w 59"/>
                <a:gd name="T9" fmla="*/ 23 h 23"/>
                <a:gd name="T10" fmla="*/ 58 w 59"/>
                <a:gd name="T11" fmla="*/ 8 h 23"/>
                <a:gd name="T12" fmla="*/ 59 w 59"/>
                <a:gd name="T13" fmla="*/ 2 h 23"/>
                <a:gd name="T14" fmla="*/ 54 w 59"/>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3">
                  <a:moveTo>
                    <a:pt x="54" y="0"/>
                  </a:moveTo>
                  <a:cubicBezTo>
                    <a:pt x="51" y="0"/>
                    <a:pt x="46" y="1"/>
                    <a:pt x="41" y="2"/>
                  </a:cubicBezTo>
                  <a:cubicBezTo>
                    <a:pt x="21" y="7"/>
                    <a:pt x="21" y="7"/>
                    <a:pt x="21" y="7"/>
                  </a:cubicBezTo>
                  <a:cubicBezTo>
                    <a:pt x="11" y="10"/>
                    <a:pt x="2" y="15"/>
                    <a:pt x="1" y="17"/>
                  </a:cubicBezTo>
                  <a:cubicBezTo>
                    <a:pt x="0" y="23"/>
                    <a:pt x="0" y="23"/>
                    <a:pt x="0" y="23"/>
                  </a:cubicBezTo>
                  <a:cubicBezTo>
                    <a:pt x="58" y="8"/>
                    <a:pt x="58" y="8"/>
                    <a:pt x="58" y="8"/>
                  </a:cubicBezTo>
                  <a:cubicBezTo>
                    <a:pt x="58" y="8"/>
                    <a:pt x="58" y="5"/>
                    <a:pt x="59" y="2"/>
                  </a:cubicBezTo>
                  <a:cubicBezTo>
                    <a:pt x="59" y="1"/>
                    <a:pt x="57" y="0"/>
                    <a:pt x="54"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4" name="íş1iḋe"/>
            <p:cNvSpPr/>
            <p:nvPr/>
          </p:nvSpPr>
          <p:spPr bwMode="auto">
            <a:xfrm>
              <a:off x="7593013" y="2776538"/>
              <a:ext cx="179388" cy="80963"/>
            </a:xfrm>
            <a:custGeom>
              <a:avLst/>
              <a:gdLst>
                <a:gd name="T0" fmla="*/ 70 w 71"/>
                <a:gd name="T1" fmla="*/ 10 h 32"/>
                <a:gd name="T2" fmla="*/ 63 w 71"/>
                <a:gd name="T3" fmla="*/ 9 h 32"/>
                <a:gd name="T4" fmla="*/ 55 w 71"/>
                <a:gd name="T5" fmla="*/ 11 h 32"/>
                <a:gd name="T6" fmla="*/ 40 w 71"/>
                <a:gd name="T7" fmla="*/ 4 h 32"/>
                <a:gd name="T8" fmla="*/ 19 w 71"/>
                <a:gd name="T9" fmla="*/ 21 h 32"/>
                <a:gd name="T10" fmla="*/ 10 w 71"/>
                <a:gd name="T11" fmla="*/ 23 h 32"/>
                <a:gd name="T12" fmla="*/ 1 w 71"/>
                <a:gd name="T13" fmla="*/ 29 h 32"/>
                <a:gd name="T14" fmla="*/ 0 w 71"/>
                <a:gd name="T15" fmla="*/ 32 h 32"/>
                <a:gd name="T16" fmla="*/ 70 w 71"/>
                <a:gd name="T17" fmla="*/ 13 h 32"/>
                <a:gd name="T18" fmla="*/ 70 w 71"/>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2">
                  <a:moveTo>
                    <a:pt x="70" y="10"/>
                  </a:moveTo>
                  <a:cubicBezTo>
                    <a:pt x="71" y="8"/>
                    <a:pt x="67" y="8"/>
                    <a:pt x="63" y="9"/>
                  </a:cubicBezTo>
                  <a:cubicBezTo>
                    <a:pt x="55" y="11"/>
                    <a:pt x="55" y="11"/>
                    <a:pt x="55" y="11"/>
                  </a:cubicBezTo>
                  <a:cubicBezTo>
                    <a:pt x="55" y="11"/>
                    <a:pt x="58" y="0"/>
                    <a:pt x="40" y="4"/>
                  </a:cubicBezTo>
                  <a:cubicBezTo>
                    <a:pt x="22" y="8"/>
                    <a:pt x="19" y="21"/>
                    <a:pt x="19" y="21"/>
                  </a:cubicBezTo>
                  <a:cubicBezTo>
                    <a:pt x="19" y="21"/>
                    <a:pt x="15" y="22"/>
                    <a:pt x="10" y="23"/>
                  </a:cubicBezTo>
                  <a:cubicBezTo>
                    <a:pt x="5" y="24"/>
                    <a:pt x="1" y="27"/>
                    <a:pt x="1" y="29"/>
                  </a:cubicBezTo>
                  <a:cubicBezTo>
                    <a:pt x="0" y="32"/>
                    <a:pt x="0" y="32"/>
                    <a:pt x="0" y="32"/>
                  </a:cubicBezTo>
                  <a:cubicBezTo>
                    <a:pt x="70" y="13"/>
                    <a:pt x="70" y="13"/>
                    <a:pt x="70" y="13"/>
                  </a:cubicBezTo>
                  <a:cubicBezTo>
                    <a:pt x="70" y="13"/>
                    <a:pt x="70" y="12"/>
                    <a:pt x="70" y="10"/>
                  </a:cubicBez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5" name="iṡḷiḍè"/>
            <p:cNvSpPr/>
            <p:nvPr/>
          </p:nvSpPr>
          <p:spPr bwMode="auto">
            <a:xfrm>
              <a:off x="7627938" y="2813050"/>
              <a:ext cx="125413" cy="61913"/>
            </a:xfrm>
            <a:custGeom>
              <a:avLst/>
              <a:gdLst>
                <a:gd name="T0" fmla="*/ 47 w 49"/>
                <a:gd name="T1" fmla="*/ 2 h 25"/>
                <a:gd name="T2" fmla="*/ 37 w 49"/>
                <a:gd name="T3" fmla="*/ 9 h 25"/>
                <a:gd name="T4" fmla="*/ 35 w 49"/>
                <a:gd name="T5" fmla="*/ 17 h 25"/>
                <a:gd name="T6" fmla="*/ 4 w 49"/>
                <a:gd name="T7" fmla="*/ 25 h 25"/>
                <a:gd name="T8" fmla="*/ 6 w 49"/>
                <a:gd name="T9" fmla="*/ 17 h 25"/>
                <a:gd name="T10" fmla="*/ 1 w 49"/>
                <a:gd name="T11" fmla="*/ 14 h 25"/>
                <a:gd name="T12" fmla="*/ 0 w 49"/>
                <a:gd name="T13" fmla="*/ 12 h 25"/>
                <a:gd name="T14" fmla="*/ 49 w 49"/>
                <a:gd name="T15" fmla="*/ 0 h 25"/>
                <a:gd name="T16" fmla="*/ 47 w 49"/>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5">
                  <a:moveTo>
                    <a:pt x="47" y="2"/>
                  </a:moveTo>
                  <a:cubicBezTo>
                    <a:pt x="40" y="3"/>
                    <a:pt x="38" y="4"/>
                    <a:pt x="37" y="9"/>
                  </a:cubicBezTo>
                  <a:cubicBezTo>
                    <a:pt x="36" y="14"/>
                    <a:pt x="35" y="17"/>
                    <a:pt x="35" y="17"/>
                  </a:cubicBezTo>
                  <a:cubicBezTo>
                    <a:pt x="4" y="25"/>
                    <a:pt x="4" y="25"/>
                    <a:pt x="4" y="25"/>
                  </a:cubicBezTo>
                  <a:cubicBezTo>
                    <a:pt x="4" y="25"/>
                    <a:pt x="6" y="19"/>
                    <a:pt x="6" y="17"/>
                  </a:cubicBezTo>
                  <a:cubicBezTo>
                    <a:pt x="7" y="14"/>
                    <a:pt x="6" y="13"/>
                    <a:pt x="1" y="14"/>
                  </a:cubicBezTo>
                  <a:cubicBezTo>
                    <a:pt x="0" y="12"/>
                    <a:pt x="0" y="12"/>
                    <a:pt x="0" y="12"/>
                  </a:cubicBezTo>
                  <a:cubicBezTo>
                    <a:pt x="49" y="0"/>
                    <a:pt x="49" y="0"/>
                    <a:pt x="49" y="0"/>
                  </a:cubicBezTo>
                  <a:lnTo>
                    <a:pt x="47" y="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6" name="ïṩļïḑè"/>
            <p:cNvSpPr/>
            <p:nvPr/>
          </p:nvSpPr>
          <p:spPr bwMode="auto">
            <a:xfrm>
              <a:off x="7602538" y="2832100"/>
              <a:ext cx="150813" cy="58738"/>
            </a:xfrm>
            <a:custGeom>
              <a:avLst/>
              <a:gdLst>
                <a:gd name="T0" fmla="*/ 58 w 59"/>
                <a:gd name="T1" fmla="*/ 8 h 23"/>
                <a:gd name="T2" fmla="*/ 59 w 59"/>
                <a:gd name="T3" fmla="*/ 3 h 23"/>
                <a:gd name="T4" fmla="*/ 41 w 59"/>
                <a:gd name="T5" fmla="*/ 3 h 23"/>
                <a:gd name="T6" fmla="*/ 21 w 59"/>
                <a:gd name="T7" fmla="*/ 8 h 23"/>
                <a:gd name="T8" fmla="*/ 1 w 59"/>
                <a:gd name="T9" fmla="*/ 18 h 23"/>
                <a:gd name="T10" fmla="*/ 0 w 59"/>
                <a:gd name="T11" fmla="*/ 23 h 23"/>
                <a:gd name="T12" fmla="*/ 58 w 59"/>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59" h="23">
                  <a:moveTo>
                    <a:pt x="58" y="8"/>
                  </a:moveTo>
                  <a:cubicBezTo>
                    <a:pt x="58" y="8"/>
                    <a:pt x="58" y="6"/>
                    <a:pt x="59" y="3"/>
                  </a:cubicBezTo>
                  <a:cubicBezTo>
                    <a:pt x="59" y="0"/>
                    <a:pt x="51" y="0"/>
                    <a:pt x="41" y="3"/>
                  </a:cubicBezTo>
                  <a:cubicBezTo>
                    <a:pt x="21" y="8"/>
                    <a:pt x="21" y="8"/>
                    <a:pt x="21" y="8"/>
                  </a:cubicBezTo>
                  <a:cubicBezTo>
                    <a:pt x="11" y="11"/>
                    <a:pt x="2" y="15"/>
                    <a:pt x="1" y="18"/>
                  </a:cubicBezTo>
                  <a:cubicBezTo>
                    <a:pt x="0" y="23"/>
                    <a:pt x="0" y="23"/>
                    <a:pt x="0" y="23"/>
                  </a:cubicBezTo>
                  <a:lnTo>
                    <a:pt x="58" y="8"/>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7" name="íş1ïḑé"/>
            <p:cNvSpPr/>
            <p:nvPr/>
          </p:nvSpPr>
          <p:spPr bwMode="auto">
            <a:xfrm>
              <a:off x="7677150" y="2900363"/>
              <a:ext cx="163513" cy="195263"/>
            </a:xfrm>
            <a:custGeom>
              <a:avLst/>
              <a:gdLst>
                <a:gd name="T0" fmla="*/ 53 w 65"/>
                <a:gd name="T1" fmla="*/ 6 h 77"/>
                <a:gd name="T2" fmla="*/ 47 w 65"/>
                <a:gd name="T3" fmla="*/ 27 h 77"/>
                <a:gd name="T4" fmla="*/ 21 w 65"/>
                <a:gd name="T5" fmla="*/ 41 h 77"/>
                <a:gd name="T6" fmla="*/ 5 w 65"/>
                <a:gd name="T7" fmla="*/ 61 h 77"/>
                <a:gd name="T8" fmla="*/ 34 w 65"/>
                <a:gd name="T9" fmla="*/ 77 h 77"/>
                <a:gd name="T10" fmla="*/ 58 w 65"/>
                <a:gd name="T11" fmla="*/ 56 h 77"/>
                <a:gd name="T12" fmla="*/ 63 w 65"/>
                <a:gd name="T13" fmla="*/ 12 h 77"/>
                <a:gd name="T14" fmla="*/ 53 w 65"/>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7">
                  <a:moveTo>
                    <a:pt x="53" y="6"/>
                  </a:moveTo>
                  <a:cubicBezTo>
                    <a:pt x="53" y="6"/>
                    <a:pt x="48" y="23"/>
                    <a:pt x="47" y="27"/>
                  </a:cubicBezTo>
                  <a:cubicBezTo>
                    <a:pt x="46" y="31"/>
                    <a:pt x="31" y="39"/>
                    <a:pt x="21" y="41"/>
                  </a:cubicBezTo>
                  <a:cubicBezTo>
                    <a:pt x="11" y="44"/>
                    <a:pt x="0" y="47"/>
                    <a:pt x="5" y="61"/>
                  </a:cubicBezTo>
                  <a:cubicBezTo>
                    <a:pt x="9" y="74"/>
                    <a:pt x="25" y="77"/>
                    <a:pt x="34" y="77"/>
                  </a:cubicBezTo>
                  <a:cubicBezTo>
                    <a:pt x="42" y="76"/>
                    <a:pt x="54" y="68"/>
                    <a:pt x="58" y="56"/>
                  </a:cubicBezTo>
                  <a:cubicBezTo>
                    <a:pt x="64" y="39"/>
                    <a:pt x="61" y="22"/>
                    <a:pt x="63" y="12"/>
                  </a:cubicBezTo>
                  <a:cubicBezTo>
                    <a:pt x="65" y="2"/>
                    <a:pt x="58" y="0"/>
                    <a:pt x="53" y="6"/>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8" name="îSḻïḋe"/>
            <p:cNvSpPr/>
            <p:nvPr/>
          </p:nvSpPr>
          <p:spPr bwMode="auto">
            <a:xfrm>
              <a:off x="7162800" y="2289175"/>
              <a:ext cx="31750" cy="90488"/>
            </a:xfrm>
            <a:custGeom>
              <a:avLst/>
              <a:gdLst>
                <a:gd name="T0" fmla="*/ 0 w 13"/>
                <a:gd name="T1" fmla="*/ 16 h 36"/>
                <a:gd name="T2" fmla="*/ 0 w 13"/>
                <a:gd name="T3" fmla="*/ 36 h 36"/>
                <a:gd name="T4" fmla="*/ 13 w 13"/>
                <a:gd name="T5" fmla="*/ 23 h 36"/>
                <a:gd name="T6" fmla="*/ 13 w 13"/>
                <a:gd name="T7" fmla="*/ 0 h 36"/>
                <a:gd name="T8" fmla="*/ 0 w 13"/>
                <a:gd name="T9" fmla="*/ 16 h 36"/>
              </a:gdLst>
              <a:ahLst/>
              <a:cxnLst>
                <a:cxn ang="0">
                  <a:pos x="T0" y="T1"/>
                </a:cxn>
                <a:cxn ang="0">
                  <a:pos x="T2" y="T3"/>
                </a:cxn>
                <a:cxn ang="0">
                  <a:pos x="T4" y="T5"/>
                </a:cxn>
                <a:cxn ang="0">
                  <a:pos x="T6" y="T7"/>
                </a:cxn>
                <a:cxn ang="0">
                  <a:pos x="T8" y="T9"/>
                </a:cxn>
              </a:cxnLst>
              <a:rect l="0" t="0" r="r" b="b"/>
              <a:pathLst>
                <a:path w="13" h="36">
                  <a:moveTo>
                    <a:pt x="0" y="16"/>
                  </a:moveTo>
                  <a:cubicBezTo>
                    <a:pt x="0" y="36"/>
                    <a:pt x="0" y="36"/>
                    <a:pt x="0" y="36"/>
                  </a:cubicBezTo>
                  <a:cubicBezTo>
                    <a:pt x="7" y="36"/>
                    <a:pt x="13" y="30"/>
                    <a:pt x="13" y="23"/>
                  </a:cubicBezTo>
                  <a:cubicBezTo>
                    <a:pt x="13" y="0"/>
                    <a:pt x="13" y="0"/>
                    <a:pt x="13" y="0"/>
                  </a:cubicBezTo>
                  <a:cubicBezTo>
                    <a:pt x="0" y="16"/>
                    <a:pt x="0" y="16"/>
                    <a:pt x="0" y="1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9" name="ïşliḍe"/>
            <p:cNvSpPr/>
            <p:nvPr/>
          </p:nvSpPr>
          <p:spPr bwMode="auto">
            <a:xfrm>
              <a:off x="7154863" y="2092325"/>
              <a:ext cx="315913" cy="193675"/>
            </a:xfrm>
            <a:custGeom>
              <a:avLst/>
              <a:gdLst>
                <a:gd name="T0" fmla="*/ 57 w 125"/>
                <a:gd name="T1" fmla="*/ 0 h 77"/>
                <a:gd name="T2" fmla="*/ 57 w 125"/>
                <a:gd name="T3" fmla="*/ 0 h 77"/>
                <a:gd name="T4" fmla="*/ 125 w 125"/>
                <a:gd name="T5" fmla="*/ 68 h 77"/>
                <a:gd name="T6" fmla="*/ 125 w 125"/>
                <a:gd name="T7" fmla="*/ 77 h 77"/>
                <a:gd name="T8" fmla="*/ 92 w 125"/>
                <a:gd name="T9" fmla="*/ 77 h 77"/>
                <a:gd name="T10" fmla="*/ 61 w 125"/>
                <a:gd name="T11" fmla="*/ 50 h 77"/>
                <a:gd name="T12" fmla="*/ 60 w 125"/>
                <a:gd name="T13" fmla="*/ 77 h 77"/>
                <a:gd name="T14" fmla="*/ 36 w 125"/>
                <a:gd name="T15" fmla="*/ 54 h 77"/>
                <a:gd name="T16" fmla="*/ 35 w 125"/>
                <a:gd name="T17" fmla="*/ 50 h 77"/>
                <a:gd name="T18" fmla="*/ 6 w 125"/>
                <a:gd name="T19" fmla="*/ 77 h 77"/>
                <a:gd name="T20" fmla="*/ 3 w 125"/>
                <a:gd name="T21" fmla="*/ 77 h 77"/>
                <a:gd name="T22" fmla="*/ 0 w 125"/>
                <a:gd name="T23" fmla="*/ 29 h 77"/>
                <a:gd name="T24" fmla="*/ 57 w 125"/>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7">
                  <a:moveTo>
                    <a:pt x="57" y="0"/>
                  </a:moveTo>
                  <a:cubicBezTo>
                    <a:pt x="57" y="0"/>
                    <a:pt x="57" y="0"/>
                    <a:pt x="57" y="0"/>
                  </a:cubicBezTo>
                  <a:cubicBezTo>
                    <a:pt x="95" y="0"/>
                    <a:pt x="125" y="30"/>
                    <a:pt x="125" y="68"/>
                  </a:cubicBezTo>
                  <a:cubicBezTo>
                    <a:pt x="125" y="77"/>
                    <a:pt x="125" y="77"/>
                    <a:pt x="125" y="77"/>
                  </a:cubicBezTo>
                  <a:cubicBezTo>
                    <a:pt x="92" y="77"/>
                    <a:pt x="92" y="77"/>
                    <a:pt x="92" y="77"/>
                  </a:cubicBezTo>
                  <a:cubicBezTo>
                    <a:pt x="77" y="77"/>
                    <a:pt x="63" y="65"/>
                    <a:pt x="61" y="50"/>
                  </a:cubicBezTo>
                  <a:cubicBezTo>
                    <a:pt x="60" y="77"/>
                    <a:pt x="60" y="77"/>
                    <a:pt x="60" y="77"/>
                  </a:cubicBezTo>
                  <a:cubicBezTo>
                    <a:pt x="47" y="77"/>
                    <a:pt x="37" y="67"/>
                    <a:pt x="36" y="54"/>
                  </a:cubicBezTo>
                  <a:cubicBezTo>
                    <a:pt x="35" y="50"/>
                    <a:pt x="35" y="50"/>
                    <a:pt x="35" y="50"/>
                  </a:cubicBezTo>
                  <a:cubicBezTo>
                    <a:pt x="34" y="65"/>
                    <a:pt x="21" y="77"/>
                    <a:pt x="6" y="77"/>
                  </a:cubicBezTo>
                  <a:cubicBezTo>
                    <a:pt x="3" y="77"/>
                    <a:pt x="3" y="77"/>
                    <a:pt x="3" y="77"/>
                  </a:cubicBezTo>
                  <a:cubicBezTo>
                    <a:pt x="0" y="29"/>
                    <a:pt x="0" y="29"/>
                    <a:pt x="0" y="29"/>
                  </a:cubicBezTo>
                  <a:lnTo>
                    <a:pt x="57" y="0"/>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0" name="îṣḷïḓé"/>
            <p:cNvSpPr/>
            <p:nvPr/>
          </p:nvSpPr>
          <p:spPr bwMode="auto">
            <a:xfrm>
              <a:off x="7150100" y="2286000"/>
              <a:ext cx="290513" cy="84138"/>
            </a:xfrm>
            <a:custGeom>
              <a:avLst/>
              <a:gdLst>
                <a:gd name="T0" fmla="*/ 3 w 115"/>
                <a:gd name="T1" fmla="*/ 16 h 33"/>
                <a:gd name="T2" fmla="*/ 29 w 115"/>
                <a:gd name="T3" fmla="*/ 16 h 33"/>
                <a:gd name="T4" fmla="*/ 29 w 115"/>
                <a:gd name="T5" fmla="*/ 17 h 33"/>
                <a:gd name="T6" fmla="*/ 46 w 115"/>
                <a:gd name="T7" fmla="*/ 33 h 33"/>
                <a:gd name="T8" fmla="*/ 48 w 115"/>
                <a:gd name="T9" fmla="*/ 33 h 33"/>
                <a:gd name="T10" fmla="*/ 65 w 115"/>
                <a:gd name="T11" fmla="*/ 17 h 33"/>
                <a:gd name="T12" fmla="*/ 64 w 115"/>
                <a:gd name="T13" fmla="*/ 14 h 33"/>
                <a:gd name="T14" fmla="*/ 64 w 115"/>
                <a:gd name="T15" fmla="*/ 14 h 33"/>
                <a:gd name="T16" fmla="*/ 73 w 115"/>
                <a:gd name="T17" fmla="*/ 9 h 33"/>
                <a:gd name="T18" fmla="*/ 80 w 115"/>
                <a:gd name="T19" fmla="*/ 12 h 33"/>
                <a:gd name="T20" fmla="*/ 79 w 115"/>
                <a:gd name="T21" fmla="*/ 17 h 33"/>
                <a:gd name="T22" fmla="*/ 96 w 115"/>
                <a:gd name="T23" fmla="*/ 33 h 33"/>
                <a:gd name="T24" fmla="*/ 98 w 115"/>
                <a:gd name="T25" fmla="*/ 33 h 33"/>
                <a:gd name="T26" fmla="*/ 115 w 115"/>
                <a:gd name="T27" fmla="*/ 17 h 33"/>
                <a:gd name="T28" fmla="*/ 98 w 115"/>
                <a:gd name="T29" fmla="*/ 0 h 33"/>
                <a:gd name="T30" fmla="*/ 96 w 115"/>
                <a:gd name="T31" fmla="*/ 0 h 33"/>
                <a:gd name="T32" fmla="*/ 82 w 115"/>
                <a:gd name="T33" fmla="*/ 9 h 33"/>
                <a:gd name="T34" fmla="*/ 73 w 115"/>
                <a:gd name="T35" fmla="*/ 6 h 33"/>
                <a:gd name="T36" fmla="*/ 63 w 115"/>
                <a:gd name="T37" fmla="*/ 11 h 33"/>
                <a:gd name="T38" fmla="*/ 48 w 115"/>
                <a:gd name="T39" fmla="*/ 0 h 33"/>
                <a:gd name="T40" fmla="*/ 46 w 115"/>
                <a:gd name="T41" fmla="*/ 0 h 33"/>
                <a:gd name="T42" fmla="*/ 29 w 115"/>
                <a:gd name="T43" fmla="*/ 13 h 33"/>
                <a:gd name="T44" fmla="*/ 0 w 115"/>
                <a:gd name="T45" fmla="*/ 13 h 33"/>
                <a:gd name="T46" fmla="*/ 3 w 115"/>
                <a:gd name="T47" fmla="*/ 16 h 33"/>
                <a:gd name="T48" fmla="*/ 82 w 115"/>
                <a:gd name="T49" fmla="*/ 17 h 33"/>
                <a:gd name="T50" fmla="*/ 96 w 115"/>
                <a:gd name="T51" fmla="*/ 3 h 33"/>
                <a:gd name="T52" fmla="*/ 98 w 115"/>
                <a:gd name="T53" fmla="*/ 3 h 33"/>
                <a:gd name="T54" fmla="*/ 112 w 115"/>
                <a:gd name="T55" fmla="*/ 17 h 33"/>
                <a:gd name="T56" fmla="*/ 98 w 115"/>
                <a:gd name="T57" fmla="*/ 31 h 33"/>
                <a:gd name="T58" fmla="*/ 96 w 115"/>
                <a:gd name="T59" fmla="*/ 31 h 33"/>
                <a:gd name="T60" fmla="*/ 82 w 115"/>
                <a:gd name="T61" fmla="*/ 17 h 33"/>
                <a:gd name="T62" fmla="*/ 32 w 115"/>
                <a:gd name="T63" fmla="*/ 17 h 33"/>
                <a:gd name="T64" fmla="*/ 46 w 115"/>
                <a:gd name="T65" fmla="*/ 3 h 33"/>
                <a:gd name="T66" fmla="*/ 48 w 115"/>
                <a:gd name="T67" fmla="*/ 3 h 33"/>
                <a:gd name="T68" fmla="*/ 62 w 115"/>
                <a:gd name="T69" fmla="*/ 17 h 33"/>
                <a:gd name="T70" fmla="*/ 48 w 115"/>
                <a:gd name="T71" fmla="*/ 31 h 33"/>
                <a:gd name="T72" fmla="*/ 46 w 115"/>
                <a:gd name="T73" fmla="*/ 31 h 33"/>
                <a:gd name="T74" fmla="*/ 32 w 115"/>
                <a:gd name="T75"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33">
                  <a:moveTo>
                    <a:pt x="3" y="16"/>
                  </a:move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6" y="11"/>
                    <a:pt x="69" y="9"/>
                    <a:pt x="73" y="9"/>
                  </a:cubicBezTo>
                  <a:cubicBezTo>
                    <a:pt x="76" y="9"/>
                    <a:pt x="79" y="10"/>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cubicBezTo>
                    <a:pt x="96" y="0"/>
                    <a:pt x="96" y="0"/>
                    <a:pt x="96" y="0"/>
                  </a:cubicBezTo>
                  <a:cubicBezTo>
                    <a:pt x="90" y="0"/>
                    <a:pt x="84" y="4"/>
                    <a:pt x="82" y="9"/>
                  </a:cubicBezTo>
                  <a:cubicBezTo>
                    <a:pt x="79" y="7"/>
                    <a:pt x="76" y="6"/>
                    <a:pt x="73" y="6"/>
                  </a:cubicBezTo>
                  <a:cubicBezTo>
                    <a:pt x="69" y="7"/>
                    <a:pt x="66" y="8"/>
                    <a:pt x="63" y="11"/>
                  </a:cubicBezTo>
                  <a:cubicBezTo>
                    <a:pt x="61" y="5"/>
                    <a:pt x="55" y="0"/>
                    <a:pt x="48" y="0"/>
                  </a:cubicBezTo>
                  <a:cubicBezTo>
                    <a:pt x="46" y="0"/>
                    <a:pt x="46" y="0"/>
                    <a:pt x="46" y="0"/>
                  </a:cubicBezTo>
                  <a:cubicBezTo>
                    <a:pt x="38" y="0"/>
                    <a:pt x="31" y="6"/>
                    <a:pt x="29" y="13"/>
                  </a:cubicBezTo>
                  <a:cubicBezTo>
                    <a:pt x="0" y="13"/>
                    <a:pt x="0" y="13"/>
                    <a:pt x="0" y="13"/>
                  </a:cubicBezTo>
                  <a:cubicBezTo>
                    <a:pt x="0" y="14"/>
                    <a:pt x="2" y="15"/>
                    <a:pt x="3" y="16"/>
                  </a:cubicBezTo>
                  <a:moveTo>
                    <a:pt x="82" y="17"/>
                  </a:moveTo>
                  <a:cubicBezTo>
                    <a:pt x="82" y="9"/>
                    <a:pt x="88" y="3"/>
                    <a:pt x="96" y="3"/>
                  </a:cubicBezTo>
                  <a:cubicBezTo>
                    <a:pt x="98" y="3"/>
                    <a:pt x="98" y="3"/>
                    <a:pt x="98" y="3"/>
                  </a:cubicBezTo>
                  <a:cubicBezTo>
                    <a:pt x="106" y="3"/>
                    <a:pt x="112" y="9"/>
                    <a:pt x="112" y="17"/>
                  </a:cubicBezTo>
                  <a:cubicBezTo>
                    <a:pt x="112" y="24"/>
                    <a:pt x="106" y="31"/>
                    <a:pt x="98" y="31"/>
                  </a:cubicBezTo>
                  <a:cubicBezTo>
                    <a:pt x="96" y="31"/>
                    <a:pt x="96" y="31"/>
                    <a:pt x="96" y="31"/>
                  </a:cubicBezTo>
                  <a:cubicBezTo>
                    <a:pt x="88" y="31"/>
                    <a:pt x="82" y="24"/>
                    <a:pt x="82" y="17"/>
                  </a:cubicBezTo>
                  <a:moveTo>
                    <a:pt x="32" y="17"/>
                  </a:moveTo>
                  <a:cubicBezTo>
                    <a:pt x="32" y="9"/>
                    <a:pt x="38" y="3"/>
                    <a:pt x="46" y="3"/>
                  </a:cubicBezTo>
                  <a:cubicBezTo>
                    <a:pt x="48" y="3"/>
                    <a:pt x="48" y="3"/>
                    <a:pt x="48" y="3"/>
                  </a:cubicBezTo>
                  <a:cubicBezTo>
                    <a:pt x="56" y="3"/>
                    <a:pt x="62" y="9"/>
                    <a:pt x="62" y="17"/>
                  </a:cubicBezTo>
                  <a:cubicBezTo>
                    <a:pt x="62" y="24"/>
                    <a:pt x="56" y="31"/>
                    <a:pt x="48" y="31"/>
                  </a:cubicBezTo>
                  <a:cubicBezTo>
                    <a:pt x="46" y="31"/>
                    <a:pt x="46" y="31"/>
                    <a:pt x="46" y="31"/>
                  </a:cubicBezTo>
                  <a:cubicBezTo>
                    <a:pt x="38" y="31"/>
                    <a:pt x="32" y="24"/>
                    <a:pt x="32" y="1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1" name="ïšḻîḋê"/>
            <p:cNvSpPr/>
            <p:nvPr/>
          </p:nvSpPr>
          <p:spPr bwMode="auto">
            <a:xfrm>
              <a:off x="7150100" y="2286000"/>
              <a:ext cx="290513" cy="84138"/>
            </a:xfrm>
            <a:custGeom>
              <a:avLst/>
              <a:gdLst>
                <a:gd name="T0" fmla="*/ 32 w 115"/>
                <a:gd name="T1" fmla="*/ 17 h 33"/>
                <a:gd name="T2" fmla="*/ 32 w 115"/>
                <a:gd name="T3" fmla="*/ 17 h 33"/>
                <a:gd name="T4" fmla="*/ 46 w 115"/>
                <a:gd name="T5" fmla="*/ 3 h 33"/>
                <a:gd name="T6" fmla="*/ 48 w 115"/>
                <a:gd name="T7" fmla="*/ 3 h 33"/>
                <a:gd name="T8" fmla="*/ 62 w 115"/>
                <a:gd name="T9" fmla="*/ 17 h 33"/>
                <a:gd name="T10" fmla="*/ 62 w 115"/>
                <a:gd name="T11" fmla="*/ 17 h 33"/>
                <a:gd name="T12" fmla="*/ 62 w 115"/>
                <a:gd name="T13" fmla="*/ 17 h 33"/>
                <a:gd name="T14" fmla="*/ 48 w 115"/>
                <a:gd name="T15" fmla="*/ 31 h 33"/>
                <a:gd name="T16" fmla="*/ 46 w 115"/>
                <a:gd name="T17" fmla="*/ 31 h 33"/>
                <a:gd name="T18" fmla="*/ 32 w 115"/>
                <a:gd name="T19" fmla="*/ 17 h 33"/>
                <a:gd name="T20" fmla="*/ 32 w 115"/>
                <a:gd name="T21" fmla="*/ 17 h 33"/>
                <a:gd name="T22" fmla="*/ 82 w 115"/>
                <a:gd name="T23" fmla="*/ 17 h 33"/>
                <a:gd name="T24" fmla="*/ 82 w 115"/>
                <a:gd name="T25" fmla="*/ 17 h 33"/>
                <a:gd name="T26" fmla="*/ 96 w 115"/>
                <a:gd name="T27" fmla="*/ 3 h 33"/>
                <a:gd name="T28" fmla="*/ 98 w 115"/>
                <a:gd name="T29" fmla="*/ 3 h 33"/>
                <a:gd name="T30" fmla="*/ 112 w 115"/>
                <a:gd name="T31" fmla="*/ 17 h 33"/>
                <a:gd name="T32" fmla="*/ 112 w 115"/>
                <a:gd name="T33" fmla="*/ 17 h 33"/>
                <a:gd name="T34" fmla="*/ 112 w 115"/>
                <a:gd name="T35" fmla="*/ 17 h 33"/>
                <a:gd name="T36" fmla="*/ 108 w 115"/>
                <a:gd name="T37" fmla="*/ 27 h 33"/>
                <a:gd name="T38" fmla="*/ 98 w 115"/>
                <a:gd name="T39" fmla="*/ 31 h 33"/>
                <a:gd name="T40" fmla="*/ 96 w 115"/>
                <a:gd name="T41" fmla="*/ 31 h 33"/>
                <a:gd name="T42" fmla="*/ 82 w 115"/>
                <a:gd name="T43" fmla="*/ 17 h 33"/>
                <a:gd name="T44" fmla="*/ 82 w 115"/>
                <a:gd name="T45" fmla="*/ 17 h 33"/>
                <a:gd name="T46" fmla="*/ 98 w 115"/>
                <a:gd name="T47" fmla="*/ 0 h 33"/>
                <a:gd name="T48" fmla="*/ 96 w 115"/>
                <a:gd name="T49" fmla="*/ 0 h 33"/>
                <a:gd name="T50" fmla="*/ 82 w 115"/>
                <a:gd name="T51" fmla="*/ 9 h 33"/>
                <a:gd name="T52" fmla="*/ 74 w 115"/>
                <a:gd name="T53" fmla="*/ 6 h 33"/>
                <a:gd name="T54" fmla="*/ 73 w 115"/>
                <a:gd name="T55" fmla="*/ 6 h 33"/>
                <a:gd name="T56" fmla="*/ 63 w 115"/>
                <a:gd name="T57" fmla="*/ 11 h 33"/>
                <a:gd name="T58" fmla="*/ 48 w 115"/>
                <a:gd name="T59" fmla="*/ 0 h 33"/>
                <a:gd name="T60" fmla="*/ 46 w 115"/>
                <a:gd name="T61" fmla="*/ 0 h 33"/>
                <a:gd name="T62" fmla="*/ 29 w 115"/>
                <a:gd name="T63" fmla="*/ 13 h 33"/>
                <a:gd name="T64" fmla="*/ 18 w 115"/>
                <a:gd name="T65" fmla="*/ 13 h 33"/>
                <a:gd name="T66" fmla="*/ 8 w 115"/>
                <a:gd name="T67" fmla="*/ 13 h 33"/>
                <a:gd name="T68" fmla="*/ 0 w 115"/>
                <a:gd name="T69" fmla="*/ 13 h 33"/>
                <a:gd name="T70" fmla="*/ 0 w 115"/>
                <a:gd name="T71" fmla="*/ 13 h 33"/>
                <a:gd name="T72" fmla="*/ 3 w 115"/>
                <a:gd name="T73" fmla="*/ 16 h 33"/>
                <a:gd name="T74" fmla="*/ 29 w 115"/>
                <a:gd name="T75" fmla="*/ 16 h 33"/>
                <a:gd name="T76" fmla="*/ 29 w 115"/>
                <a:gd name="T77" fmla="*/ 17 h 33"/>
                <a:gd name="T78" fmla="*/ 46 w 115"/>
                <a:gd name="T79" fmla="*/ 33 h 33"/>
                <a:gd name="T80" fmla="*/ 48 w 115"/>
                <a:gd name="T81" fmla="*/ 33 h 33"/>
                <a:gd name="T82" fmla="*/ 65 w 115"/>
                <a:gd name="T83" fmla="*/ 17 h 33"/>
                <a:gd name="T84" fmla="*/ 64 w 115"/>
                <a:gd name="T85" fmla="*/ 14 h 33"/>
                <a:gd name="T86" fmla="*/ 64 w 115"/>
                <a:gd name="T87" fmla="*/ 14 h 33"/>
                <a:gd name="T88" fmla="*/ 64 w 115"/>
                <a:gd name="T89" fmla="*/ 14 h 33"/>
                <a:gd name="T90" fmla="*/ 64 w 115"/>
                <a:gd name="T91" fmla="*/ 14 h 33"/>
                <a:gd name="T92" fmla="*/ 73 w 115"/>
                <a:gd name="T93" fmla="*/ 9 h 33"/>
                <a:gd name="T94" fmla="*/ 74 w 115"/>
                <a:gd name="T95" fmla="*/ 9 h 33"/>
                <a:gd name="T96" fmla="*/ 80 w 115"/>
                <a:gd name="T97" fmla="*/ 12 h 33"/>
                <a:gd name="T98" fmla="*/ 80 w 115"/>
                <a:gd name="T99" fmla="*/ 12 h 33"/>
                <a:gd name="T100" fmla="*/ 80 w 115"/>
                <a:gd name="T101" fmla="*/ 12 h 33"/>
                <a:gd name="T102" fmla="*/ 79 w 115"/>
                <a:gd name="T103" fmla="*/ 17 h 33"/>
                <a:gd name="T104" fmla="*/ 96 w 115"/>
                <a:gd name="T105" fmla="*/ 33 h 33"/>
                <a:gd name="T106" fmla="*/ 98 w 115"/>
                <a:gd name="T107" fmla="*/ 33 h 33"/>
                <a:gd name="T108" fmla="*/ 115 w 115"/>
                <a:gd name="T109" fmla="*/ 17 h 33"/>
                <a:gd name="T110" fmla="*/ 98 w 115"/>
                <a:gd name="T11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 h="33">
                  <a:moveTo>
                    <a:pt x="32" y="17"/>
                  </a:moveTo>
                  <a:cubicBezTo>
                    <a:pt x="32" y="17"/>
                    <a:pt x="32" y="17"/>
                    <a:pt x="32" y="17"/>
                  </a:cubicBezTo>
                  <a:cubicBezTo>
                    <a:pt x="32" y="9"/>
                    <a:pt x="38" y="3"/>
                    <a:pt x="46" y="3"/>
                  </a:cubicBezTo>
                  <a:cubicBezTo>
                    <a:pt x="48" y="3"/>
                    <a:pt x="48" y="3"/>
                    <a:pt x="48" y="3"/>
                  </a:cubicBezTo>
                  <a:cubicBezTo>
                    <a:pt x="56" y="3"/>
                    <a:pt x="62" y="9"/>
                    <a:pt x="62" y="17"/>
                  </a:cubicBezTo>
                  <a:cubicBezTo>
                    <a:pt x="62" y="17"/>
                    <a:pt x="62" y="17"/>
                    <a:pt x="62" y="17"/>
                  </a:cubicBezTo>
                  <a:cubicBezTo>
                    <a:pt x="62" y="17"/>
                    <a:pt x="62" y="17"/>
                    <a:pt x="62" y="17"/>
                  </a:cubicBezTo>
                  <a:cubicBezTo>
                    <a:pt x="62" y="24"/>
                    <a:pt x="56" y="31"/>
                    <a:pt x="48" y="31"/>
                  </a:cubicBezTo>
                  <a:cubicBezTo>
                    <a:pt x="46" y="31"/>
                    <a:pt x="46" y="31"/>
                    <a:pt x="46" y="31"/>
                  </a:cubicBezTo>
                  <a:cubicBezTo>
                    <a:pt x="38" y="31"/>
                    <a:pt x="32" y="24"/>
                    <a:pt x="32" y="17"/>
                  </a:cubicBezTo>
                  <a:cubicBezTo>
                    <a:pt x="32" y="17"/>
                    <a:pt x="32" y="17"/>
                    <a:pt x="32" y="17"/>
                  </a:cubicBezTo>
                  <a:moveTo>
                    <a:pt x="82" y="17"/>
                  </a:moveTo>
                  <a:cubicBezTo>
                    <a:pt x="82" y="17"/>
                    <a:pt x="82" y="17"/>
                    <a:pt x="82" y="17"/>
                  </a:cubicBezTo>
                  <a:cubicBezTo>
                    <a:pt x="82" y="9"/>
                    <a:pt x="88" y="3"/>
                    <a:pt x="96" y="3"/>
                  </a:cubicBezTo>
                  <a:cubicBezTo>
                    <a:pt x="98" y="3"/>
                    <a:pt x="98" y="3"/>
                    <a:pt x="98" y="3"/>
                  </a:cubicBezTo>
                  <a:cubicBezTo>
                    <a:pt x="106" y="3"/>
                    <a:pt x="112" y="9"/>
                    <a:pt x="112" y="17"/>
                  </a:cubicBezTo>
                  <a:cubicBezTo>
                    <a:pt x="112" y="17"/>
                    <a:pt x="112" y="17"/>
                    <a:pt x="112" y="17"/>
                  </a:cubicBezTo>
                  <a:cubicBezTo>
                    <a:pt x="112" y="17"/>
                    <a:pt x="112" y="17"/>
                    <a:pt x="112" y="17"/>
                  </a:cubicBezTo>
                  <a:cubicBezTo>
                    <a:pt x="112" y="21"/>
                    <a:pt x="111" y="24"/>
                    <a:pt x="108" y="27"/>
                  </a:cubicBezTo>
                  <a:cubicBezTo>
                    <a:pt x="105" y="29"/>
                    <a:pt x="102" y="31"/>
                    <a:pt x="98" y="31"/>
                  </a:cubicBezTo>
                  <a:cubicBezTo>
                    <a:pt x="96" y="31"/>
                    <a:pt x="96" y="31"/>
                    <a:pt x="96" y="31"/>
                  </a:cubicBezTo>
                  <a:cubicBezTo>
                    <a:pt x="88" y="31"/>
                    <a:pt x="82" y="24"/>
                    <a:pt x="82" y="17"/>
                  </a:cubicBezTo>
                  <a:cubicBezTo>
                    <a:pt x="82" y="17"/>
                    <a:pt x="82" y="17"/>
                    <a:pt x="82" y="17"/>
                  </a:cubicBezTo>
                  <a:moveTo>
                    <a:pt x="98" y="0"/>
                  </a:moveTo>
                  <a:cubicBezTo>
                    <a:pt x="96" y="0"/>
                    <a:pt x="96" y="0"/>
                    <a:pt x="96" y="0"/>
                  </a:cubicBezTo>
                  <a:cubicBezTo>
                    <a:pt x="90" y="0"/>
                    <a:pt x="84" y="4"/>
                    <a:pt x="82" y="9"/>
                  </a:cubicBezTo>
                  <a:cubicBezTo>
                    <a:pt x="80" y="7"/>
                    <a:pt x="77" y="6"/>
                    <a:pt x="74" y="6"/>
                  </a:cubicBezTo>
                  <a:cubicBezTo>
                    <a:pt x="74" y="6"/>
                    <a:pt x="73" y="6"/>
                    <a:pt x="73" y="6"/>
                  </a:cubicBezTo>
                  <a:cubicBezTo>
                    <a:pt x="69" y="7"/>
                    <a:pt x="66" y="8"/>
                    <a:pt x="63" y="11"/>
                  </a:cubicBezTo>
                  <a:cubicBezTo>
                    <a:pt x="61" y="5"/>
                    <a:pt x="55" y="0"/>
                    <a:pt x="48" y="0"/>
                  </a:cubicBezTo>
                  <a:cubicBezTo>
                    <a:pt x="46" y="0"/>
                    <a:pt x="46" y="0"/>
                    <a:pt x="46" y="0"/>
                  </a:cubicBezTo>
                  <a:cubicBezTo>
                    <a:pt x="38" y="0"/>
                    <a:pt x="31" y="6"/>
                    <a:pt x="29" y="13"/>
                  </a:cubicBezTo>
                  <a:cubicBezTo>
                    <a:pt x="18" y="13"/>
                    <a:pt x="18" y="13"/>
                    <a:pt x="18" y="13"/>
                  </a:cubicBezTo>
                  <a:cubicBezTo>
                    <a:pt x="8" y="13"/>
                    <a:pt x="8" y="13"/>
                    <a:pt x="8" y="13"/>
                  </a:cubicBezTo>
                  <a:cubicBezTo>
                    <a:pt x="0" y="13"/>
                    <a:pt x="0" y="13"/>
                    <a:pt x="0" y="13"/>
                  </a:cubicBezTo>
                  <a:cubicBezTo>
                    <a:pt x="0" y="13"/>
                    <a:pt x="0" y="13"/>
                    <a:pt x="0" y="13"/>
                  </a:cubicBezTo>
                  <a:cubicBezTo>
                    <a:pt x="0" y="14"/>
                    <a:pt x="2" y="15"/>
                    <a:pt x="3" y="16"/>
                  </a:cubicBez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4" y="14"/>
                    <a:pt x="64" y="14"/>
                    <a:pt x="64" y="14"/>
                  </a:cubicBezTo>
                  <a:cubicBezTo>
                    <a:pt x="64" y="14"/>
                    <a:pt x="64" y="14"/>
                    <a:pt x="64" y="14"/>
                  </a:cubicBezTo>
                  <a:cubicBezTo>
                    <a:pt x="66" y="11"/>
                    <a:pt x="69" y="9"/>
                    <a:pt x="73" y="9"/>
                  </a:cubicBezTo>
                  <a:cubicBezTo>
                    <a:pt x="73" y="9"/>
                    <a:pt x="74" y="9"/>
                    <a:pt x="74" y="9"/>
                  </a:cubicBezTo>
                  <a:cubicBezTo>
                    <a:pt x="77" y="9"/>
                    <a:pt x="79" y="10"/>
                    <a:pt x="80" y="12"/>
                  </a:cubicBezTo>
                  <a:cubicBezTo>
                    <a:pt x="80" y="12"/>
                    <a:pt x="80" y="12"/>
                    <a:pt x="80" y="12"/>
                  </a:cubicBezTo>
                  <a:cubicBezTo>
                    <a:pt x="80" y="12"/>
                    <a:pt x="80" y="12"/>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path>
              </a:pathLst>
            </a:custGeom>
            <a:solidFill>
              <a:srgbClr val="136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pic>
        <p:nvPicPr>
          <p:cNvPr id="2" name="图片 1" descr="01"/>
          <p:cNvPicPr>
            <a:picLocks noChangeAspect="1"/>
          </p:cNvPicPr>
          <p:nvPr/>
        </p:nvPicPr>
        <p:blipFill>
          <a:blip r:embed="rId1"/>
          <a:stretch>
            <a:fillRect/>
          </a:stretch>
        </p:blipFill>
        <p:spPr>
          <a:xfrm>
            <a:off x="605790" y="2641600"/>
            <a:ext cx="7881620" cy="4220210"/>
          </a:xfrm>
          <a:prstGeom prst="rect">
            <a:avLst/>
          </a:prstGeom>
        </p:spPr>
      </p:pic>
      <p:sp>
        <p:nvSpPr>
          <p:cNvPr id="3" name="椭圆 2"/>
          <p:cNvSpPr/>
          <p:nvPr/>
        </p:nvSpPr>
        <p:spPr>
          <a:xfrm>
            <a:off x="5773420" y="140144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4" name="椭圆 3"/>
          <p:cNvSpPr/>
          <p:nvPr/>
        </p:nvSpPr>
        <p:spPr>
          <a:xfrm>
            <a:off x="488124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a:off x="5687695" y="76517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 9"/>
          <p:cNvSpPr/>
          <p:nvPr/>
        </p:nvSpPr>
        <p:spPr>
          <a:xfrm>
            <a:off x="3968115" y="754380"/>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椭圆 20"/>
          <p:cNvSpPr/>
          <p:nvPr/>
        </p:nvSpPr>
        <p:spPr>
          <a:xfrm>
            <a:off x="3524885" y="150431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2" name="椭圆 21"/>
          <p:cNvSpPr/>
          <p:nvPr/>
        </p:nvSpPr>
        <p:spPr>
          <a:xfrm>
            <a:off x="2033905" y="82105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9518650" y="454914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4" name="椭圆 23"/>
          <p:cNvSpPr/>
          <p:nvPr/>
        </p:nvSpPr>
        <p:spPr>
          <a:xfrm>
            <a:off x="11064875" y="5624195"/>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0448925" y="4193540"/>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pic>
        <p:nvPicPr>
          <p:cNvPr id="26" name="图片 25" descr="02"/>
          <p:cNvPicPr>
            <a:picLocks noChangeAspect="1"/>
          </p:cNvPicPr>
          <p:nvPr/>
        </p:nvPicPr>
        <p:blipFill>
          <a:blip r:embed="rId2"/>
          <a:stretch>
            <a:fillRect/>
          </a:stretch>
        </p:blipFill>
        <p:spPr>
          <a:xfrm>
            <a:off x="0" y="2708275"/>
            <a:ext cx="7871460" cy="42144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869045" y="511810"/>
            <a:ext cx="2023110" cy="2023110"/>
          </a:xfrm>
          <a:prstGeom prst="ellipse">
            <a:avLst/>
          </a:prstGeom>
          <a:solidFill>
            <a:srgbClr val="63B7AF"/>
          </a:solidFill>
          <a:ln>
            <a:noFill/>
          </a:ln>
          <a:effectLst>
            <a:outerShdw blurRad="520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11382375" y="-248353"/>
            <a:ext cx="1123950" cy="11239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10133965" y="2780030"/>
            <a:ext cx="337185" cy="337185"/>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9006840" y="278003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839533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a:off x="10939145" y="151066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10939145" y="2518410"/>
            <a:ext cx="123190" cy="12319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a:off x="8745855" y="38862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8227060" y="1034415"/>
            <a:ext cx="260350" cy="2603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a:off x="10050145" y="341757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42" name="组合 2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9305290" y="803275"/>
            <a:ext cx="1317625" cy="1221105"/>
            <a:chOff x="3594100" y="1166813"/>
            <a:chExt cx="5003800" cy="4635500"/>
          </a:xfrm>
        </p:grpSpPr>
        <p:sp>
          <p:nvSpPr>
            <p:cNvPr id="243" name="ïṩḻîḍe"/>
            <p:cNvSpPr/>
            <p:nvPr/>
          </p:nvSpPr>
          <p:spPr bwMode="auto">
            <a:xfrm>
              <a:off x="3594100" y="2917825"/>
              <a:ext cx="5003800" cy="2884488"/>
            </a:xfrm>
            <a:custGeom>
              <a:avLst/>
              <a:gdLst>
                <a:gd name="T0" fmla="*/ 1624 w 1976"/>
                <a:gd name="T1" fmla="*/ 203 h 1141"/>
                <a:gd name="T2" fmla="*/ 1624 w 1976"/>
                <a:gd name="T3" fmla="*/ 938 h 1141"/>
                <a:gd name="T4" fmla="*/ 352 w 1976"/>
                <a:gd name="T5" fmla="*/ 938 h 1141"/>
                <a:gd name="T6" fmla="*/ 352 w 1976"/>
                <a:gd name="T7" fmla="*/ 203 h 1141"/>
                <a:gd name="T8" fmla="*/ 1624 w 1976"/>
                <a:gd name="T9" fmla="*/ 203 h 1141"/>
              </a:gdLst>
              <a:ahLst/>
              <a:cxnLst>
                <a:cxn ang="0">
                  <a:pos x="T0" y="T1"/>
                </a:cxn>
                <a:cxn ang="0">
                  <a:pos x="T2" y="T3"/>
                </a:cxn>
                <a:cxn ang="0">
                  <a:pos x="T4" y="T5"/>
                </a:cxn>
                <a:cxn ang="0">
                  <a:pos x="T6" y="T7"/>
                </a:cxn>
                <a:cxn ang="0">
                  <a:pos x="T8" y="T9"/>
                </a:cxn>
              </a:cxnLst>
              <a:rect l="0" t="0" r="r" b="b"/>
              <a:pathLst>
                <a:path w="1976" h="1141">
                  <a:moveTo>
                    <a:pt x="1624" y="203"/>
                  </a:moveTo>
                  <a:cubicBezTo>
                    <a:pt x="1976" y="406"/>
                    <a:pt x="1976" y="735"/>
                    <a:pt x="1624" y="938"/>
                  </a:cubicBezTo>
                  <a:cubicBezTo>
                    <a:pt x="1273" y="1141"/>
                    <a:pt x="703" y="1141"/>
                    <a:pt x="352" y="938"/>
                  </a:cubicBezTo>
                  <a:cubicBezTo>
                    <a:pt x="0" y="735"/>
                    <a:pt x="0" y="406"/>
                    <a:pt x="352" y="203"/>
                  </a:cubicBezTo>
                  <a:cubicBezTo>
                    <a:pt x="703" y="0"/>
                    <a:pt x="1273" y="0"/>
                    <a:pt x="1624" y="203"/>
                  </a:cubicBezTo>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4" name="işḻíḓê"/>
            <p:cNvSpPr/>
            <p:nvPr/>
          </p:nvSpPr>
          <p:spPr bwMode="auto">
            <a:xfrm>
              <a:off x="6665913" y="4341813"/>
              <a:ext cx="1212850" cy="696913"/>
            </a:xfrm>
            <a:custGeom>
              <a:avLst/>
              <a:gdLst>
                <a:gd name="T0" fmla="*/ 393 w 479"/>
                <a:gd name="T1" fmla="*/ 49 h 276"/>
                <a:gd name="T2" fmla="*/ 393 w 479"/>
                <a:gd name="T3" fmla="*/ 227 h 276"/>
                <a:gd name="T4" fmla="*/ 85 w 479"/>
                <a:gd name="T5" fmla="*/ 227 h 276"/>
                <a:gd name="T6" fmla="*/ 85 w 479"/>
                <a:gd name="T7" fmla="*/ 49 h 276"/>
                <a:gd name="T8" fmla="*/ 393 w 479"/>
                <a:gd name="T9" fmla="*/ 49 h 276"/>
              </a:gdLst>
              <a:ahLst/>
              <a:cxnLst>
                <a:cxn ang="0">
                  <a:pos x="T0" y="T1"/>
                </a:cxn>
                <a:cxn ang="0">
                  <a:pos x="T2" y="T3"/>
                </a:cxn>
                <a:cxn ang="0">
                  <a:pos x="T4" y="T5"/>
                </a:cxn>
                <a:cxn ang="0">
                  <a:pos x="T6" y="T7"/>
                </a:cxn>
                <a:cxn ang="0">
                  <a:pos x="T8" y="T9"/>
                </a:cxn>
              </a:cxnLst>
              <a:rect l="0" t="0" r="r" b="b"/>
              <a:pathLst>
                <a:path w="479" h="276">
                  <a:moveTo>
                    <a:pt x="393" y="49"/>
                  </a:moveTo>
                  <a:cubicBezTo>
                    <a:pt x="479" y="98"/>
                    <a:pt x="479" y="178"/>
                    <a:pt x="393" y="227"/>
                  </a:cubicBezTo>
                  <a:cubicBezTo>
                    <a:pt x="308" y="276"/>
                    <a:pt x="170" y="276"/>
                    <a:pt x="85" y="227"/>
                  </a:cubicBezTo>
                  <a:cubicBezTo>
                    <a:pt x="0" y="178"/>
                    <a:pt x="0" y="98"/>
                    <a:pt x="85" y="49"/>
                  </a:cubicBezTo>
                  <a:cubicBezTo>
                    <a:pt x="170" y="0"/>
                    <a:pt x="308" y="0"/>
                    <a:pt x="393" y="49"/>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5" name="iṩḷíḍé"/>
            <p:cNvSpPr/>
            <p:nvPr/>
          </p:nvSpPr>
          <p:spPr bwMode="auto">
            <a:xfrm>
              <a:off x="4287838" y="1166813"/>
              <a:ext cx="1160463" cy="1433513"/>
            </a:xfrm>
            <a:custGeom>
              <a:avLst/>
              <a:gdLst>
                <a:gd name="T0" fmla="*/ 342 w 458"/>
                <a:gd name="T1" fmla="*/ 21 h 567"/>
                <a:gd name="T2" fmla="*/ 200 w 458"/>
                <a:gd name="T3" fmla="*/ 35 h 567"/>
                <a:gd name="T4" fmla="*/ 0 w 458"/>
                <a:gd name="T5" fmla="*/ 383 h 567"/>
                <a:gd name="T6" fmla="*/ 59 w 458"/>
                <a:gd name="T7" fmla="*/ 513 h 567"/>
                <a:gd name="T8" fmla="*/ 116 w 458"/>
                <a:gd name="T9" fmla="*/ 546 h 567"/>
                <a:gd name="T10" fmla="*/ 258 w 458"/>
                <a:gd name="T11" fmla="*/ 532 h 567"/>
                <a:gd name="T12" fmla="*/ 458 w 458"/>
                <a:gd name="T13" fmla="*/ 184 h 567"/>
                <a:gd name="T14" fmla="*/ 400 w 458"/>
                <a:gd name="T15" fmla="*/ 54 h 567"/>
                <a:gd name="T16" fmla="*/ 342 w 458"/>
                <a:gd name="T17" fmla="*/ 2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567">
                  <a:moveTo>
                    <a:pt x="342" y="21"/>
                  </a:moveTo>
                  <a:cubicBezTo>
                    <a:pt x="306" y="0"/>
                    <a:pt x="256" y="3"/>
                    <a:pt x="200" y="35"/>
                  </a:cubicBezTo>
                  <a:cubicBezTo>
                    <a:pt x="90" y="99"/>
                    <a:pt x="0" y="255"/>
                    <a:pt x="0" y="383"/>
                  </a:cubicBezTo>
                  <a:cubicBezTo>
                    <a:pt x="0" y="447"/>
                    <a:pt x="22" y="492"/>
                    <a:pt x="59" y="513"/>
                  </a:cubicBezTo>
                  <a:cubicBezTo>
                    <a:pt x="68" y="518"/>
                    <a:pt x="106" y="540"/>
                    <a:pt x="116" y="546"/>
                  </a:cubicBezTo>
                  <a:cubicBezTo>
                    <a:pt x="152" y="567"/>
                    <a:pt x="202" y="564"/>
                    <a:pt x="258" y="532"/>
                  </a:cubicBezTo>
                  <a:cubicBezTo>
                    <a:pt x="368" y="468"/>
                    <a:pt x="458" y="312"/>
                    <a:pt x="458" y="184"/>
                  </a:cubicBezTo>
                  <a:cubicBezTo>
                    <a:pt x="458" y="120"/>
                    <a:pt x="436" y="75"/>
                    <a:pt x="400" y="54"/>
                  </a:cubicBezTo>
                  <a:cubicBezTo>
                    <a:pt x="342" y="21"/>
                    <a:pt x="342" y="21"/>
                    <a:pt x="342" y="2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6" name="iŝlídè"/>
            <p:cNvSpPr/>
            <p:nvPr/>
          </p:nvSpPr>
          <p:spPr bwMode="auto">
            <a:xfrm>
              <a:off x="4287838" y="2135188"/>
              <a:ext cx="468313" cy="444500"/>
            </a:xfrm>
            <a:custGeom>
              <a:avLst/>
              <a:gdLst>
                <a:gd name="T0" fmla="*/ 116 w 185"/>
                <a:gd name="T1" fmla="*/ 163 h 176"/>
                <a:gd name="T2" fmla="*/ 168 w 185"/>
                <a:gd name="T3" fmla="*/ 176 h 176"/>
                <a:gd name="T4" fmla="*/ 185 w 185"/>
                <a:gd name="T5" fmla="*/ 175 h 176"/>
                <a:gd name="T6" fmla="*/ 168 w 185"/>
                <a:gd name="T7" fmla="*/ 176 h 176"/>
                <a:gd name="T8" fmla="*/ 116 w 185"/>
                <a:gd name="T9" fmla="*/ 163 h 176"/>
                <a:gd name="T10" fmla="*/ 0 w 185"/>
                <a:gd name="T11" fmla="*/ 0 h 176"/>
                <a:gd name="T12" fmla="*/ 0 w 185"/>
                <a:gd name="T13" fmla="*/ 0 h 176"/>
                <a:gd name="T14" fmla="*/ 0 w 185"/>
                <a:gd name="T15" fmla="*/ 0 h 176"/>
                <a:gd name="T16" fmla="*/ 0 w 185"/>
                <a:gd name="T17" fmla="*/ 0 h 176"/>
                <a:gd name="T18" fmla="*/ 0 w 185"/>
                <a:gd name="T1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76">
                  <a:moveTo>
                    <a:pt x="116" y="163"/>
                  </a:moveTo>
                  <a:cubicBezTo>
                    <a:pt x="131" y="171"/>
                    <a:pt x="149" y="176"/>
                    <a:pt x="168" y="176"/>
                  </a:cubicBezTo>
                  <a:cubicBezTo>
                    <a:pt x="174" y="176"/>
                    <a:pt x="179" y="176"/>
                    <a:pt x="185" y="175"/>
                  </a:cubicBezTo>
                  <a:cubicBezTo>
                    <a:pt x="179" y="176"/>
                    <a:pt x="174" y="176"/>
                    <a:pt x="168" y="176"/>
                  </a:cubicBezTo>
                  <a:cubicBezTo>
                    <a:pt x="149" y="176"/>
                    <a:pt x="131" y="171"/>
                    <a:pt x="116" y="163"/>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7" name="îśliḋé"/>
            <p:cNvSpPr/>
            <p:nvPr/>
          </p:nvSpPr>
          <p:spPr bwMode="auto">
            <a:xfrm>
              <a:off x="4287838" y="2135188"/>
              <a:ext cx="652463" cy="444500"/>
            </a:xfrm>
            <a:custGeom>
              <a:avLst/>
              <a:gdLst>
                <a:gd name="T0" fmla="*/ 0 w 258"/>
                <a:gd name="T1" fmla="*/ 0 h 176"/>
                <a:gd name="T2" fmla="*/ 0 w 258"/>
                <a:gd name="T3" fmla="*/ 0 h 176"/>
                <a:gd name="T4" fmla="*/ 59 w 258"/>
                <a:gd name="T5" fmla="*/ 130 h 176"/>
                <a:gd name="T6" fmla="*/ 116 w 258"/>
                <a:gd name="T7" fmla="*/ 163 h 176"/>
                <a:gd name="T8" fmla="*/ 116 w 258"/>
                <a:gd name="T9" fmla="*/ 163 h 176"/>
                <a:gd name="T10" fmla="*/ 168 w 258"/>
                <a:gd name="T11" fmla="*/ 176 h 176"/>
                <a:gd name="T12" fmla="*/ 185 w 258"/>
                <a:gd name="T13" fmla="*/ 175 h 176"/>
                <a:gd name="T14" fmla="*/ 258 w 258"/>
                <a:gd name="T15" fmla="*/ 149 h 176"/>
                <a:gd name="T16" fmla="*/ 0 w 25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176">
                  <a:moveTo>
                    <a:pt x="0" y="0"/>
                  </a:moveTo>
                  <a:cubicBezTo>
                    <a:pt x="0" y="0"/>
                    <a:pt x="0" y="0"/>
                    <a:pt x="0" y="0"/>
                  </a:cubicBezTo>
                  <a:cubicBezTo>
                    <a:pt x="0" y="64"/>
                    <a:pt x="22" y="109"/>
                    <a:pt x="59" y="130"/>
                  </a:cubicBezTo>
                  <a:cubicBezTo>
                    <a:pt x="68" y="135"/>
                    <a:pt x="106" y="157"/>
                    <a:pt x="116" y="163"/>
                  </a:cubicBezTo>
                  <a:cubicBezTo>
                    <a:pt x="116" y="163"/>
                    <a:pt x="116" y="163"/>
                    <a:pt x="116" y="163"/>
                  </a:cubicBezTo>
                  <a:cubicBezTo>
                    <a:pt x="131" y="171"/>
                    <a:pt x="149" y="176"/>
                    <a:pt x="168" y="176"/>
                  </a:cubicBezTo>
                  <a:cubicBezTo>
                    <a:pt x="174" y="176"/>
                    <a:pt x="179" y="176"/>
                    <a:pt x="185" y="175"/>
                  </a:cubicBezTo>
                  <a:cubicBezTo>
                    <a:pt x="208" y="172"/>
                    <a:pt x="232" y="163"/>
                    <a:pt x="258" y="149"/>
                  </a:cubicBezTo>
                  <a:cubicBezTo>
                    <a:pt x="0" y="0"/>
                    <a:pt x="0" y="0"/>
                    <a:pt x="0" y="0"/>
                  </a:cubicBezTo>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8" name="íṩļîḋe"/>
            <p:cNvSpPr/>
            <p:nvPr/>
          </p:nvSpPr>
          <p:spPr bwMode="auto">
            <a:xfrm>
              <a:off x="4287838" y="2130425"/>
              <a:ext cx="655638" cy="377825"/>
            </a:xfrm>
            <a:custGeom>
              <a:avLst/>
              <a:gdLst>
                <a:gd name="T0" fmla="*/ 258 w 259"/>
                <a:gd name="T1" fmla="*/ 150 h 150"/>
                <a:gd name="T2" fmla="*/ 258 w 259"/>
                <a:gd name="T3" fmla="*/ 150 h 150"/>
                <a:gd name="T4" fmla="*/ 258 w 259"/>
                <a:gd name="T5" fmla="*/ 150 h 150"/>
                <a:gd name="T6" fmla="*/ 259 w 259"/>
                <a:gd name="T7" fmla="*/ 150 h 150"/>
                <a:gd name="T8" fmla="*/ 258 w 259"/>
                <a:gd name="T9" fmla="*/ 150 h 150"/>
                <a:gd name="T10" fmla="*/ 259 w 259"/>
                <a:gd name="T11" fmla="*/ 150 h 150"/>
                <a:gd name="T12" fmla="*/ 259 w 259"/>
                <a:gd name="T13" fmla="*/ 150 h 150"/>
                <a:gd name="T14" fmla="*/ 259 w 259"/>
                <a:gd name="T15" fmla="*/ 150 h 150"/>
                <a:gd name="T16" fmla="*/ 259 w 259"/>
                <a:gd name="T17" fmla="*/ 150 h 150"/>
                <a:gd name="T18" fmla="*/ 259 w 259"/>
                <a:gd name="T19" fmla="*/ 150 h 150"/>
                <a:gd name="T20" fmla="*/ 259 w 259"/>
                <a:gd name="T21" fmla="*/ 150 h 150"/>
                <a:gd name="T22" fmla="*/ 259 w 259"/>
                <a:gd name="T23" fmla="*/ 150 h 150"/>
                <a:gd name="T24" fmla="*/ 0 w 259"/>
                <a:gd name="T25" fmla="*/ 2 h 150"/>
                <a:gd name="T26" fmla="*/ 0 w 259"/>
                <a:gd name="T27" fmla="*/ 2 h 150"/>
                <a:gd name="T28" fmla="*/ 0 w 259"/>
                <a:gd name="T29" fmla="*/ 2 h 150"/>
                <a:gd name="T30" fmla="*/ 0 w 259"/>
                <a:gd name="T31" fmla="*/ 2 h 150"/>
                <a:gd name="T32" fmla="*/ 0 w 259"/>
                <a:gd name="T33" fmla="*/ 1 h 150"/>
                <a:gd name="T34" fmla="*/ 0 w 259"/>
                <a:gd name="T35" fmla="*/ 1 h 150"/>
                <a:gd name="T36" fmla="*/ 0 w 259"/>
                <a:gd name="T37" fmla="*/ 1 h 150"/>
                <a:gd name="T38" fmla="*/ 0 w 259"/>
                <a:gd name="T39" fmla="*/ 1 h 150"/>
                <a:gd name="T40" fmla="*/ 0 w 259"/>
                <a:gd name="T41" fmla="*/ 1 h 150"/>
                <a:gd name="T42" fmla="*/ 0 w 259"/>
                <a:gd name="T43" fmla="*/ 1 h 150"/>
                <a:gd name="T44" fmla="*/ 0 w 259"/>
                <a:gd name="T45" fmla="*/ 0 h 150"/>
                <a:gd name="T46" fmla="*/ 0 w 259"/>
                <a:gd name="T47" fmla="*/ 0 h 150"/>
                <a:gd name="T48" fmla="*/ 0 w 259"/>
                <a:gd name="T49" fmla="*/ 0 h 150"/>
                <a:gd name="T50" fmla="*/ 0 w 259"/>
                <a:gd name="T51" fmla="*/ 0 h 150"/>
                <a:gd name="T52" fmla="*/ 0 w 259"/>
                <a:gd name="T53" fmla="*/ 0 h 150"/>
                <a:gd name="T54" fmla="*/ 0 w 259"/>
                <a:gd name="T5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9" h="150">
                  <a:moveTo>
                    <a:pt x="258" y="150"/>
                  </a:moveTo>
                  <a:cubicBezTo>
                    <a:pt x="258" y="150"/>
                    <a:pt x="258" y="150"/>
                    <a:pt x="258" y="150"/>
                  </a:cubicBezTo>
                  <a:cubicBezTo>
                    <a:pt x="258" y="150"/>
                    <a:pt x="258" y="150"/>
                    <a:pt x="258" y="150"/>
                  </a:cubicBezTo>
                  <a:moveTo>
                    <a:pt x="259" y="150"/>
                  </a:moveTo>
                  <a:cubicBezTo>
                    <a:pt x="259" y="150"/>
                    <a:pt x="258" y="150"/>
                    <a:pt x="258" y="150"/>
                  </a:cubicBezTo>
                  <a:cubicBezTo>
                    <a:pt x="259" y="150"/>
                    <a:pt x="259" y="150"/>
                    <a:pt x="259" y="150"/>
                  </a:cubicBezTo>
                  <a:moveTo>
                    <a:pt x="259" y="150"/>
                  </a:moveTo>
                  <a:cubicBezTo>
                    <a:pt x="259" y="150"/>
                    <a:pt x="259" y="150"/>
                    <a:pt x="259" y="150"/>
                  </a:cubicBezTo>
                  <a:cubicBezTo>
                    <a:pt x="259" y="150"/>
                    <a:pt x="259" y="150"/>
                    <a:pt x="259" y="150"/>
                  </a:cubicBezTo>
                  <a:moveTo>
                    <a:pt x="259" y="150"/>
                  </a:moveTo>
                  <a:cubicBezTo>
                    <a:pt x="259" y="150"/>
                    <a:pt x="259" y="150"/>
                    <a:pt x="259" y="150"/>
                  </a:cubicBezTo>
                  <a:cubicBezTo>
                    <a:pt x="259" y="150"/>
                    <a:pt x="259" y="150"/>
                    <a:pt x="259" y="150"/>
                  </a:cubicBezTo>
                  <a:moveTo>
                    <a:pt x="0" y="2"/>
                  </a:moveTo>
                  <a:cubicBezTo>
                    <a:pt x="0" y="2"/>
                    <a:pt x="0" y="2"/>
                    <a:pt x="0" y="2"/>
                  </a:cubicBez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9" name="išḻíḍé"/>
            <p:cNvSpPr/>
            <p:nvPr/>
          </p:nvSpPr>
          <p:spPr bwMode="auto">
            <a:xfrm>
              <a:off x="4287838" y="1785938"/>
              <a:ext cx="915988" cy="725488"/>
            </a:xfrm>
            <a:custGeom>
              <a:avLst/>
              <a:gdLst>
                <a:gd name="T0" fmla="*/ 29 w 362"/>
                <a:gd name="T1" fmla="*/ 0 h 287"/>
                <a:gd name="T2" fmla="*/ 0 w 362"/>
                <a:gd name="T3" fmla="*/ 136 h 287"/>
                <a:gd name="T4" fmla="*/ 0 w 362"/>
                <a:gd name="T5" fmla="*/ 136 h 287"/>
                <a:gd name="T6" fmla="*/ 0 w 362"/>
                <a:gd name="T7" fmla="*/ 136 h 287"/>
                <a:gd name="T8" fmla="*/ 0 w 362"/>
                <a:gd name="T9" fmla="*/ 136 h 287"/>
                <a:gd name="T10" fmla="*/ 0 w 362"/>
                <a:gd name="T11" fmla="*/ 137 h 287"/>
                <a:gd name="T12" fmla="*/ 0 w 362"/>
                <a:gd name="T13" fmla="*/ 137 h 287"/>
                <a:gd name="T14" fmla="*/ 0 w 362"/>
                <a:gd name="T15" fmla="*/ 137 h 287"/>
                <a:gd name="T16" fmla="*/ 0 w 362"/>
                <a:gd name="T17" fmla="*/ 137 h 287"/>
                <a:gd name="T18" fmla="*/ 0 w 362"/>
                <a:gd name="T19" fmla="*/ 138 h 287"/>
                <a:gd name="T20" fmla="*/ 0 w 362"/>
                <a:gd name="T21" fmla="*/ 138 h 287"/>
                <a:gd name="T22" fmla="*/ 258 w 362"/>
                <a:gd name="T23" fmla="*/ 287 h 287"/>
                <a:gd name="T24" fmla="*/ 258 w 362"/>
                <a:gd name="T25" fmla="*/ 287 h 287"/>
                <a:gd name="T26" fmla="*/ 258 w 362"/>
                <a:gd name="T27" fmla="*/ 286 h 287"/>
                <a:gd name="T28" fmla="*/ 258 w 362"/>
                <a:gd name="T29" fmla="*/ 286 h 287"/>
                <a:gd name="T30" fmla="*/ 258 w 362"/>
                <a:gd name="T31" fmla="*/ 286 h 287"/>
                <a:gd name="T32" fmla="*/ 259 w 362"/>
                <a:gd name="T33" fmla="*/ 286 h 287"/>
                <a:gd name="T34" fmla="*/ 259 w 362"/>
                <a:gd name="T35" fmla="*/ 286 h 287"/>
                <a:gd name="T36" fmla="*/ 259 w 362"/>
                <a:gd name="T37" fmla="*/ 286 h 287"/>
                <a:gd name="T38" fmla="*/ 259 w 362"/>
                <a:gd name="T39" fmla="*/ 286 h 287"/>
                <a:gd name="T40" fmla="*/ 259 w 362"/>
                <a:gd name="T41" fmla="*/ 286 h 287"/>
                <a:gd name="T42" fmla="*/ 362 w 362"/>
                <a:gd name="T43" fmla="*/ 193 h 287"/>
                <a:gd name="T44" fmla="*/ 29 w 362"/>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 h="287">
                  <a:moveTo>
                    <a:pt x="29" y="0"/>
                  </a:moveTo>
                  <a:cubicBezTo>
                    <a:pt x="11" y="45"/>
                    <a:pt x="0" y="92"/>
                    <a:pt x="0" y="136"/>
                  </a:cubicBezTo>
                  <a:cubicBezTo>
                    <a:pt x="0" y="136"/>
                    <a:pt x="0" y="136"/>
                    <a:pt x="0" y="136"/>
                  </a:cubicBezTo>
                  <a:cubicBezTo>
                    <a:pt x="0" y="136"/>
                    <a:pt x="0" y="136"/>
                    <a:pt x="0" y="136"/>
                  </a:cubicBezTo>
                  <a:cubicBezTo>
                    <a:pt x="0" y="136"/>
                    <a:pt x="0" y="136"/>
                    <a:pt x="0" y="136"/>
                  </a:cubicBezTo>
                  <a:cubicBezTo>
                    <a:pt x="0" y="136"/>
                    <a:pt x="0" y="137"/>
                    <a:pt x="0" y="137"/>
                  </a:cubicBezTo>
                  <a:cubicBezTo>
                    <a:pt x="0" y="137"/>
                    <a:pt x="0" y="137"/>
                    <a:pt x="0" y="137"/>
                  </a:cubicBezTo>
                  <a:cubicBezTo>
                    <a:pt x="0" y="137"/>
                    <a:pt x="0" y="137"/>
                    <a:pt x="0" y="137"/>
                  </a:cubicBezTo>
                  <a:cubicBezTo>
                    <a:pt x="0" y="137"/>
                    <a:pt x="0" y="137"/>
                    <a:pt x="0" y="137"/>
                  </a:cubicBezTo>
                  <a:cubicBezTo>
                    <a:pt x="0" y="137"/>
                    <a:pt x="0" y="138"/>
                    <a:pt x="0" y="138"/>
                  </a:cubicBezTo>
                  <a:cubicBezTo>
                    <a:pt x="0" y="138"/>
                    <a:pt x="0" y="138"/>
                    <a:pt x="0" y="138"/>
                  </a:cubicBezTo>
                  <a:cubicBezTo>
                    <a:pt x="258" y="287"/>
                    <a:pt x="258" y="287"/>
                    <a:pt x="258" y="287"/>
                  </a:cubicBezTo>
                  <a:cubicBezTo>
                    <a:pt x="258" y="287"/>
                    <a:pt x="258" y="287"/>
                    <a:pt x="258" y="287"/>
                  </a:cubicBezTo>
                  <a:cubicBezTo>
                    <a:pt x="258" y="287"/>
                    <a:pt x="258" y="286"/>
                    <a:pt x="258" y="286"/>
                  </a:cubicBezTo>
                  <a:cubicBezTo>
                    <a:pt x="258" y="286"/>
                    <a:pt x="258" y="286"/>
                    <a:pt x="258" y="286"/>
                  </a:cubicBezTo>
                  <a:cubicBezTo>
                    <a:pt x="258" y="286"/>
                    <a:pt x="258" y="286"/>
                    <a:pt x="258" y="286"/>
                  </a:cubicBezTo>
                  <a:cubicBezTo>
                    <a:pt x="258" y="286"/>
                    <a:pt x="259" y="286"/>
                    <a:pt x="259" y="286"/>
                  </a:cubicBezTo>
                  <a:cubicBezTo>
                    <a:pt x="259" y="286"/>
                    <a:pt x="259" y="286"/>
                    <a:pt x="259" y="286"/>
                  </a:cubicBezTo>
                  <a:cubicBezTo>
                    <a:pt x="259" y="286"/>
                    <a:pt x="259" y="286"/>
                    <a:pt x="259" y="286"/>
                  </a:cubicBezTo>
                  <a:cubicBezTo>
                    <a:pt x="259" y="286"/>
                    <a:pt x="259" y="286"/>
                    <a:pt x="259" y="286"/>
                  </a:cubicBezTo>
                  <a:cubicBezTo>
                    <a:pt x="259" y="286"/>
                    <a:pt x="259" y="286"/>
                    <a:pt x="259" y="286"/>
                  </a:cubicBezTo>
                  <a:cubicBezTo>
                    <a:pt x="297" y="264"/>
                    <a:pt x="332" y="231"/>
                    <a:pt x="362" y="193"/>
                  </a:cubicBezTo>
                  <a:cubicBezTo>
                    <a:pt x="29" y="0"/>
                    <a:pt x="29" y="0"/>
                    <a:pt x="29"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0" name="ïşḷïďê"/>
            <p:cNvSpPr/>
            <p:nvPr/>
          </p:nvSpPr>
          <p:spPr bwMode="auto">
            <a:xfrm>
              <a:off x="4789488" y="1255713"/>
              <a:ext cx="658813" cy="414338"/>
            </a:xfrm>
            <a:custGeom>
              <a:avLst/>
              <a:gdLst>
                <a:gd name="T0" fmla="*/ 260 w 260"/>
                <a:gd name="T1" fmla="*/ 164 h 164"/>
                <a:gd name="T2" fmla="*/ 260 w 260"/>
                <a:gd name="T3" fmla="*/ 163 h 164"/>
                <a:gd name="T4" fmla="*/ 260 w 260"/>
                <a:gd name="T5" fmla="*/ 163 h 164"/>
                <a:gd name="T6" fmla="*/ 260 w 260"/>
                <a:gd name="T7" fmla="*/ 162 h 164"/>
                <a:gd name="T8" fmla="*/ 260 w 260"/>
                <a:gd name="T9" fmla="*/ 161 h 164"/>
                <a:gd name="T10" fmla="*/ 260 w 260"/>
                <a:gd name="T11" fmla="*/ 161 h 164"/>
                <a:gd name="T12" fmla="*/ 260 w 260"/>
                <a:gd name="T13" fmla="*/ 160 h 164"/>
                <a:gd name="T14" fmla="*/ 260 w 260"/>
                <a:gd name="T15" fmla="*/ 159 h 164"/>
                <a:gd name="T16" fmla="*/ 260 w 260"/>
                <a:gd name="T17" fmla="*/ 159 h 164"/>
                <a:gd name="T18" fmla="*/ 260 w 260"/>
                <a:gd name="T19" fmla="*/ 159 h 164"/>
                <a:gd name="T20" fmla="*/ 260 w 260"/>
                <a:gd name="T21" fmla="*/ 158 h 164"/>
                <a:gd name="T22" fmla="*/ 260 w 260"/>
                <a:gd name="T23" fmla="*/ 158 h 164"/>
                <a:gd name="T24" fmla="*/ 260 w 260"/>
                <a:gd name="T25" fmla="*/ 158 h 164"/>
                <a:gd name="T26" fmla="*/ 260 w 260"/>
                <a:gd name="T27" fmla="*/ 157 h 164"/>
                <a:gd name="T28" fmla="*/ 260 w 260"/>
                <a:gd name="T29" fmla="*/ 157 h 164"/>
                <a:gd name="T30" fmla="*/ 260 w 260"/>
                <a:gd name="T31" fmla="*/ 157 h 164"/>
                <a:gd name="T32" fmla="*/ 260 w 260"/>
                <a:gd name="T33" fmla="*/ 156 h 164"/>
                <a:gd name="T34" fmla="*/ 260 w 260"/>
                <a:gd name="T35" fmla="*/ 156 h 164"/>
                <a:gd name="T36" fmla="*/ 260 w 260"/>
                <a:gd name="T37" fmla="*/ 155 h 164"/>
                <a:gd name="T38" fmla="*/ 260 w 260"/>
                <a:gd name="T39" fmla="*/ 155 h 164"/>
                <a:gd name="T40" fmla="*/ 260 w 260"/>
                <a:gd name="T41" fmla="*/ 155 h 164"/>
                <a:gd name="T42" fmla="*/ 260 w 260"/>
                <a:gd name="T43" fmla="*/ 154 h 164"/>
                <a:gd name="T44" fmla="*/ 260 w 260"/>
                <a:gd name="T45" fmla="*/ 153 h 164"/>
                <a:gd name="T46" fmla="*/ 260 w 260"/>
                <a:gd name="T47" fmla="*/ 153 h 164"/>
                <a:gd name="T48" fmla="*/ 260 w 260"/>
                <a:gd name="T49" fmla="*/ 153 h 164"/>
                <a:gd name="T50" fmla="*/ 260 w 260"/>
                <a:gd name="T51" fmla="*/ 153 h 164"/>
                <a:gd name="T52" fmla="*/ 260 w 260"/>
                <a:gd name="T53" fmla="*/ 153 h 164"/>
                <a:gd name="T54" fmla="*/ 260 w 260"/>
                <a:gd name="T55" fmla="*/ 152 h 164"/>
                <a:gd name="T56" fmla="*/ 260 w 260"/>
                <a:gd name="T57" fmla="*/ 152 h 164"/>
                <a:gd name="T58" fmla="*/ 260 w 260"/>
                <a:gd name="T59" fmla="*/ 152 h 164"/>
                <a:gd name="T60" fmla="*/ 260 w 260"/>
                <a:gd name="T61" fmla="*/ 151 h 164"/>
                <a:gd name="T62" fmla="*/ 260 w 260"/>
                <a:gd name="T63" fmla="*/ 151 h 164"/>
                <a:gd name="T64" fmla="*/ 260 w 260"/>
                <a:gd name="T65" fmla="*/ 151 h 164"/>
                <a:gd name="T66" fmla="*/ 260 w 260"/>
                <a:gd name="T67" fmla="*/ 150 h 164"/>
                <a:gd name="T68" fmla="*/ 260 w 260"/>
                <a:gd name="T69" fmla="*/ 150 h 164"/>
                <a:gd name="T70" fmla="*/ 260 w 260"/>
                <a:gd name="T71" fmla="*/ 150 h 164"/>
                <a:gd name="T72" fmla="*/ 0 w 260"/>
                <a:gd name="T73" fmla="*/ 2 h 164"/>
                <a:gd name="T74" fmla="*/ 1 w 260"/>
                <a:gd name="T75" fmla="*/ 1 h 164"/>
                <a:gd name="T76" fmla="*/ 1 w 260"/>
                <a:gd name="T77" fmla="*/ 1 h 164"/>
                <a:gd name="T78" fmla="*/ 1 w 260"/>
                <a:gd name="T79" fmla="*/ 1 h 164"/>
                <a:gd name="T80" fmla="*/ 1 w 260"/>
                <a:gd name="T81" fmla="*/ 1 h 164"/>
                <a:gd name="T82" fmla="*/ 1 w 260"/>
                <a:gd name="T83" fmla="*/ 1 h 164"/>
                <a:gd name="T84" fmla="*/ 2 w 260"/>
                <a:gd name="T85" fmla="*/ 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0" h="164">
                  <a:moveTo>
                    <a:pt x="260" y="164"/>
                  </a:moveTo>
                  <a:cubicBezTo>
                    <a:pt x="260" y="164"/>
                    <a:pt x="260" y="164"/>
                    <a:pt x="260" y="164"/>
                  </a:cubicBezTo>
                  <a:cubicBezTo>
                    <a:pt x="260" y="164"/>
                    <a:pt x="260" y="164"/>
                    <a:pt x="260" y="164"/>
                  </a:cubicBezTo>
                  <a:moveTo>
                    <a:pt x="260" y="163"/>
                  </a:moveTo>
                  <a:cubicBezTo>
                    <a:pt x="260" y="163"/>
                    <a:pt x="260" y="163"/>
                    <a:pt x="260" y="163"/>
                  </a:cubicBezTo>
                  <a:cubicBezTo>
                    <a:pt x="260" y="163"/>
                    <a:pt x="260" y="163"/>
                    <a:pt x="260" y="163"/>
                  </a:cubicBezTo>
                  <a:moveTo>
                    <a:pt x="260" y="162"/>
                  </a:moveTo>
                  <a:cubicBezTo>
                    <a:pt x="260" y="162"/>
                    <a:pt x="260" y="162"/>
                    <a:pt x="260" y="162"/>
                  </a:cubicBezTo>
                  <a:cubicBezTo>
                    <a:pt x="260" y="162"/>
                    <a:pt x="260" y="162"/>
                    <a:pt x="260" y="162"/>
                  </a:cubicBezTo>
                  <a:moveTo>
                    <a:pt x="260" y="161"/>
                  </a:moveTo>
                  <a:cubicBezTo>
                    <a:pt x="260" y="161"/>
                    <a:pt x="260" y="161"/>
                    <a:pt x="260" y="161"/>
                  </a:cubicBezTo>
                  <a:cubicBezTo>
                    <a:pt x="260" y="161"/>
                    <a:pt x="260" y="161"/>
                    <a:pt x="260" y="161"/>
                  </a:cubicBezTo>
                  <a:moveTo>
                    <a:pt x="260" y="160"/>
                  </a:moveTo>
                  <a:cubicBezTo>
                    <a:pt x="260" y="160"/>
                    <a:pt x="260" y="160"/>
                    <a:pt x="260" y="160"/>
                  </a:cubicBezTo>
                  <a:cubicBezTo>
                    <a:pt x="260" y="160"/>
                    <a:pt x="260" y="160"/>
                    <a:pt x="260" y="160"/>
                  </a:cubicBezTo>
                  <a:moveTo>
                    <a:pt x="260" y="159"/>
                  </a:moveTo>
                  <a:cubicBezTo>
                    <a:pt x="260" y="159"/>
                    <a:pt x="260" y="160"/>
                    <a:pt x="260" y="160"/>
                  </a:cubicBezTo>
                  <a:cubicBezTo>
                    <a:pt x="260" y="160"/>
                    <a:pt x="260" y="159"/>
                    <a:pt x="260" y="159"/>
                  </a:cubicBezTo>
                  <a:moveTo>
                    <a:pt x="260" y="159"/>
                  </a:moveTo>
                  <a:cubicBezTo>
                    <a:pt x="260" y="159"/>
                    <a:pt x="260" y="159"/>
                    <a:pt x="260" y="159"/>
                  </a:cubicBezTo>
                  <a:cubicBezTo>
                    <a:pt x="260" y="159"/>
                    <a:pt x="260" y="159"/>
                    <a:pt x="260" y="159"/>
                  </a:cubicBezTo>
                  <a:moveTo>
                    <a:pt x="260" y="158"/>
                  </a:moveTo>
                  <a:cubicBezTo>
                    <a:pt x="260" y="158"/>
                    <a:pt x="260" y="158"/>
                    <a:pt x="260" y="158"/>
                  </a:cubicBezTo>
                  <a:cubicBezTo>
                    <a:pt x="260" y="158"/>
                    <a:pt x="260" y="158"/>
                    <a:pt x="260" y="158"/>
                  </a:cubicBezTo>
                  <a:moveTo>
                    <a:pt x="260" y="158"/>
                  </a:moveTo>
                  <a:cubicBezTo>
                    <a:pt x="260" y="158"/>
                    <a:pt x="260" y="158"/>
                    <a:pt x="260" y="158"/>
                  </a:cubicBezTo>
                  <a:cubicBezTo>
                    <a:pt x="260" y="158"/>
                    <a:pt x="260" y="158"/>
                    <a:pt x="260" y="158"/>
                  </a:cubicBezTo>
                  <a:moveTo>
                    <a:pt x="260" y="157"/>
                  </a:moveTo>
                  <a:cubicBezTo>
                    <a:pt x="260" y="157"/>
                    <a:pt x="260" y="157"/>
                    <a:pt x="260" y="157"/>
                  </a:cubicBezTo>
                  <a:cubicBezTo>
                    <a:pt x="260" y="157"/>
                    <a:pt x="260" y="157"/>
                    <a:pt x="260" y="157"/>
                  </a:cubicBezTo>
                  <a:moveTo>
                    <a:pt x="260" y="156"/>
                  </a:moveTo>
                  <a:cubicBezTo>
                    <a:pt x="260" y="157"/>
                    <a:pt x="260" y="157"/>
                    <a:pt x="260" y="157"/>
                  </a:cubicBezTo>
                  <a:cubicBezTo>
                    <a:pt x="260" y="157"/>
                    <a:pt x="260" y="157"/>
                    <a:pt x="260" y="156"/>
                  </a:cubicBezTo>
                  <a:moveTo>
                    <a:pt x="260" y="156"/>
                  </a:moveTo>
                  <a:cubicBezTo>
                    <a:pt x="260" y="156"/>
                    <a:pt x="260" y="156"/>
                    <a:pt x="260" y="156"/>
                  </a:cubicBezTo>
                  <a:cubicBezTo>
                    <a:pt x="260" y="156"/>
                    <a:pt x="260" y="156"/>
                    <a:pt x="260" y="156"/>
                  </a:cubicBezTo>
                  <a:moveTo>
                    <a:pt x="260" y="155"/>
                  </a:moveTo>
                  <a:cubicBezTo>
                    <a:pt x="260" y="155"/>
                    <a:pt x="260" y="155"/>
                    <a:pt x="260" y="155"/>
                  </a:cubicBezTo>
                  <a:cubicBezTo>
                    <a:pt x="260" y="155"/>
                    <a:pt x="260" y="155"/>
                    <a:pt x="260" y="155"/>
                  </a:cubicBezTo>
                  <a:moveTo>
                    <a:pt x="260" y="155"/>
                  </a:moveTo>
                  <a:cubicBezTo>
                    <a:pt x="260" y="155"/>
                    <a:pt x="260" y="155"/>
                    <a:pt x="260" y="155"/>
                  </a:cubicBezTo>
                  <a:cubicBezTo>
                    <a:pt x="260" y="155"/>
                    <a:pt x="260" y="155"/>
                    <a:pt x="260" y="155"/>
                  </a:cubicBezTo>
                  <a:moveTo>
                    <a:pt x="260" y="154"/>
                  </a:moveTo>
                  <a:cubicBezTo>
                    <a:pt x="260" y="154"/>
                    <a:pt x="260" y="154"/>
                    <a:pt x="260" y="154"/>
                  </a:cubicBezTo>
                  <a:cubicBezTo>
                    <a:pt x="260" y="154"/>
                    <a:pt x="260" y="154"/>
                    <a:pt x="260" y="154"/>
                  </a:cubicBezTo>
                  <a:moveTo>
                    <a:pt x="260" y="153"/>
                  </a:moveTo>
                  <a:cubicBezTo>
                    <a:pt x="260" y="154"/>
                    <a:pt x="260" y="154"/>
                    <a:pt x="260" y="154"/>
                  </a:cubicBezTo>
                  <a:cubicBezTo>
                    <a:pt x="260" y="154"/>
                    <a:pt x="260" y="154"/>
                    <a:pt x="260" y="153"/>
                  </a:cubicBezTo>
                  <a:moveTo>
                    <a:pt x="260" y="153"/>
                  </a:moveTo>
                  <a:cubicBezTo>
                    <a:pt x="260" y="153"/>
                    <a:pt x="260" y="153"/>
                    <a:pt x="260" y="153"/>
                  </a:cubicBezTo>
                  <a:cubicBezTo>
                    <a:pt x="260" y="153"/>
                    <a:pt x="260" y="153"/>
                    <a:pt x="260" y="153"/>
                  </a:cubicBezTo>
                  <a:moveTo>
                    <a:pt x="260" y="153"/>
                  </a:moveTo>
                  <a:cubicBezTo>
                    <a:pt x="260" y="153"/>
                    <a:pt x="260" y="153"/>
                    <a:pt x="260" y="153"/>
                  </a:cubicBezTo>
                  <a:cubicBezTo>
                    <a:pt x="260" y="153"/>
                    <a:pt x="260" y="153"/>
                    <a:pt x="260" y="153"/>
                  </a:cubicBezTo>
                  <a:moveTo>
                    <a:pt x="260" y="152"/>
                  </a:moveTo>
                  <a:cubicBezTo>
                    <a:pt x="260" y="152"/>
                    <a:pt x="260" y="152"/>
                    <a:pt x="260" y="152"/>
                  </a:cubicBezTo>
                  <a:cubicBezTo>
                    <a:pt x="260" y="152"/>
                    <a:pt x="260" y="152"/>
                    <a:pt x="260" y="152"/>
                  </a:cubicBezTo>
                  <a:moveTo>
                    <a:pt x="260" y="152"/>
                  </a:moveTo>
                  <a:cubicBezTo>
                    <a:pt x="260" y="152"/>
                    <a:pt x="260" y="152"/>
                    <a:pt x="260" y="152"/>
                  </a:cubicBezTo>
                  <a:cubicBezTo>
                    <a:pt x="260" y="152"/>
                    <a:pt x="260" y="152"/>
                    <a:pt x="260" y="152"/>
                  </a:cubicBezTo>
                  <a:moveTo>
                    <a:pt x="260" y="151"/>
                  </a:moveTo>
                  <a:cubicBezTo>
                    <a:pt x="260" y="151"/>
                    <a:pt x="260" y="151"/>
                    <a:pt x="260" y="151"/>
                  </a:cubicBezTo>
                  <a:cubicBezTo>
                    <a:pt x="260" y="151"/>
                    <a:pt x="260" y="151"/>
                    <a:pt x="260" y="151"/>
                  </a:cubicBezTo>
                  <a:moveTo>
                    <a:pt x="260" y="151"/>
                  </a:moveTo>
                  <a:cubicBezTo>
                    <a:pt x="260" y="151"/>
                    <a:pt x="260" y="151"/>
                    <a:pt x="260" y="151"/>
                  </a:cubicBezTo>
                  <a:cubicBezTo>
                    <a:pt x="260" y="151"/>
                    <a:pt x="260" y="151"/>
                    <a:pt x="260" y="151"/>
                  </a:cubicBezTo>
                  <a:moveTo>
                    <a:pt x="260" y="150"/>
                  </a:moveTo>
                  <a:cubicBezTo>
                    <a:pt x="260" y="150"/>
                    <a:pt x="260" y="150"/>
                    <a:pt x="260" y="150"/>
                  </a:cubicBezTo>
                  <a:cubicBezTo>
                    <a:pt x="260" y="150"/>
                    <a:pt x="260" y="150"/>
                    <a:pt x="260" y="150"/>
                  </a:cubicBezTo>
                  <a:moveTo>
                    <a:pt x="260" y="150"/>
                  </a:moveTo>
                  <a:cubicBezTo>
                    <a:pt x="260" y="150"/>
                    <a:pt x="260" y="150"/>
                    <a:pt x="260" y="150"/>
                  </a:cubicBezTo>
                  <a:cubicBezTo>
                    <a:pt x="260" y="150"/>
                    <a:pt x="260" y="150"/>
                    <a:pt x="260" y="150"/>
                  </a:cubicBezTo>
                  <a:moveTo>
                    <a:pt x="0" y="1"/>
                  </a:moveTo>
                  <a:cubicBezTo>
                    <a:pt x="0" y="1"/>
                    <a:pt x="0" y="2"/>
                    <a:pt x="0" y="2"/>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0"/>
                  </a:move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1" name="ísḻîḑê"/>
            <p:cNvSpPr/>
            <p:nvPr/>
          </p:nvSpPr>
          <p:spPr bwMode="auto">
            <a:xfrm>
              <a:off x="4360863" y="1187450"/>
              <a:ext cx="1087438" cy="1085850"/>
            </a:xfrm>
            <a:custGeom>
              <a:avLst/>
              <a:gdLst>
                <a:gd name="T0" fmla="*/ 171 w 429"/>
                <a:gd name="T1" fmla="*/ 27 h 430"/>
                <a:gd name="T2" fmla="*/ 171 w 429"/>
                <a:gd name="T3" fmla="*/ 27 h 430"/>
                <a:gd name="T4" fmla="*/ 170 w 429"/>
                <a:gd name="T5" fmla="*/ 28 h 430"/>
                <a:gd name="T6" fmla="*/ 170 w 429"/>
                <a:gd name="T7" fmla="*/ 28 h 430"/>
                <a:gd name="T8" fmla="*/ 170 w 429"/>
                <a:gd name="T9" fmla="*/ 28 h 430"/>
                <a:gd name="T10" fmla="*/ 169 w 429"/>
                <a:gd name="T11" fmla="*/ 28 h 430"/>
                <a:gd name="T12" fmla="*/ 0 w 429"/>
                <a:gd name="T13" fmla="*/ 237 h 430"/>
                <a:gd name="T14" fmla="*/ 365 w 429"/>
                <a:gd name="T15" fmla="*/ 383 h 430"/>
                <a:gd name="T16" fmla="*/ 255 w 429"/>
                <a:gd name="T17" fmla="*/ 319 h 430"/>
                <a:gd name="T18" fmla="*/ 253 w 429"/>
                <a:gd name="T19" fmla="*/ 315 h 430"/>
                <a:gd name="T20" fmla="*/ 253 w 429"/>
                <a:gd name="T21" fmla="*/ 315 h 430"/>
                <a:gd name="T22" fmla="*/ 253 w 429"/>
                <a:gd name="T23" fmla="*/ 314 h 430"/>
                <a:gd name="T24" fmla="*/ 262 w 429"/>
                <a:gd name="T25" fmla="*/ 302 h 430"/>
                <a:gd name="T26" fmla="*/ 375 w 429"/>
                <a:gd name="T27" fmla="*/ 366 h 430"/>
                <a:gd name="T28" fmla="*/ 429 w 429"/>
                <a:gd name="T29" fmla="*/ 191 h 430"/>
                <a:gd name="T30" fmla="*/ 429 w 429"/>
                <a:gd name="T31" fmla="*/ 190 h 430"/>
                <a:gd name="T32" fmla="*/ 429 w 429"/>
                <a:gd name="T33" fmla="*/ 189 h 430"/>
                <a:gd name="T34" fmla="*/ 429 w 429"/>
                <a:gd name="T35" fmla="*/ 188 h 430"/>
                <a:gd name="T36" fmla="*/ 429 w 429"/>
                <a:gd name="T37" fmla="*/ 187 h 430"/>
                <a:gd name="T38" fmla="*/ 429 w 429"/>
                <a:gd name="T39" fmla="*/ 186 h 430"/>
                <a:gd name="T40" fmla="*/ 429 w 429"/>
                <a:gd name="T41" fmla="*/ 186 h 430"/>
                <a:gd name="T42" fmla="*/ 429 w 429"/>
                <a:gd name="T43" fmla="*/ 185 h 430"/>
                <a:gd name="T44" fmla="*/ 429 w 429"/>
                <a:gd name="T45" fmla="*/ 185 h 430"/>
                <a:gd name="T46" fmla="*/ 429 w 429"/>
                <a:gd name="T47" fmla="*/ 184 h 430"/>
                <a:gd name="T48" fmla="*/ 429 w 429"/>
                <a:gd name="T49" fmla="*/ 183 h 430"/>
                <a:gd name="T50" fmla="*/ 429 w 429"/>
                <a:gd name="T51" fmla="*/ 183 h 430"/>
                <a:gd name="T52" fmla="*/ 429 w 429"/>
                <a:gd name="T53" fmla="*/ 182 h 430"/>
                <a:gd name="T54" fmla="*/ 429 w 429"/>
                <a:gd name="T55" fmla="*/ 182 h 430"/>
                <a:gd name="T56" fmla="*/ 429 w 429"/>
                <a:gd name="T57" fmla="*/ 181 h 430"/>
                <a:gd name="T58" fmla="*/ 429 w 429"/>
                <a:gd name="T59" fmla="*/ 180 h 430"/>
                <a:gd name="T60" fmla="*/ 429 w 429"/>
                <a:gd name="T61" fmla="*/ 180 h 430"/>
                <a:gd name="T62" fmla="*/ 429 w 429"/>
                <a:gd name="T63" fmla="*/ 180 h 430"/>
                <a:gd name="T64" fmla="*/ 429 w 429"/>
                <a:gd name="T65" fmla="*/ 179 h 430"/>
                <a:gd name="T66" fmla="*/ 429 w 429"/>
                <a:gd name="T67" fmla="*/ 179 h 430"/>
                <a:gd name="T68" fmla="*/ 429 w 429"/>
                <a:gd name="T69" fmla="*/ 178 h 430"/>
                <a:gd name="T70" fmla="*/ 429 w 429"/>
                <a:gd name="T71" fmla="*/ 178 h 430"/>
                <a:gd name="T72" fmla="*/ 429 w 429"/>
                <a:gd name="T73" fmla="*/ 177 h 430"/>
                <a:gd name="T74" fmla="*/ 429 w 429"/>
                <a:gd name="T75" fmla="*/ 177 h 430"/>
                <a:gd name="T76" fmla="*/ 371 w 429"/>
                <a:gd name="T77" fmla="*/ 46 h 430"/>
                <a:gd name="T78" fmla="*/ 261 w 429"/>
                <a:gd name="T7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9" h="430">
                  <a:moveTo>
                    <a:pt x="261" y="0"/>
                  </a:moveTo>
                  <a:cubicBezTo>
                    <a:pt x="234" y="0"/>
                    <a:pt x="203" y="9"/>
                    <a:pt x="171" y="27"/>
                  </a:cubicBezTo>
                  <a:cubicBezTo>
                    <a:pt x="171" y="27"/>
                    <a:pt x="171" y="27"/>
                    <a:pt x="171" y="27"/>
                  </a:cubicBezTo>
                  <a:cubicBezTo>
                    <a:pt x="171" y="27"/>
                    <a:pt x="171" y="27"/>
                    <a:pt x="171" y="27"/>
                  </a:cubicBezTo>
                  <a:cubicBezTo>
                    <a:pt x="171" y="28"/>
                    <a:pt x="171" y="28"/>
                    <a:pt x="171" y="28"/>
                  </a:cubicBezTo>
                  <a:cubicBezTo>
                    <a:pt x="171" y="28"/>
                    <a:pt x="171"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69" y="28"/>
                    <a:pt x="169" y="28"/>
                    <a:pt x="169" y="28"/>
                  </a:cubicBezTo>
                  <a:cubicBezTo>
                    <a:pt x="169" y="28"/>
                    <a:pt x="169" y="28"/>
                    <a:pt x="169" y="29"/>
                  </a:cubicBezTo>
                  <a:cubicBezTo>
                    <a:pt x="97" y="71"/>
                    <a:pt x="35" y="151"/>
                    <a:pt x="0" y="237"/>
                  </a:cubicBezTo>
                  <a:cubicBezTo>
                    <a:pt x="333" y="430"/>
                    <a:pt x="333" y="430"/>
                    <a:pt x="333" y="430"/>
                  </a:cubicBezTo>
                  <a:cubicBezTo>
                    <a:pt x="345" y="415"/>
                    <a:pt x="355" y="399"/>
                    <a:pt x="365" y="383"/>
                  </a:cubicBezTo>
                  <a:cubicBezTo>
                    <a:pt x="255" y="319"/>
                    <a:pt x="255" y="319"/>
                    <a:pt x="255" y="319"/>
                  </a:cubicBezTo>
                  <a:cubicBezTo>
                    <a:pt x="255" y="319"/>
                    <a:pt x="255" y="319"/>
                    <a:pt x="255" y="319"/>
                  </a:cubicBezTo>
                  <a:cubicBezTo>
                    <a:pt x="254" y="318"/>
                    <a:pt x="253" y="317"/>
                    <a:pt x="253" y="315"/>
                  </a:cubicBezTo>
                  <a:cubicBezTo>
                    <a:pt x="253" y="315"/>
                    <a:pt x="253" y="315"/>
                    <a:pt x="253" y="315"/>
                  </a:cubicBezTo>
                  <a:cubicBezTo>
                    <a:pt x="253" y="315"/>
                    <a:pt x="253" y="315"/>
                    <a:pt x="253" y="315"/>
                  </a:cubicBezTo>
                  <a:cubicBezTo>
                    <a:pt x="253" y="315"/>
                    <a:pt x="253" y="315"/>
                    <a:pt x="253" y="315"/>
                  </a:cubicBezTo>
                  <a:cubicBezTo>
                    <a:pt x="253" y="315"/>
                    <a:pt x="253" y="315"/>
                    <a:pt x="253" y="315"/>
                  </a:cubicBezTo>
                  <a:cubicBezTo>
                    <a:pt x="253" y="315"/>
                    <a:pt x="253" y="315"/>
                    <a:pt x="253" y="314"/>
                  </a:cubicBezTo>
                  <a:cubicBezTo>
                    <a:pt x="253" y="310"/>
                    <a:pt x="256" y="305"/>
                    <a:pt x="259" y="303"/>
                  </a:cubicBezTo>
                  <a:cubicBezTo>
                    <a:pt x="261" y="302"/>
                    <a:pt x="262" y="302"/>
                    <a:pt x="262" y="302"/>
                  </a:cubicBezTo>
                  <a:cubicBezTo>
                    <a:pt x="263" y="302"/>
                    <a:pt x="264" y="302"/>
                    <a:pt x="264" y="303"/>
                  </a:cubicBezTo>
                  <a:cubicBezTo>
                    <a:pt x="375" y="366"/>
                    <a:pt x="375" y="366"/>
                    <a:pt x="375" y="366"/>
                  </a:cubicBezTo>
                  <a:cubicBezTo>
                    <a:pt x="406" y="310"/>
                    <a:pt x="426" y="249"/>
                    <a:pt x="429" y="191"/>
                  </a:cubicBezTo>
                  <a:cubicBezTo>
                    <a:pt x="429" y="191"/>
                    <a:pt x="429" y="191"/>
                    <a:pt x="429" y="191"/>
                  </a:cubicBezTo>
                  <a:cubicBezTo>
                    <a:pt x="429" y="191"/>
                    <a:pt x="429" y="190"/>
                    <a:pt x="429" y="190"/>
                  </a:cubicBezTo>
                  <a:cubicBezTo>
                    <a:pt x="429" y="190"/>
                    <a:pt x="429" y="190"/>
                    <a:pt x="429" y="190"/>
                  </a:cubicBezTo>
                  <a:cubicBezTo>
                    <a:pt x="429" y="190"/>
                    <a:pt x="429" y="190"/>
                    <a:pt x="429" y="189"/>
                  </a:cubicBezTo>
                  <a:cubicBezTo>
                    <a:pt x="429" y="189"/>
                    <a:pt x="429" y="189"/>
                    <a:pt x="429" y="189"/>
                  </a:cubicBezTo>
                  <a:cubicBezTo>
                    <a:pt x="429" y="189"/>
                    <a:pt x="429" y="189"/>
                    <a:pt x="429" y="188"/>
                  </a:cubicBezTo>
                  <a:cubicBezTo>
                    <a:pt x="429" y="188"/>
                    <a:pt x="429" y="188"/>
                    <a:pt x="429" y="188"/>
                  </a:cubicBezTo>
                  <a:cubicBezTo>
                    <a:pt x="429" y="188"/>
                    <a:pt x="429" y="187"/>
                    <a:pt x="429" y="187"/>
                  </a:cubicBezTo>
                  <a:cubicBezTo>
                    <a:pt x="429" y="187"/>
                    <a:pt x="429" y="187"/>
                    <a:pt x="429" y="187"/>
                  </a:cubicBezTo>
                  <a:cubicBezTo>
                    <a:pt x="429" y="187"/>
                    <a:pt x="429" y="187"/>
                    <a:pt x="429" y="187"/>
                  </a:cubicBezTo>
                  <a:cubicBezTo>
                    <a:pt x="429" y="187"/>
                    <a:pt x="429" y="186"/>
                    <a:pt x="429" y="186"/>
                  </a:cubicBezTo>
                  <a:cubicBezTo>
                    <a:pt x="429" y="186"/>
                    <a:pt x="429" y="186"/>
                    <a:pt x="429" y="186"/>
                  </a:cubicBezTo>
                  <a:cubicBezTo>
                    <a:pt x="429" y="186"/>
                    <a:pt x="429" y="186"/>
                    <a:pt x="429" y="186"/>
                  </a:cubicBezTo>
                  <a:cubicBezTo>
                    <a:pt x="429" y="186"/>
                    <a:pt x="429" y="185"/>
                    <a:pt x="429" y="185"/>
                  </a:cubicBezTo>
                  <a:cubicBezTo>
                    <a:pt x="429" y="185"/>
                    <a:pt x="429" y="185"/>
                    <a:pt x="429" y="185"/>
                  </a:cubicBezTo>
                  <a:cubicBezTo>
                    <a:pt x="429" y="185"/>
                    <a:pt x="429" y="185"/>
                    <a:pt x="429" y="185"/>
                  </a:cubicBezTo>
                  <a:cubicBezTo>
                    <a:pt x="429" y="185"/>
                    <a:pt x="429" y="185"/>
                    <a:pt x="429" y="185"/>
                  </a:cubicBezTo>
                  <a:cubicBezTo>
                    <a:pt x="429" y="184"/>
                    <a:pt x="429" y="184"/>
                    <a:pt x="429" y="184"/>
                  </a:cubicBezTo>
                  <a:cubicBezTo>
                    <a:pt x="429" y="184"/>
                    <a:pt x="429" y="184"/>
                    <a:pt x="429" y="184"/>
                  </a:cubicBezTo>
                  <a:cubicBezTo>
                    <a:pt x="429" y="184"/>
                    <a:pt x="429" y="184"/>
                    <a:pt x="429" y="184"/>
                  </a:cubicBezTo>
                  <a:cubicBezTo>
                    <a:pt x="429" y="184"/>
                    <a:pt x="429" y="184"/>
                    <a:pt x="429" y="183"/>
                  </a:cubicBezTo>
                  <a:cubicBezTo>
                    <a:pt x="429" y="183"/>
                    <a:pt x="429" y="183"/>
                    <a:pt x="429" y="183"/>
                  </a:cubicBezTo>
                  <a:cubicBezTo>
                    <a:pt x="429" y="183"/>
                    <a:pt x="429" y="183"/>
                    <a:pt x="429" y="183"/>
                  </a:cubicBezTo>
                  <a:cubicBezTo>
                    <a:pt x="429" y="183"/>
                    <a:pt x="429" y="182"/>
                    <a:pt x="429" y="182"/>
                  </a:cubicBezTo>
                  <a:cubicBezTo>
                    <a:pt x="429" y="182"/>
                    <a:pt x="429" y="182"/>
                    <a:pt x="429" y="182"/>
                  </a:cubicBezTo>
                  <a:cubicBezTo>
                    <a:pt x="429" y="182"/>
                    <a:pt x="429" y="182"/>
                    <a:pt x="429" y="182"/>
                  </a:cubicBezTo>
                  <a:cubicBezTo>
                    <a:pt x="429" y="182"/>
                    <a:pt x="429" y="182"/>
                    <a:pt x="429" y="182"/>
                  </a:cubicBezTo>
                  <a:cubicBezTo>
                    <a:pt x="429" y="181"/>
                    <a:pt x="429" y="181"/>
                    <a:pt x="429" y="181"/>
                  </a:cubicBezTo>
                  <a:cubicBezTo>
                    <a:pt x="429" y="181"/>
                    <a:pt x="429" y="181"/>
                    <a:pt x="429" y="181"/>
                  </a:cubicBezTo>
                  <a:cubicBezTo>
                    <a:pt x="429" y="181"/>
                    <a:pt x="429" y="181"/>
                    <a:pt x="429" y="181"/>
                  </a:cubicBezTo>
                  <a:cubicBezTo>
                    <a:pt x="429" y="181"/>
                    <a:pt x="429" y="181"/>
                    <a:pt x="429" y="180"/>
                  </a:cubicBezTo>
                  <a:cubicBezTo>
                    <a:pt x="429" y="180"/>
                    <a:pt x="429" y="180"/>
                    <a:pt x="429" y="180"/>
                  </a:cubicBezTo>
                  <a:cubicBezTo>
                    <a:pt x="429" y="180"/>
                    <a:pt x="429" y="180"/>
                    <a:pt x="429" y="180"/>
                  </a:cubicBezTo>
                  <a:cubicBezTo>
                    <a:pt x="429" y="180"/>
                    <a:pt x="429" y="180"/>
                    <a:pt x="429" y="180"/>
                  </a:cubicBezTo>
                  <a:cubicBezTo>
                    <a:pt x="429" y="180"/>
                    <a:pt x="429" y="180"/>
                    <a:pt x="429" y="180"/>
                  </a:cubicBezTo>
                  <a:cubicBezTo>
                    <a:pt x="429" y="179"/>
                    <a:pt x="429" y="179"/>
                    <a:pt x="429" y="179"/>
                  </a:cubicBezTo>
                  <a:cubicBezTo>
                    <a:pt x="429" y="179"/>
                    <a:pt x="429" y="179"/>
                    <a:pt x="429" y="179"/>
                  </a:cubicBezTo>
                  <a:cubicBezTo>
                    <a:pt x="429" y="179"/>
                    <a:pt x="429" y="179"/>
                    <a:pt x="429" y="179"/>
                  </a:cubicBezTo>
                  <a:cubicBezTo>
                    <a:pt x="429" y="179"/>
                    <a:pt x="429" y="179"/>
                    <a:pt x="429" y="179"/>
                  </a:cubicBezTo>
                  <a:cubicBezTo>
                    <a:pt x="429" y="178"/>
                    <a:pt x="429" y="178"/>
                    <a:pt x="429" y="178"/>
                  </a:cubicBezTo>
                  <a:cubicBezTo>
                    <a:pt x="429" y="178"/>
                    <a:pt x="429" y="178"/>
                    <a:pt x="429" y="178"/>
                  </a:cubicBezTo>
                  <a:cubicBezTo>
                    <a:pt x="429" y="178"/>
                    <a:pt x="429" y="178"/>
                    <a:pt x="429" y="178"/>
                  </a:cubicBezTo>
                  <a:cubicBezTo>
                    <a:pt x="429" y="178"/>
                    <a:pt x="429" y="178"/>
                    <a:pt x="429" y="178"/>
                  </a:cubicBezTo>
                  <a:cubicBezTo>
                    <a:pt x="429" y="177"/>
                    <a:pt x="429" y="177"/>
                    <a:pt x="429" y="177"/>
                  </a:cubicBezTo>
                  <a:cubicBezTo>
                    <a:pt x="429" y="177"/>
                    <a:pt x="429" y="177"/>
                    <a:pt x="429" y="177"/>
                  </a:cubicBezTo>
                  <a:cubicBezTo>
                    <a:pt x="429" y="177"/>
                    <a:pt x="429" y="177"/>
                    <a:pt x="429" y="177"/>
                  </a:cubicBezTo>
                  <a:cubicBezTo>
                    <a:pt x="429" y="177"/>
                    <a:pt x="429" y="177"/>
                    <a:pt x="429" y="177"/>
                  </a:cubicBezTo>
                  <a:cubicBezTo>
                    <a:pt x="429" y="176"/>
                    <a:pt x="429" y="176"/>
                    <a:pt x="429" y="176"/>
                  </a:cubicBezTo>
                  <a:cubicBezTo>
                    <a:pt x="429" y="112"/>
                    <a:pt x="407" y="67"/>
                    <a:pt x="371" y="46"/>
                  </a:cubicBezTo>
                  <a:cubicBezTo>
                    <a:pt x="313" y="13"/>
                    <a:pt x="313" y="13"/>
                    <a:pt x="313" y="13"/>
                  </a:cubicBezTo>
                  <a:cubicBezTo>
                    <a:pt x="298" y="4"/>
                    <a:pt x="280" y="0"/>
                    <a:pt x="261"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2" name="íṥľîde"/>
            <p:cNvSpPr/>
            <p:nvPr/>
          </p:nvSpPr>
          <p:spPr bwMode="auto">
            <a:xfrm>
              <a:off x="4432300" y="1176338"/>
              <a:ext cx="1016000" cy="1497013"/>
            </a:xfrm>
            <a:custGeom>
              <a:avLst/>
              <a:gdLst>
                <a:gd name="T0" fmla="*/ 201 w 401"/>
                <a:gd name="T1" fmla="*/ 64 h 592"/>
                <a:gd name="T2" fmla="*/ 0 w 401"/>
                <a:gd name="T3" fmla="*/ 412 h 592"/>
                <a:gd name="T4" fmla="*/ 201 w 401"/>
                <a:gd name="T5" fmla="*/ 528 h 592"/>
                <a:gd name="T6" fmla="*/ 401 w 401"/>
                <a:gd name="T7" fmla="*/ 180 h 592"/>
                <a:gd name="T8" fmla="*/ 201 w 401"/>
                <a:gd name="T9" fmla="*/ 64 h 592"/>
              </a:gdLst>
              <a:ahLst/>
              <a:cxnLst>
                <a:cxn ang="0">
                  <a:pos x="T0" y="T1"/>
                </a:cxn>
                <a:cxn ang="0">
                  <a:pos x="T2" y="T3"/>
                </a:cxn>
                <a:cxn ang="0">
                  <a:pos x="T4" y="T5"/>
                </a:cxn>
                <a:cxn ang="0">
                  <a:pos x="T6" y="T7"/>
                </a:cxn>
                <a:cxn ang="0">
                  <a:pos x="T8" y="T9"/>
                </a:cxn>
              </a:cxnLst>
              <a:rect l="0" t="0" r="r" b="b"/>
              <a:pathLst>
                <a:path w="401" h="592">
                  <a:moveTo>
                    <a:pt x="201" y="64"/>
                  </a:moveTo>
                  <a:cubicBezTo>
                    <a:pt x="90" y="128"/>
                    <a:pt x="0" y="284"/>
                    <a:pt x="0" y="412"/>
                  </a:cubicBezTo>
                  <a:cubicBezTo>
                    <a:pt x="0" y="540"/>
                    <a:pt x="90" y="592"/>
                    <a:pt x="201" y="528"/>
                  </a:cubicBezTo>
                  <a:cubicBezTo>
                    <a:pt x="311" y="464"/>
                    <a:pt x="401" y="308"/>
                    <a:pt x="401" y="180"/>
                  </a:cubicBezTo>
                  <a:cubicBezTo>
                    <a:pt x="401" y="52"/>
                    <a:pt x="311" y="0"/>
                    <a:pt x="201" y="64"/>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3" name="isḷídè"/>
            <p:cNvSpPr/>
            <p:nvPr/>
          </p:nvSpPr>
          <p:spPr bwMode="auto">
            <a:xfrm>
              <a:off x="4505325" y="1282700"/>
              <a:ext cx="871538" cy="1284288"/>
            </a:xfrm>
            <a:custGeom>
              <a:avLst/>
              <a:gdLst>
                <a:gd name="T0" fmla="*/ 172 w 344"/>
                <a:gd name="T1" fmla="*/ 55 h 508"/>
                <a:gd name="T2" fmla="*/ 0 w 344"/>
                <a:gd name="T3" fmla="*/ 353 h 508"/>
                <a:gd name="T4" fmla="*/ 172 w 344"/>
                <a:gd name="T5" fmla="*/ 453 h 508"/>
                <a:gd name="T6" fmla="*/ 344 w 344"/>
                <a:gd name="T7" fmla="*/ 155 h 508"/>
                <a:gd name="T8" fmla="*/ 172 w 344"/>
                <a:gd name="T9" fmla="*/ 55 h 508"/>
              </a:gdLst>
              <a:ahLst/>
              <a:cxnLst>
                <a:cxn ang="0">
                  <a:pos x="T0" y="T1"/>
                </a:cxn>
                <a:cxn ang="0">
                  <a:pos x="T2" y="T3"/>
                </a:cxn>
                <a:cxn ang="0">
                  <a:pos x="T4" y="T5"/>
                </a:cxn>
                <a:cxn ang="0">
                  <a:pos x="T6" y="T7"/>
                </a:cxn>
                <a:cxn ang="0">
                  <a:pos x="T8" y="T9"/>
                </a:cxn>
              </a:cxnLst>
              <a:rect l="0" t="0" r="r" b="b"/>
              <a:pathLst>
                <a:path w="344" h="508">
                  <a:moveTo>
                    <a:pt x="172" y="55"/>
                  </a:moveTo>
                  <a:cubicBezTo>
                    <a:pt x="77" y="110"/>
                    <a:pt x="0" y="244"/>
                    <a:pt x="0" y="353"/>
                  </a:cubicBezTo>
                  <a:cubicBezTo>
                    <a:pt x="0" y="463"/>
                    <a:pt x="77" y="508"/>
                    <a:pt x="172" y="453"/>
                  </a:cubicBezTo>
                  <a:cubicBezTo>
                    <a:pt x="267" y="398"/>
                    <a:pt x="344" y="264"/>
                    <a:pt x="344" y="155"/>
                  </a:cubicBezTo>
                  <a:cubicBezTo>
                    <a:pt x="344" y="45"/>
                    <a:pt x="267" y="0"/>
                    <a:pt x="172" y="55"/>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4" name="íṥlîdé"/>
            <p:cNvSpPr/>
            <p:nvPr/>
          </p:nvSpPr>
          <p:spPr bwMode="auto">
            <a:xfrm>
              <a:off x="4576763" y="1389063"/>
              <a:ext cx="727075" cy="1071563"/>
            </a:xfrm>
            <a:custGeom>
              <a:avLst/>
              <a:gdLst>
                <a:gd name="T0" fmla="*/ 144 w 287"/>
                <a:gd name="T1" fmla="*/ 46 h 424"/>
                <a:gd name="T2" fmla="*/ 0 w 287"/>
                <a:gd name="T3" fmla="*/ 295 h 424"/>
                <a:gd name="T4" fmla="*/ 144 w 287"/>
                <a:gd name="T5" fmla="*/ 378 h 424"/>
                <a:gd name="T6" fmla="*/ 287 w 287"/>
                <a:gd name="T7" fmla="*/ 129 h 424"/>
                <a:gd name="T8" fmla="*/ 144 w 287"/>
                <a:gd name="T9" fmla="*/ 46 h 424"/>
              </a:gdLst>
              <a:ahLst/>
              <a:cxnLst>
                <a:cxn ang="0">
                  <a:pos x="T0" y="T1"/>
                </a:cxn>
                <a:cxn ang="0">
                  <a:pos x="T2" y="T3"/>
                </a:cxn>
                <a:cxn ang="0">
                  <a:pos x="T4" y="T5"/>
                </a:cxn>
                <a:cxn ang="0">
                  <a:pos x="T6" y="T7"/>
                </a:cxn>
                <a:cxn ang="0">
                  <a:pos x="T8" y="T9"/>
                </a:cxn>
              </a:cxnLst>
              <a:rect l="0" t="0" r="r" b="b"/>
              <a:pathLst>
                <a:path w="287" h="424">
                  <a:moveTo>
                    <a:pt x="144" y="46"/>
                  </a:moveTo>
                  <a:cubicBezTo>
                    <a:pt x="64" y="92"/>
                    <a:pt x="0" y="203"/>
                    <a:pt x="0" y="295"/>
                  </a:cubicBezTo>
                  <a:cubicBezTo>
                    <a:pt x="0" y="386"/>
                    <a:pt x="64" y="424"/>
                    <a:pt x="144" y="378"/>
                  </a:cubicBezTo>
                  <a:cubicBezTo>
                    <a:pt x="223" y="332"/>
                    <a:pt x="287" y="221"/>
                    <a:pt x="287" y="129"/>
                  </a:cubicBezTo>
                  <a:cubicBezTo>
                    <a:pt x="287" y="37"/>
                    <a:pt x="223" y="0"/>
                    <a:pt x="144" y="46"/>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5" name="îṧlîḑe"/>
            <p:cNvSpPr/>
            <p:nvPr/>
          </p:nvSpPr>
          <p:spPr bwMode="auto">
            <a:xfrm>
              <a:off x="4649788" y="1495425"/>
              <a:ext cx="582613" cy="858838"/>
            </a:xfrm>
            <a:custGeom>
              <a:avLst/>
              <a:gdLst>
                <a:gd name="T0" fmla="*/ 115 w 230"/>
                <a:gd name="T1" fmla="*/ 37 h 340"/>
                <a:gd name="T2" fmla="*/ 0 w 230"/>
                <a:gd name="T3" fmla="*/ 236 h 340"/>
                <a:gd name="T4" fmla="*/ 115 w 230"/>
                <a:gd name="T5" fmla="*/ 303 h 340"/>
                <a:gd name="T6" fmla="*/ 230 w 230"/>
                <a:gd name="T7" fmla="*/ 104 h 340"/>
                <a:gd name="T8" fmla="*/ 115 w 230"/>
                <a:gd name="T9" fmla="*/ 37 h 340"/>
              </a:gdLst>
              <a:ahLst/>
              <a:cxnLst>
                <a:cxn ang="0">
                  <a:pos x="T0" y="T1"/>
                </a:cxn>
                <a:cxn ang="0">
                  <a:pos x="T2" y="T3"/>
                </a:cxn>
                <a:cxn ang="0">
                  <a:pos x="T4" y="T5"/>
                </a:cxn>
                <a:cxn ang="0">
                  <a:pos x="T6" y="T7"/>
                </a:cxn>
                <a:cxn ang="0">
                  <a:pos x="T8" y="T9"/>
                </a:cxn>
              </a:cxnLst>
              <a:rect l="0" t="0" r="r" b="b"/>
              <a:pathLst>
                <a:path w="230" h="340">
                  <a:moveTo>
                    <a:pt x="115" y="37"/>
                  </a:moveTo>
                  <a:cubicBezTo>
                    <a:pt x="51" y="74"/>
                    <a:pt x="0" y="163"/>
                    <a:pt x="0" y="236"/>
                  </a:cubicBezTo>
                  <a:cubicBezTo>
                    <a:pt x="0" y="310"/>
                    <a:pt x="51" y="340"/>
                    <a:pt x="115" y="303"/>
                  </a:cubicBezTo>
                  <a:cubicBezTo>
                    <a:pt x="178" y="266"/>
                    <a:pt x="230" y="177"/>
                    <a:pt x="230" y="104"/>
                  </a:cubicBezTo>
                  <a:cubicBezTo>
                    <a:pt x="230" y="30"/>
                    <a:pt x="178" y="0"/>
                    <a:pt x="115" y="37"/>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6" name="îŝliḓe"/>
            <p:cNvSpPr/>
            <p:nvPr/>
          </p:nvSpPr>
          <p:spPr bwMode="auto">
            <a:xfrm>
              <a:off x="4721225" y="1601788"/>
              <a:ext cx="438150" cy="646113"/>
            </a:xfrm>
            <a:custGeom>
              <a:avLst/>
              <a:gdLst>
                <a:gd name="T0" fmla="*/ 87 w 173"/>
                <a:gd name="T1" fmla="*/ 28 h 256"/>
                <a:gd name="T2" fmla="*/ 0 w 173"/>
                <a:gd name="T3" fmla="*/ 178 h 256"/>
                <a:gd name="T4" fmla="*/ 87 w 173"/>
                <a:gd name="T5" fmla="*/ 228 h 256"/>
                <a:gd name="T6" fmla="*/ 173 w 173"/>
                <a:gd name="T7" fmla="*/ 78 h 256"/>
                <a:gd name="T8" fmla="*/ 87 w 173"/>
                <a:gd name="T9" fmla="*/ 28 h 256"/>
              </a:gdLst>
              <a:ahLst/>
              <a:cxnLst>
                <a:cxn ang="0">
                  <a:pos x="T0" y="T1"/>
                </a:cxn>
                <a:cxn ang="0">
                  <a:pos x="T2" y="T3"/>
                </a:cxn>
                <a:cxn ang="0">
                  <a:pos x="T4" y="T5"/>
                </a:cxn>
                <a:cxn ang="0">
                  <a:pos x="T6" y="T7"/>
                </a:cxn>
                <a:cxn ang="0">
                  <a:pos x="T8" y="T9"/>
                </a:cxn>
              </a:cxnLst>
              <a:rect l="0" t="0" r="r" b="b"/>
              <a:pathLst>
                <a:path w="173" h="256">
                  <a:moveTo>
                    <a:pt x="87" y="28"/>
                  </a:moveTo>
                  <a:cubicBezTo>
                    <a:pt x="39" y="56"/>
                    <a:pt x="0" y="123"/>
                    <a:pt x="0" y="178"/>
                  </a:cubicBezTo>
                  <a:cubicBezTo>
                    <a:pt x="0" y="233"/>
                    <a:pt x="39" y="256"/>
                    <a:pt x="87" y="228"/>
                  </a:cubicBezTo>
                  <a:cubicBezTo>
                    <a:pt x="134" y="200"/>
                    <a:pt x="173" y="133"/>
                    <a:pt x="173" y="78"/>
                  </a:cubicBezTo>
                  <a:cubicBezTo>
                    <a:pt x="173" y="23"/>
                    <a:pt x="134" y="0"/>
                    <a:pt x="87" y="28"/>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7" name="îṣḻîḋé"/>
            <p:cNvSpPr/>
            <p:nvPr/>
          </p:nvSpPr>
          <p:spPr bwMode="auto">
            <a:xfrm>
              <a:off x="4794250" y="1708150"/>
              <a:ext cx="293688" cy="434975"/>
            </a:xfrm>
            <a:custGeom>
              <a:avLst/>
              <a:gdLst>
                <a:gd name="T0" fmla="*/ 58 w 116"/>
                <a:gd name="T1" fmla="*/ 19 h 172"/>
                <a:gd name="T2" fmla="*/ 0 w 116"/>
                <a:gd name="T3" fmla="*/ 119 h 172"/>
                <a:gd name="T4" fmla="*/ 58 w 116"/>
                <a:gd name="T5" fmla="*/ 153 h 172"/>
                <a:gd name="T6" fmla="*/ 116 w 116"/>
                <a:gd name="T7" fmla="*/ 52 h 172"/>
                <a:gd name="T8" fmla="*/ 58 w 116"/>
                <a:gd name="T9" fmla="*/ 19 h 172"/>
              </a:gdLst>
              <a:ahLst/>
              <a:cxnLst>
                <a:cxn ang="0">
                  <a:pos x="T0" y="T1"/>
                </a:cxn>
                <a:cxn ang="0">
                  <a:pos x="T2" y="T3"/>
                </a:cxn>
                <a:cxn ang="0">
                  <a:pos x="T4" y="T5"/>
                </a:cxn>
                <a:cxn ang="0">
                  <a:pos x="T6" y="T7"/>
                </a:cxn>
                <a:cxn ang="0">
                  <a:pos x="T8" y="T9"/>
                </a:cxn>
              </a:cxnLst>
              <a:rect l="0" t="0" r="r" b="b"/>
              <a:pathLst>
                <a:path w="116" h="172">
                  <a:moveTo>
                    <a:pt x="58" y="19"/>
                  </a:moveTo>
                  <a:cubicBezTo>
                    <a:pt x="26" y="37"/>
                    <a:pt x="0" y="82"/>
                    <a:pt x="0" y="119"/>
                  </a:cubicBezTo>
                  <a:cubicBezTo>
                    <a:pt x="0" y="157"/>
                    <a:pt x="26" y="172"/>
                    <a:pt x="58" y="153"/>
                  </a:cubicBezTo>
                  <a:cubicBezTo>
                    <a:pt x="90" y="134"/>
                    <a:pt x="116" y="89"/>
                    <a:pt x="116" y="52"/>
                  </a:cubicBezTo>
                  <a:cubicBezTo>
                    <a:pt x="116" y="15"/>
                    <a:pt x="90" y="0"/>
                    <a:pt x="58" y="19"/>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8" name="îṣḷïḍe"/>
            <p:cNvSpPr/>
            <p:nvPr/>
          </p:nvSpPr>
          <p:spPr bwMode="auto">
            <a:xfrm>
              <a:off x="4865688" y="1814513"/>
              <a:ext cx="149225" cy="219075"/>
            </a:xfrm>
            <a:custGeom>
              <a:avLst/>
              <a:gdLst>
                <a:gd name="T0" fmla="*/ 30 w 59"/>
                <a:gd name="T1" fmla="*/ 10 h 87"/>
                <a:gd name="T2" fmla="*/ 0 w 59"/>
                <a:gd name="T3" fmla="*/ 61 h 87"/>
                <a:gd name="T4" fmla="*/ 30 w 59"/>
                <a:gd name="T5" fmla="*/ 78 h 87"/>
                <a:gd name="T6" fmla="*/ 59 w 59"/>
                <a:gd name="T7" fmla="*/ 27 h 87"/>
                <a:gd name="T8" fmla="*/ 30 w 59"/>
                <a:gd name="T9" fmla="*/ 10 h 87"/>
              </a:gdLst>
              <a:ahLst/>
              <a:cxnLst>
                <a:cxn ang="0">
                  <a:pos x="T0" y="T1"/>
                </a:cxn>
                <a:cxn ang="0">
                  <a:pos x="T2" y="T3"/>
                </a:cxn>
                <a:cxn ang="0">
                  <a:pos x="T4" y="T5"/>
                </a:cxn>
                <a:cxn ang="0">
                  <a:pos x="T6" y="T7"/>
                </a:cxn>
                <a:cxn ang="0">
                  <a:pos x="T8" y="T9"/>
                </a:cxn>
              </a:cxnLst>
              <a:rect l="0" t="0" r="r" b="b"/>
              <a:pathLst>
                <a:path w="59" h="87">
                  <a:moveTo>
                    <a:pt x="30" y="10"/>
                  </a:moveTo>
                  <a:cubicBezTo>
                    <a:pt x="13" y="19"/>
                    <a:pt x="0" y="42"/>
                    <a:pt x="0" y="61"/>
                  </a:cubicBezTo>
                  <a:cubicBezTo>
                    <a:pt x="0" y="80"/>
                    <a:pt x="13" y="87"/>
                    <a:pt x="30" y="78"/>
                  </a:cubicBezTo>
                  <a:cubicBezTo>
                    <a:pt x="46" y="69"/>
                    <a:pt x="59" y="46"/>
                    <a:pt x="59" y="27"/>
                  </a:cubicBezTo>
                  <a:cubicBezTo>
                    <a:pt x="59" y="8"/>
                    <a:pt x="46" y="0"/>
                    <a:pt x="30" y="10"/>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9" name="ïṥḷíḓè"/>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0" name="ïṣḻídê"/>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1" name="îṣḻiď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2" name="îšľîḑ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3" name="îŝlîdé"/>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4" name="ïŝľiḓê"/>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5" name="ísḻïḍe"/>
            <p:cNvSpPr/>
            <p:nvPr/>
          </p:nvSpPr>
          <p:spPr bwMode="auto">
            <a:xfrm>
              <a:off x="4918075" y="1892300"/>
              <a:ext cx="182563" cy="153988"/>
            </a:xfrm>
            <a:custGeom>
              <a:avLst/>
              <a:gdLst>
                <a:gd name="T0" fmla="*/ 115 w 115"/>
                <a:gd name="T1" fmla="*/ 22 h 97"/>
                <a:gd name="T2" fmla="*/ 0 w 115"/>
                <a:gd name="T3" fmla="*/ 0 h 97"/>
                <a:gd name="T4" fmla="*/ 0 w 115"/>
                <a:gd name="T5" fmla="*/ 22 h 97"/>
                <a:gd name="T6" fmla="*/ 26 w 115"/>
                <a:gd name="T7" fmla="*/ 97 h 97"/>
                <a:gd name="T8" fmla="*/ 64 w 115"/>
                <a:gd name="T9" fmla="*/ 60 h 97"/>
                <a:gd name="T10" fmla="*/ 115 w 115"/>
                <a:gd name="T11" fmla="*/ 44 h 97"/>
                <a:gd name="T12" fmla="*/ 115 w 115"/>
                <a:gd name="T13" fmla="*/ 22 h 97"/>
              </a:gdLst>
              <a:ahLst/>
              <a:cxnLst>
                <a:cxn ang="0">
                  <a:pos x="T0" y="T1"/>
                </a:cxn>
                <a:cxn ang="0">
                  <a:pos x="T2" y="T3"/>
                </a:cxn>
                <a:cxn ang="0">
                  <a:pos x="T4" y="T5"/>
                </a:cxn>
                <a:cxn ang="0">
                  <a:pos x="T6" y="T7"/>
                </a:cxn>
                <a:cxn ang="0">
                  <a:pos x="T8" y="T9"/>
                </a:cxn>
                <a:cxn ang="0">
                  <a:pos x="T10" y="T11"/>
                </a:cxn>
                <a:cxn ang="0">
                  <a:pos x="T12" y="T13"/>
                </a:cxn>
              </a:cxnLst>
              <a:rect l="0" t="0" r="r" b="b"/>
              <a:pathLst>
                <a:path w="115" h="97">
                  <a:moveTo>
                    <a:pt x="115" y="22"/>
                  </a:moveTo>
                  <a:lnTo>
                    <a:pt x="0" y="0"/>
                  </a:lnTo>
                  <a:lnTo>
                    <a:pt x="0" y="22"/>
                  </a:lnTo>
                  <a:lnTo>
                    <a:pt x="26" y="97"/>
                  </a:lnTo>
                  <a:lnTo>
                    <a:pt x="64" y="60"/>
                  </a:lnTo>
                  <a:lnTo>
                    <a:pt x="115" y="44"/>
                  </a:lnTo>
                  <a:lnTo>
                    <a:pt x="115" y="2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6" name="iṡļiďé"/>
            <p:cNvSpPr/>
            <p:nvPr/>
          </p:nvSpPr>
          <p:spPr bwMode="auto">
            <a:xfrm>
              <a:off x="4918075" y="1892300"/>
              <a:ext cx="182563" cy="119063"/>
            </a:xfrm>
            <a:custGeom>
              <a:avLst/>
              <a:gdLst>
                <a:gd name="T0" fmla="*/ 0 w 115"/>
                <a:gd name="T1" fmla="*/ 0 h 75"/>
                <a:gd name="T2" fmla="*/ 26 w 115"/>
                <a:gd name="T3" fmla="*/ 75 h 75"/>
                <a:gd name="T4" fmla="*/ 64 w 115"/>
                <a:gd name="T5" fmla="*/ 38 h 75"/>
                <a:gd name="T6" fmla="*/ 115 w 115"/>
                <a:gd name="T7" fmla="*/ 22 h 75"/>
                <a:gd name="T8" fmla="*/ 0 w 115"/>
                <a:gd name="T9" fmla="*/ 0 h 75"/>
              </a:gdLst>
              <a:ahLst/>
              <a:cxnLst>
                <a:cxn ang="0">
                  <a:pos x="T0" y="T1"/>
                </a:cxn>
                <a:cxn ang="0">
                  <a:pos x="T2" y="T3"/>
                </a:cxn>
                <a:cxn ang="0">
                  <a:pos x="T4" y="T5"/>
                </a:cxn>
                <a:cxn ang="0">
                  <a:pos x="T6" y="T7"/>
                </a:cxn>
                <a:cxn ang="0">
                  <a:pos x="T8" y="T9"/>
                </a:cxn>
              </a:cxnLst>
              <a:rect l="0" t="0" r="r" b="b"/>
              <a:pathLst>
                <a:path w="115" h="75">
                  <a:moveTo>
                    <a:pt x="0" y="0"/>
                  </a:moveTo>
                  <a:lnTo>
                    <a:pt x="26" y="75"/>
                  </a:lnTo>
                  <a:lnTo>
                    <a:pt x="64" y="38"/>
                  </a:lnTo>
                  <a:lnTo>
                    <a:pt x="115" y="22"/>
                  </a:lnTo>
                  <a:lnTo>
                    <a:pt x="0" y="0"/>
                  </a:lnTo>
                  <a:close/>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7" name="îṥļíḋé"/>
            <p:cNvSpPr/>
            <p:nvPr/>
          </p:nvSpPr>
          <p:spPr bwMode="auto">
            <a:xfrm>
              <a:off x="4959350" y="1952625"/>
              <a:ext cx="60325" cy="93663"/>
            </a:xfrm>
            <a:custGeom>
              <a:avLst/>
              <a:gdLst>
                <a:gd name="T0" fmla="*/ 0 w 38"/>
                <a:gd name="T1" fmla="*/ 37 h 59"/>
                <a:gd name="T2" fmla="*/ 0 w 38"/>
                <a:gd name="T3" fmla="*/ 59 h 59"/>
                <a:gd name="T4" fmla="*/ 38 w 38"/>
                <a:gd name="T5" fmla="*/ 22 h 59"/>
                <a:gd name="T6" fmla="*/ 38 w 38"/>
                <a:gd name="T7" fmla="*/ 0 h 59"/>
                <a:gd name="T8" fmla="*/ 0 w 38"/>
                <a:gd name="T9" fmla="*/ 37 h 59"/>
              </a:gdLst>
              <a:ahLst/>
              <a:cxnLst>
                <a:cxn ang="0">
                  <a:pos x="T0" y="T1"/>
                </a:cxn>
                <a:cxn ang="0">
                  <a:pos x="T2" y="T3"/>
                </a:cxn>
                <a:cxn ang="0">
                  <a:pos x="T4" y="T5"/>
                </a:cxn>
                <a:cxn ang="0">
                  <a:pos x="T6" y="T7"/>
                </a:cxn>
                <a:cxn ang="0">
                  <a:pos x="T8" y="T9"/>
                </a:cxn>
              </a:cxnLst>
              <a:rect l="0" t="0" r="r" b="b"/>
              <a:pathLst>
                <a:path w="38" h="59">
                  <a:moveTo>
                    <a:pt x="0" y="37"/>
                  </a:moveTo>
                  <a:lnTo>
                    <a:pt x="0" y="59"/>
                  </a:lnTo>
                  <a:lnTo>
                    <a:pt x="38" y="22"/>
                  </a:lnTo>
                  <a:lnTo>
                    <a:pt x="38" y="0"/>
                  </a:lnTo>
                  <a:lnTo>
                    <a:pt x="0" y="37"/>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8" name="ï$ḻíďê"/>
            <p:cNvSpPr/>
            <p:nvPr/>
          </p:nvSpPr>
          <p:spPr bwMode="auto">
            <a:xfrm>
              <a:off x="5019675" y="1927225"/>
              <a:ext cx="80963" cy="60325"/>
            </a:xfrm>
            <a:custGeom>
              <a:avLst/>
              <a:gdLst>
                <a:gd name="T0" fmla="*/ 0 w 51"/>
                <a:gd name="T1" fmla="*/ 16 h 38"/>
                <a:gd name="T2" fmla="*/ 51 w 51"/>
                <a:gd name="T3" fmla="*/ 0 h 38"/>
                <a:gd name="T4" fmla="*/ 51 w 51"/>
                <a:gd name="T5" fmla="*/ 22 h 38"/>
                <a:gd name="T6" fmla="*/ 0 w 51"/>
                <a:gd name="T7" fmla="*/ 38 h 38"/>
                <a:gd name="T8" fmla="*/ 0 w 51"/>
                <a:gd name="T9" fmla="*/ 16 h 38"/>
              </a:gdLst>
              <a:ahLst/>
              <a:cxnLst>
                <a:cxn ang="0">
                  <a:pos x="T0" y="T1"/>
                </a:cxn>
                <a:cxn ang="0">
                  <a:pos x="T2" y="T3"/>
                </a:cxn>
                <a:cxn ang="0">
                  <a:pos x="T4" y="T5"/>
                </a:cxn>
                <a:cxn ang="0">
                  <a:pos x="T6" y="T7"/>
                </a:cxn>
                <a:cxn ang="0">
                  <a:pos x="T8" y="T9"/>
                </a:cxn>
              </a:cxnLst>
              <a:rect l="0" t="0" r="r" b="b"/>
              <a:pathLst>
                <a:path w="51" h="38">
                  <a:moveTo>
                    <a:pt x="0" y="16"/>
                  </a:moveTo>
                  <a:lnTo>
                    <a:pt x="51" y="0"/>
                  </a:lnTo>
                  <a:lnTo>
                    <a:pt x="51" y="22"/>
                  </a:lnTo>
                  <a:lnTo>
                    <a:pt x="0" y="38"/>
                  </a:lnTo>
                  <a:lnTo>
                    <a:pt x="0" y="1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9" name="iśļíḑè"/>
            <p:cNvSpPr/>
            <p:nvPr/>
          </p:nvSpPr>
          <p:spPr bwMode="auto">
            <a:xfrm>
              <a:off x="5002213" y="1951038"/>
              <a:ext cx="1065213" cy="641350"/>
            </a:xfrm>
            <a:custGeom>
              <a:avLst/>
              <a:gdLst>
                <a:gd name="T0" fmla="*/ 11 w 421"/>
                <a:gd name="T1" fmla="*/ 1 h 254"/>
                <a:gd name="T2" fmla="*/ 6 w 421"/>
                <a:gd name="T3" fmla="*/ 1 h 254"/>
                <a:gd name="T4" fmla="*/ 0 w 421"/>
                <a:gd name="T5" fmla="*/ 13 h 254"/>
                <a:gd name="T6" fmla="*/ 2 w 421"/>
                <a:gd name="T7" fmla="*/ 17 h 254"/>
                <a:gd name="T8" fmla="*/ 2 w 421"/>
                <a:gd name="T9" fmla="*/ 17 h 254"/>
                <a:gd name="T10" fmla="*/ 411 w 421"/>
                <a:gd name="T11" fmla="*/ 254 h 254"/>
                <a:gd name="T12" fmla="*/ 421 w 421"/>
                <a:gd name="T13" fmla="*/ 237 h 254"/>
                <a:gd name="T14" fmla="*/ 11 w 421"/>
                <a:gd name="T15" fmla="*/ 1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1" h="254">
                  <a:moveTo>
                    <a:pt x="11" y="1"/>
                  </a:moveTo>
                  <a:cubicBezTo>
                    <a:pt x="10" y="0"/>
                    <a:pt x="8" y="0"/>
                    <a:pt x="6" y="1"/>
                  </a:cubicBezTo>
                  <a:cubicBezTo>
                    <a:pt x="3" y="3"/>
                    <a:pt x="0" y="8"/>
                    <a:pt x="0" y="13"/>
                  </a:cubicBezTo>
                  <a:cubicBezTo>
                    <a:pt x="0" y="15"/>
                    <a:pt x="1" y="16"/>
                    <a:pt x="2" y="17"/>
                  </a:cubicBezTo>
                  <a:cubicBezTo>
                    <a:pt x="2" y="17"/>
                    <a:pt x="2" y="17"/>
                    <a:pt x="2" y="17"/>
                  </a:cubicBezTo>
                  <a:cubicBezTo>
                    <a:pt x="411" y="254"/>
                    <a:pt x="411" y="254"/>
                    <a:pt x="411" y="254"/>
                  </a:cubicBezTo>
                  <a:cubicBezTo>
                    <a:pt x="421" y="237"/>
                    <a:pt x="421" y="237"/>
                    <a:pt x="421" y="237"/>
                  </a:cubicBezTo>
                  <a:cubicBezTo>
                    <a:pt x="11" y="1"/>
                    <a:pt x="11" y="1"/>
                    <a:pt x="11" y="1"/>
                  </a:cubicBezTo>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0" name="íṥḻiḓê"/>
            <p:cNvSpPr/>
            <p:nvPr/>
          </p:nvSpPr>
          <p:spPr bwMode="auto">
            <a:xfrm>
              <a:off x="5002213" y="1968500"/>
              <a:ext cx="1050925" cy="623888"/>
            </a:xfrm>
            <a:custGeom>
              <a:avLst/>
              <a:gdLst>
                <a:gd name="T0" fmla="*/ 1 w 415"/>
                <a:gd name="T1" fmla="*/ 0 h 247"/>
                <a:gd name="T2" fmla="*/ 0 w 415"/>
                <a:gd name="T3" fmla="*/ 6 h 247"/>
                <a:gd name="T4" fmla="*/ 2 w 415"/>
                <a:gd name="T5" fmla="*/ 10 h 247"/>
                <a:gd name="T6" fmla="*/ 2 w 415"/>
                <a:gd name="T7" fmla="*/ 10 h 247"/>
                <a:gd name="T8" fmla="*/ 411 w 415"/>
                <a:gd name="T9" fmla="*/ 247 h 247"/>
                <a:gd name="T10" fmla="*/ 415 w 415"/>
                <a:gd name="T11" fmla="*/ 239 h 247"/>
                <a:gd name="T12" fmla="*/ 1 w 415"/>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15" h="247">
                  <a:moveTo>
                    <a:pt x="1" y="0"/>
                  </a:moveTo>
                  <a:cubicBezTo>
                    <a:pt x="0" y="2"/>
                    <a:pt x="0" y="4"/>
                    <a:pt x="0" y="6"/>
                  </a:cubicBezTo>
                  <a:cubicBezTo>
                    <a:pt x="0" y="8"/>
                    <a:pt x="1" y="9"/>
                    <a:pt x="2" y="10"/>
                  </a:cubicBezTo>
                  <a:cubicBezTo>
                    <a:pt x="2" y="10"/>
                    <a:pt x="2" y="10"/>
                    <a:pt x="2" y="10"/>
                  </a:cubicBezTo>
                  <a:cubicBezTo>
                    <a:pt x="411" y="247"/>
                    <a:pt x="411" y="247"/>
                    <a:pt x="411" y="247"/>
                  </a:cubicBezTo>
                  <a:cubicBezTo>
                    <a:pt x="415" y="239"/>
                    <a:pt x="415" y="239"/>
                    <a:pt x="415" y="239"/>
                  </a:cubicBezTo>
                  <a:cubicBezTo>
                    <a:pt x="1" y="0"/>
                    <a:pt x="1" y="0"/>
                    <a:pt x="1" y="0"/>
                  </a:cubicBezTo>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1" name="íšľíḍè"/>
            <p:cNvSpPr/>
            <p:nvPr/>
          </p:nvSpPr>
          <p:spPr bwMode="auto">
            <a:xfrm>
              <a:off x="6037263" y="2544763"/>
              <a:ext cx="36513" cy="50800"/>
            </a:xfrm>
            <a:custGeom>
              <a:avLst/>
              <a:gdLst>
                <a:gd name="T0" fmla="*/ 7 w 14"/>
                <a:gd name="T1" fmla="*/ 3 h 20"/>
                <a:gd name="T2" fmla="*/ 0 w 14"/>
                <a:gd name="T3" fmla="*/ 14 h 20"/>
                <a:gd name="T4" fmla="*/ 7 w 14"/>
                <a:gd name="T5" fmla="*/ 18 h 20"/>
                <a:gd name="T6" fmla="*/ 14 w 14"/>
                <a:gd name="T7" fmla="*/ 7 h 20"/>
                <a:gd name="T8" fmla="*/ 7 w 14"/>
                <a:gd name="T9" fmla="*/ 3 h 20"/>
              </a:gdLst>
              <a:ahLst/>
              <a:cxnLst>
                <a:cxn ang="0">
                  <a:pos x="T0" y="T1"/>
                </a:cxn>
                <a:cxn ang="0">
                  <a:pos x="T2" y="T3"/>
                </a:cxn>
                <a:cxn ang="0">
                  <a:pos x="T4" y="T5"/>
                </a:cxn>
                <a:cxn ang="0">
                  <a:pos x="T6" y="T7"/>
                </a:cxn>
                <a:cxn ang="0">
                  <a:pos x="T8" y="T9"/>
                </a:cxn>
              </a:cxnLst>
              <a:rect l="0" t="0" r="r" b="b"/>
              <a:pathLst>
                <a:path w="14" h="20">
                  <a:moveTo>
                    <a:pt x="7" y="3"/>
                  </a:moveTo>
                  <a:cubicBezTo>
                    <a:pt x="3" y="5"/>
                    <a:pt x="0" y="10"/>
                    <a:pt x="0" y="14"/>
                  </a:cubicBezTo>
                  <a:cubicBezTo>
                    <a:pt x="0" y="19"/>
                    <a:pt x="3" y="20"/>
                    <a:pt x="7" y="18"/>
                  </a:cubicBezTo>
                  <a:cubicBezTo>
                    <a:pt x="11" y="16"/>
                    <a:pt x="14" y="11"/>
                    <a:pt x="14" y="7"/>
                  </a:cubicBezTo>
                  <a:cubicBezTo>
                    <a:pt x="14" y="2"/>
                    <a:pt x="11" y="0"/>
                    <a:pt x="7"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2" name="ïṩḷîḓè"/>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3" name="ïṡľïḍé"/>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4" name="iSlïḑe"/>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5" name="îŝḷíḓè"/>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6" name="ïŝḷïdè"/>
            <p:cNvSpPr/>
            <p:nvPr/>
          </p:nvSpPr>
          <p:spPr bwMode="auto">
            <a:xfrm>
              <a:off x="5954713" y="2540000"/>
              <a:ext cx="1588"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7" name="iṩḷîḑè"/>
            <p:cNvSpPr/>
            <p:nvPr/>
          </p:nvSpPr>
          <p:spPr bwMode="auto">
            <a:xfrm>
              <a:off x="5954713" y="254000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8" name="íṣľiḑe"/>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9" name="ïṡ1íďê"/>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0" name="îṡlíḓé"/>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close/>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1" name="íṥḷíďe"/>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2" name="ïSliďê"/>
            <p:cNvSpPr/>
            <p:nvPr/>
          </p:nvSpPr>
          <p:spPr bwMode="auto">
            <a:xfrm>
              <a:off x="4254500" y="2973388"/>
              <a:ext cx="468313" cy="655638"/>
            </a:xfrm>
            <a:custGeom>
              <a:avLst/>
              <a:gdLst>
                <a:gd name="T0" fmla="*/ 17 w 185"/>
                <a:gd name="T1" fmla="*/ 67 h 259"/>
                <a:gd name="T2" fmla="*/ 122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6"/>
                    <a:pt x="122" y="6"/>
                    <a:pt x="122"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3" name="ïṩļïḓe"/>
            <p:cNvSpPr/>
            <p:nvPr/>
          </p:nvSpPr>
          <p:spPr bwMode="auto">
            <a:xfrm>
              <a:off x="4370388" y="3041650"/>
              <a:ext cx="352425" cy="587375"/>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7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2"/>
                    <a:pt x="0" y="84"/>
                    <a:pt x="0" y="95"/>
                  </a:cubicBezTo>
                  <a:cubicBezTo>
                    <a:pt x="0" y="217"/>
                    <a:pt x="0" y="217"/>
                    <a:pt x="0" y="217"/>
                  </a:cubicBezTo>
                  <a:cubicBezTo>
                    <a:pt x="0" y="228"/>
                    <a:pt x="8" y="232"/>
                    <a:pt x="17" y="227"/>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4" name="îṡlîḍè"/>
            <p:cNvSpPr/>
            <p:nvPr/>
          </p:nvSpPr>
          <p:spPr bwMode="auto">
            <a:xfrm>
              <a:off x="4254500" y="3522663"/>
              <a:ext cx="17463" cy="50800"/>
            </a:xfrm>
            <a:custGeom>
              <a:avLst/>
              <a:gdLst>
                <a:gd name="T0" fmla="*/ 0 w 7"/>
                <a:gd name="T1" fmla="*/ 0 h 20"/>
                <a:gd name="T2" fmla="*/ 0 w 7"/>
                <a:gd name="T3" fmla="*/ 0 h 20"/>
                <a:gd name="T4" fmla="*/ 7 w 7"/>
                <a:gd name="T5" fmla="*/ 20 h 20"/>
                <a:gd name="T6" fmla="*/ 7 w 7"/>
                <a:gd name="T7" fmla="*/ 20 h 20"/>
                <a:gd name="T8" fmla="*/ 0 w 7"/>
                <a:gd name="T9" fmla="*/ 0 h 20"/>
              </a:gdLst>
              <a:ahLst/>
              <a:cxnLst>
                <a:cxn ang="0">
                  <a:pos x="T0" y="T1"/>
                </a:cxn>
                <a:cxn ang="0">
                  <a:pos x="T2" y="T3"/>
                </a:cxn>
                <a:cxn ang="0">
                  <a:pos x="T4" y="T5"/>
                </a:cxn>
                <a:cxn ang="0">
                  <a:pos x="T6" y="T7"/>
                </a:cxn>
                <a:cxn ang="0">
                  <a:pos x="T8" y="T9"/>
                </a:cxn>
              </a:cxnLst>
              <a:rect l="0" t="0" r="r" b="b"/>
              <a:pathLst>
                <a:path w="7" h="20">
                  <a:moveTo>
                    <a:pt x="0" y="0"/>
                  </a:moveTo>
                  <a:cubicBezTo>
                    <a:pt x="0" y="0"/>
                    <a:pt x="0" y="0"/>
                    <a:pt x="0" y="0"/>
                  </a:cubicBezTo>
                  <a:cubicBezTo>
                    <a:pt x="0" y="7"/>
                    <a:pt x="3" y="14"/>
                    <a:pt x="7" y="20"/>
                  </a:cubicBezTo>
                  <a:cubicBezTo>
                    <a:pt x="7" y="20"/>
                    <a:pt x="7" y="20"/>
                    <a:pt x="7" y="20"/>
                  </a:cubicBezTo>
                  <a:cubicBezTo>
                    <a:pt x="3" y="14"/>
                    <a:pt x="0" y="7"/>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5" name="íṩḷïḋé"/>
            <p:cNvSpPr/>
            <p:nvPr/>
          </p:nvSpPr>
          <p:spPr bwMode="auto">
            <a:xfrm>
              <a:off x="4271963" y="3573463"/>
              <a:ext cx="98425" cy="50800"/>
            </a:xfrm>
            <a:custGeom>
              <a:avLst/>
              <a:gdLst>
                <a:gd name="T0" fmla="*/ 0 w 39"/>
                <a:gd name="T1" fmla="*/ 0 h 20"/>
                <a:gd name="T2" fmla="*/ 0 w 39"/>
                <a:gd name="T3" fmla="*/ 0 h 20"/>
                <a:gd name="T4" fmla="*/ 10 w 39"/>
                <a:gd name="T5" fmla="*/ 9 h 20"/>
                <a:gd name="T6" fmla="*/ 23 w 39"/>
                <a:gd name="T7" fmla="*/ 17 h 20"/>
                <a:gd name="T8" fmla="*/ 39 w 39"/>
                <a:gd name="T9" fmla="*/ 20 h 20"/>
                <a:gd name="T10" fmla="*/ 23 w 39"/>
                <a:gd name="T11" fmla="*/ 17 h 20"/>
                <a:gd name="T12" fmla="*/ 10 w 39"/>
                <a:gd name="T13" fmla="*/ 9 h 20"/>
                <a:gd name="T14" fmla="*/ 0 w 3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0" y="0"/>
                  </a:moveTo>
                  <a:cubicBezTo>
                    <a:pt x="0" y="0"/>
                    <a:pt x="0" y="0"/>
                    <a:pt x="0" y="0"/>
                  </a:cubicBezTo>
                  <a:cubicBezTo>
                    <a:pt x="3" y="4"/>
                    <a:pt x="6" y="7"/>
                    <a:pt x="10" y="9"/>
                  </a:cubicBezTo>
                  <a:cubicBezTo>
                    <a:pt x="23" y="17"/>
                    <a:pt x="23" y="17"/>
                    <a:pt x="23" y="17"/>
                  </a:cubicBezTo>
                  <a:cubicBezTo>
                    <a:pt x="27" y="19"/>
                    <a:pt x="33" y="20"/>
                    <a:pt x="39" y="20"/>
                  </a:cubicBezTo>
                  <a:cubicBezTo>
                    <a:pt x="33" y="20"/>
                    <a:pt x="27" y="19"/>
                    <a:pt x="23" y="17"/>
                  </a:cubicBezTo>
                  <a:cubicBezTo>
                    <a:pt x="10" y="9"/>
                    <a:pt x="10" y="9"/>
                    <a:pt x="10" y="9"/>
                  </a:cubicBezTo>
                  <a:cubicBezTo>
                    <a:pt x="6" y="7"/>
                    <a:pt x="3" y="4"/>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6" name="iŝļïḋê"/>
            <p:cNvSpPr/>
            <p:nvPr/>
          </p:nvSpPr>
          <p:spPr bwMode="auto">
            <a:xfrm>
              <a:off x="4254500" y="3173413"/>
              <a:ext cx="152400" cy="450850"/>
            </a:xfrm>
            <a:custGeom>
              <a:avLst/>
              <a:gdLst>
                <a:gd name="T0" fmla="*/ 5 w 60"/>
                <a:gd name="T1" fmla="*/ 0 h 178"/>
                <a:gd name="T2" fmla="*/ 0 w 60"/>
                <a:gd name="T3" fmla="*/ 16 h 178"/>
                <a:gd name="T4" fmla="*/ 0 w 60"/>
                <a:gd name="T5" fmla="*/ 138 h 178"/>
                <a:gd name="T6" fmla="*/ 7 w 60"/>
                <a:gd name="T7" fmla="*/ 158 h 178"/>
                <a:gd name="T8" fmla="*/ 17 w 60"/>
                <a:gd name="T9" fmla="*/ 167 h 178"/>
                <a:gd name="T10" fmla="*/ 30 w 60"/>
                <a:gd name="T11" fmla="*/ 175 h 178"/>
                <a:gd name="T12" fmla="*/ 46 w 60"/>
                <a:gd name="T13" fmla="*/ 178 h 178"/>
                <a:gd name="T14" fmla="*/ 46 w 60"/>
                <a:gd name="T15" fmla="*/ 178 h 178"/>
                <a:gd name="T16" fmla="*/ 60 w 60"/>
                <a:gd name="T17" fmla="*/ 176 h 178"/>
                <a:gd name="T18" fmla="*/ 55 w 60"/>
                <a:gd name="T19" fmla="*/ 177 h 178"/>
                <a:gd name="T20" fmla="*/ 46 w 60"/>
                <a:gd name="T21" fmla="*/ 165 h 178"/>
                <a:gd name="T22" fmla="*/ 46 w 60"/>
                <a:gd name="T23" fmla="*/ 43 h 178"/>
                <a:gd name="T24" fmla="*/ 46 w 60"/>
                <a:gd name="T25" fmla="*/ 43 h 178"/>
                <a:gd name="T26" fmla="*/ 46 w 60"/>
                <a:gd name="T27" fmla="*/ 43 h 178"/>
                <a:gd name="T28" fmla="*/ 51 w 60"/>
                <a:gd name="T29" fmla="*/ 27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5"/>
                    <a:pt x="3" y="152"/>
                    <a:pt x="7" y="158"/>
                  </a:cubicBezTo>
                  <a:cubicBezTo>
                    <a:pt x="10" y="162"/>
                    <a:pt x="13" y="165"/>
                    <a:pt x="17" y="167"/>
                  </a:cubicBezTo>
                  <a:cubicBezTo>
                    <a:pt x="30" y="175"/>
                    <a:pt x="30" y="175"/>
                    <a:pt x="30" y="175"/>
                  </a:cubicBezTo>
                  <a:cubicBezTo>
                    <a:pt x="34" y="177"/>
                    <a:pt x="40" y="178"/>
                    <a:pt x="46" y="178"/>
                  </a:cubicBezTo>
                  <a:cubicBezTo>
                    <a:pt x="46" y="178"/>
                    <a:pt x="46" y="178"/>
                    <a:pt x="46" y="178"/>
                  </a:cubicBezTo>
                  <a:cubicBezTo>
                    <a:pt x="51" y="178"/>
                    <a:pt x="56" y="178"/>
                    <a:pt x="60"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8"/>
                    <a:pt x="48" y="32"/>
                    <a:pt x="51" y="27"/>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7" name="îşḷíḍé"/>
            <p:cNvSpPr/>
            <p:nvPr/>
          </p:nvSpPr>
          <p:spPr bwMode="auto">
            <a:xfrm>
              <a:off x="4370388" y="3241675"/>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8" name="ïŝļíḍé"/>
            <p:cNvSpPr/>
            <p:nvPr/>
          </p:nvSpPr>
          <p:spPr bwMode="auto">
            <a:xfrm>
              <a:off x="4614863" y="2979738"/>
              <a:ext cx="39688" cy="12700"/>
            </a:xfrm>
            <a:custGeom>
              <a:avLst/>
              <a:gdLst>
                <a:gd name="T0" fmla="*/ 0 w 16"/>
                <a:gd name="T1" fmla="*/ 0 h 5"/>
                <a:gd name="T2" fmla="*/ 13 w 16"/>
                <a:gd name="T3" fmla="*/ 4 h 5"/>
                <a:gd name="T4" fmla="*/ 16 w 16"/>
                <a:gd name="T5" fmla="*/ 5 h 5"/>
                <a:gd name="T6" fmla="*/ 13 w 16"/>
                <a:gd name="T7" fmla="*/ 4 h 5"/>
                <a:gd name="T8" fmla="*/ 0 w 16"/>
                <a:gd name="T9" fmla="*/ 0 h 5"/>
              </a:gdLst>
              <a:ahLst/>
              <a:cxnLst>
                <a:cxn ang="0">
                  <a:pos x="T0" y="T1"/>
                </a:cxn>
                <a:cxn ang="0">
                  <a:pos x="T2" y="T3"/>
                </a:cxn>
                <a:cxn ang="0">
                  <a:pos x="T4" y="T5"/>
                </a:cxn>
                <a:cxn ang="0">
                  <a:pos x="T6" y="T7"/>
                </a:cxn>
                <a:cxn ang="0">
                  <a:pos x="T8" y="T9"/>
                </a:cxn>
              </a:cxnLst>
              <a:rect l="0" t="0" r="r" b="b"/>
              <a:pathLst>
                <a:path w="16" h="5">
                  <a:moveTo>
                    <a:pt x="0" y="0"/>
                  </a:moveTo>
                  <a:cubicBezTo>
                    <a:pt x="5" y="0"/>
                    <a:pt x="10" y="1"/>
                    <a:pt x="13" y="4"/>
                  </a:cubicBezTo>
                  <a:cubicBezTo>
                    <a:pt x="16" y="5"/>
                    <a:pt x="16" y="5"/>
                    <a:pt x="16" y="5"/>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9" name="íŝļiḑè"/>
            <p:cNvSpPr/>
            <p:nvPr/>
          </p:nvSpPr>
          <p:spPr bwMode="auto">
            <a:xfrm>
              <a:off x="4267200" y="2979738"/>
              <a:ext cx="455613" cy="261938"/>
            </a:xfrm>
            <a:custGeom>
              <a:avLst/>
              <a:gdLst>
                <a:gd name="T0" fmla="*/ 134 w 180"/>
                <a:gd name="T1" fmla="*/ 0 h 104"/>
                <a:gd name="T2" fmla="*/ 117 w 180"/>
                <a:gd name="T3" fmla="*/ 4 h 104"/>
                <a:gd name="T4" fmla="*/ 12 w 180"/>
                <a:gd name="T5" fmla="*/ 65 h 104"/>
                <a:gd name="T6" fmla="*/ 0 w 180"/>
                <a:gd name="T7" fmla="*/ 77 h 104"/>
                <a:gd name="T8" fmla="*/ 46 w 180"/>
                <a:gd name="T9" fmla="*/ 104 h 104"/>
                <a:gd name="T10" fmla="*/ 57 w 180"/>
                <a:gd name="T11" fmla="*/ 92 h 104"/>
                <a:gd name="T12" fmla="*/ 57 w 180"/>
                <a:gd name="T13" fmla="*/ 92 h 104"/>
                <a:gd name="T14" fmla="*/ 57 w 180"/>
                <a:gd name="T15" fmla="*/ 92 h 104"/>
                <a:gd name="T16" fmla="*/ 58 w 180"/>
                <a:gd name="T17" fmla="*/ 91 h 104"/>
                <a:gd name="T18" fmla="*/ 164 w 180"/>
                <a:gd name="T19" fmla="*/ 30 h 104"/>
                <a:gd name="T20" fmla="*/ 171 w 180"/>
                <a:gd name="T21" fmla="*/ 28 h 104"/>
                <a:gd name="T22" fmla="*/ 180 w 180"/>
                <a:gd name="T23" fmla="*/ 37 h 104"/>
                <a:gd name="T24" fmla="*/ 164 w 180"/>
                <a:gd name="T25" fmla="*/ 11 h 104"/>
                <a:gd name="T26" fmla="*/ 153 w 180"/>
                <a:gd name="T27" fmla="*/ 5 h 104"/>
                <a:gd name="T28" fmla="*/ 150 w 180"/>
                <a:gd name="T29" fmla="*/ 4 h 104"/>
                <a:gd name="T30" fmla="*/ 137 w 180"/>
                <a:gd name="T31" fmla="*/ 0 h 104"/>
                <a:gd name="T32" fmla="*/ 134 w 180"/>
                <a:gd name="T3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04">
                  <a:moveTo>
                    <a:pt x="134" y="0"/>
                  </a:moveTo>
                  <a:cubicBezTo>
                    <a:pt x="128" y="0"/>
                    <a:pt x="122" y="1"/>
                    <a:pt x="117" y="4"/>
                  </a:cubicBezTo>
                  <a:cubicBezTo>
                    <a:pt x="12" y="65"/>
                    <a:pt x="12" y="65"/>
                    <a:pt x="12" y="65"/>
                  </a:cubicBezTo>
                  <a:cubicBezTo>
                    <a:pt x="7" y="67"/>
                    <a:pt x="3" y="72"/>
                    <a:pt x="0" y="77"/>
                  </a:cubicBezTo>
                  <a:cubicBezTo>
                    <a:pt x="46" y="104"/>
                    <a:pt x="46" y="104"/>
                    <a:pt x="46" y="104"/>
                  </a:cubicBezTo>
                  <a:cubicBezTo>
                    <a:pt x="49" y="99"/>
                    <a:pt x="53" y="94"/>
                    <a:pt x="57" y="92"/>
                  </a:cubicBezTo>
                  <a:cubicBezTo>
                    <a:pt x="57" y="92"/>
                    <a:pt x="57" y="92"/>
                    <a:pt x="57" y="92"/>
                  </a:cubicBezTo>
                  <a:cubicBezTo>
                    <a:pt x="57" y="92"/>
                    <a:pt x="57" y="92"/>
                    <a:pt x="57" y="92"/>
                  </a:cubicBezTo>
                  <a:cubicBezTo>
                    <a:pt x="58" y="92"/>
                    <a:pt x="58" y="91"/>
                    <a:pt x="58" y="91"/>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3" y="5"/>
                    <a:pt x="153" y="5"/>
                    <a:pt x="153" y="5"/>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0" name="îš1ídè"/>
            <p:cNvSpPr/>
            <p:nvPr/>
          </p:nvSpPr>
          <p:spPr bwMode="auto">
            <a:xfrm>
              <a:off x="4411663" y="3049588"/>
              <a:ext cx="311150" cy="161925"/>
            </a:xfrm>
            <a:custGeom>
              <a:avLst/>
              <a:gdLst>
                <a:gd name="T0" fmla="*/ 0 w 123"/>
                <a:gd name="T1" fmla="*/ 64 h 64"/>
                <a:gd name="T2" fmla="*/ 0 w 123"/>
                <a:gd name="T3" fmla="*/ 64 h 64"/>
                <a:gd name="T4" fmla="*/ 0 w 123"/>
                <a:gd name="T5" fmla="*/ 64 h 64"/>
                <a:gd name="T6" fmla="*/ 114 w 123"/>
                <a:gd name="T7" fmla="*/ 0 h 64"/>
                <a:gd name="T8" fmla="*/ 107 w 123"/>
                <a:gd name="T9" fmla="*/ 2 h 64"/>
                <a:gd name="T10" fmla="*/ 1 w 123"/>
                <a:gd name="T11" fmla="*/ 63 h 64"/>
                <a:gd name="T12" fmla="*/ 0 w 123"/>
                <a:gd name="T13" fmla="*/ 64 h 64"/>
                <a:gd name="T14" fmla="*/ 1 w 123"/>
                <a:gd name="T15" fmla="*/ 63 h 64"/>
                <a:gd name="T16" fmla="*/ 107 w 123"/>
                <a:gd name="T17" fmla="*/ 2 h 64"/>
                <a:gd name="T18" fmla="*/ 114 w 123"/>
                <a:gd name="T19" fmla="*/ 0 h 64"/>
                <a:gd name="T20" fmla="*/ 123 w 123"/>
                <a:gd name="T21" fmla="*/ 9 h 64"/>
                <a:gd name="T22" fmla="*/ 123 w 123"/>
                <a:gd name="T23" fmla="*/ 9 h 64"/>
                <a:gd name="T24" fmla="*/ 114 w 123"/>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64">
                  <a:moveTo>
                    <a:pt x="0" y="64"/>
                  </a:moveTo>
                  <a:cubicBezTo>
                    <a:pt x="0" y="64"/>
                    <a:pt x="0" y="64"/>
                    <a:pt x="0" y="64"/>
                  </a:cubicBezTo>
                  <a:cubicBezTo>
                    <a:pt x="0" y="64"/>
                    <a:pt x="0" y="64"/>
                    <a:pt x="0" y="64"/>
                  </a:cubicBezTo>
                  <a:moveTo>
                    <a:pt x="114" y="0"/>
                  </a:moveTo>
                  <a:cubicBezTo>
                    <a:pt x="112" y="0"/>
                    <a:pt x="109" y="1"/>
                    <a:pt x="107" y="2"/>
                  </a:cubicBezTo>
                  <a:cubicBezTo>
                    <a:pt x="1" y="63"/>
                    <a:pt x="1" y="63"/>
                    <a:pt x="1" y="63"/>
                  </a:cubicBezTo>
                  <a:cubicBezTo>
                    <a:pt x="1" y="63"/>
                    <a:pt x="1" y="64"/>
                    <a:pt x="0" y="64"/>
                  </a:cubicBezTo>
                  <a:cubicBezTo>
                    <a:pt x="1" y="64"/>
                    <a:pt x="1" y="63"/>
                    <a:pt x="1" y="63"/>
                  </a:cubicBezTo>
                  <a:cubicBezTo>
                    <a:pt x="107" y="2"/>
                    <a:pt x="107" y="2"/>
                    <a:pt x="107" y="2"/>
                  </a:cubicBezTo>
                  <a:cubicBezTo>
                    <a:pt x="109" y="1"/>
                    <a:pt x="112" y="0"/>
                    <a:pt x="114" y="0"/>
                  </a:cubicBezTo>
                  <a:cubicBezTo>
                    <a:pt x="119" y="0"/>
                    <a:pt x="122" y="3"/>
                    <a:pt x="123" y="9"/>
                  </a:cubicBezTo>
                  <a:cubicBezTo>
                    <a:pt x="123" y="9"/>
                    <a:pt x="123" y="9"/>
                    <a:pt x="123" y="9"/>
                  </a:cubicBezTo>
                  <a:cubicBezTo>
                    <a:pt x="122" y="3"/>
                    <a:pt x="119" y="0"/>
                    <a:pt x="11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1" name="íṧḷîďe"/>
            <p:cNvSpPr/>
            <p:nvPr/>
          </p:nvSpPr>
          <p:spPr bwMode="auto">
            <a:xfrm>
              <a:off x="4440238" y="3173413"/>
              <a:ext cx="214313" cy="327025"/>
            </a:xfrm>
            <a:custGeom>
              <a:avLst/>
              <a:gdLst>
                <a:gd name="T0" fmla="*/ 66 w 85"/>
                <a:gd name="T1" fmla="*/ 75 h 129"/>
                <a:gd name="T2" fmla="*/ 76 w 85"/>
                <a:gd name="T3" fmla="*/ 25 h 129"/>
                <a:gd name="T4" fmla="*/ 85 w 85"/>
                <a:gd name="T5" fmla="*/ 8 h 129"/>
                <a:gd name="T6" fmla="*/ 75 w 85"/>
                <a:gd name="T7" fmla="*/ 17 h 129"/>
                <a:gd name="T8" fmla="*/ 83 w 85"/>
                <a:gd name="T9" fmla="*/ 0 h 129"/>
                <a:gd name="T10" fmla="*/ 72 w 85"/>
                <a:gd name="T11" fmla="*/ 12 h 129"/>
                <a:gd name="T12" fmla="*/ 59 w 85"/>
                <a:gd name="T13" fmla="*/ 12 h 129"/>
                <a:gd name="T14" fmla="*/ 42 w 85"/>
                <a:gd name="T15" fmla="*/ 50 h 129"/>
                <a:gd name="T16" fmla="*/ 6 w 85"/>
                <a:gd name="T17" fmla="*/ 47 h 129"/>
                <a:gd name="T18" fmla="*/ 12 w 85"/>
                <a:gd name="T19" fmla="*/ 74 h 129"/>
                <a:gd name="T20" fmla="*/ 4 w 85"/>
                <a:gd name="T21" fmla="*/ 76 h 129"/>
                <a:gd name="T22" fmla="*/ 18 w 85"/>
                <a:gd name="T23" fmla="*/ 91 h 129"/>
                <a:gd name="T24" fmla="*/ 10 w 85"/>
                <a:gd name="T25" fmla="*/ 96 h 129"/>
                <a:gd name="T26" fmla="*/ 26 w 85"/>
                <a:gd name="T27" fmla="*/ 103 h 129"/>
                <a:gd name="T28" fmla="*/ 0 w 85"/>
                <a:gd name="T29" fmla="*/ 127 h 129"/>
                <a:gd name="T30" fmla="*/ 27 w 85"/>
                <a:gd name="T31" fmla="*/ 122 h 129"/>
                <a:gd name="T32" fmla="*/ 66 w 85"/>
                <a:gd name="T33" fmla="*/ 7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29">
                  <a:moveTo>
                    <a:pt x="66" y="75"/>
                  </a:moveTo>
                  <a:cubicBezTo>
                    <a:pt x="73" y="58"/>
                    <a:pt x="77" y="40"/>
                    <a:pt x="76" y="25"/>
                  </a:cubicBezTo>
                  <a:cubicBezTo>
                    <a:pt x="80" y="19"/>
                    <a:pt x="83" y="14"/>
                    <a:pt x="85" y="8"/>
                  </a:cubicBezTo>
                  <a:cubicBezTo>
                    <a:pt x="82" y="11"/>
                    <a:pt x="79" y="14"/>
                    <a:pt x="75" y="17"/>
                  </a:cubicBezTo>
                  <a:cubicBezTo>
                    <a:pt x="79" y="12"/>
                    <a:pt x="81" y="6"/>
                    <a:pt x="83" y="0"/>
                  </a:cubicBezTo>
                  <a:cubicBezTo>
                    <a:pt x="79" y="4"/>
                    <a:pt x="76" y="8"/>
                    <a:pt x="72" y="12"/>
                  </a:cubicBezTo>
                  <a:cubicBezTo>
                    <a:pt x="69" y="9"/>
                    <a:pt x="64" y="9"/>
                    <a:pt x="59" y="12"/>
                  </a:cubicBezTo>
                  <a:cubicBezTo>
                    <a:pt x="48" y="18"/>
                    <a:pt x="40" y="37"/>
                    <a:pt x="42" y="50"/>
                  </a:cubicBezTo>
                  <a:cubicBezTo>
                    <a:pt x="28" y="57"/>
                    <a:pt x="15" y="56"/>
                    <a:pt x="6" y="47"/>
                  </a:cubicBezTo>
                  <a:cubicBezTo>
                    <a:pt x="2" y="60"/>
                    <a:pt x="4" y="72"/>
                    <a:pt x="12" y="74"/>
                  </a:cubicBezTo>
                  <a:cubicBezTo>
                    <a:pt x="9" y="76"/>
                    <a:pt x="6" y="76"/>
                    <a:pt x="4" y="76"/>
                  </a:cubicBezTo>
                  <a:cubicBezTo>
                    <a:pt x="4" y="87"/>
                    <a:pt x="9" y="94"/>
                    <a:pt x="18" y="91"/>
                  </a:cubicBezTo>
                  <a:cubicBezTo>
                    <a:pt x="15" y="93"/>
                    <a:pt x="13" y="95"/>
                    <a:pt x="10" y="96"/>
                  </a:cubicBezTo>
                  <a:cubicBezTo>
                    <a:pt x="12" y="104"/>
                    <a:pt x="18" y="107"/>
                    <a:pt x="26" y="103"/>
                  </a:cubicBezTo>
                  <a:cubicBezTo>
                    <a:pt x="19" y="115"/>
                    <a:pt x="10" y="123"/>
                    <a:pt x="0" y="127"/>
                  </a:cubicBezTo>
                  <a:cubicBezTo>
                    <a:pt x="8" y="129"/>
                    <a:pt x="17" y="128"/>
                    <a:pt x="27" y="122"/>
                  </a:cubicBezTo>
                  <a:cubicBezTo>
                    <a:pt x="44" y="112"/>
                    <a:pt x="57" y="94"/>
                    <a:pt x="66"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2" name="íšlîḋê"/>
            <p:cNvSpPr/>
            <p:nvPr/>
          </p:nvSpPr>
          <p:spPr bwMode="auto">
            <a:xfrm>
              <a:off x="5641975" y="2973388"/>
              <a:ext cx="469900" cy="655638"/>
            </a:xfrm>
            <a:custGeom>
              <a:avLst/>
              <a:gdLst>
                <a:gd name="T0" fmla="*/ 17 w 185"/>
                <a:gd name="T1" fmla="*/ 67 h 259"/>
                <a:gd name="T2" fmla="*/ 123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6"/>
                    <a:pt x="123" y="6"/>
                    <a:pt x="123"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3" name="íś1îḑê"/>
            <p:cNvSpPr/>
            <p:nvPr/>
          </p:nvSpPr>
          <p:spPr bwMode="auto">
            <a:xfrm>
              <a:off x="5761038" y="3041650"/>
              <a:ext cx="350838" cy="587375"/>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7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2"/>
                    <a:pt x="0" y="84"/>
                    <a:pt x="0" y="95"/>
                  </a:cubicBezTo>
                  <a:cubicBezTo>
                    <a:pt x="0" y="217"/>
                    <a:pt x="0" y="217"/>
                    <a:pt x="0" y="217"/>
                  </a:cubicBezTo>
                  <a:cubicBezTo>
                    <a:pt x="0" y="228"/>
                    <a:pt x="7" y="232"/>
                    <a:pt x="16" y="227"/>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4" name="ïS1iḓé"/>
            <p:cNvSpPr/>
            <p:nvPr/>
          </p:nvSpPr>
          <p:spPr bwMode="auto">
            <a:xfrm>
              <a:off x="6002338" y="2979738"/>
              <a:ext cx="42863" cy="14288"/>
            </a:xfrm>
            <a:custGeom>
              <a:avLst/>
              <a:gdLst>
                <a:gd name="T0" fmla="*/ 0 w 17"/>
                <a:gd name="T1" fmla="*/ 0 h 6"/>
                <a:gd name="T2" fmla="*/ 13 w 17"/>
                <a:gd name="T3" fmla="*/ 4 h 6"/>
                <a:gd name="T4" fmla="*/ 17 w 17"/>
                <a:gd name="T5" fmla="*/ 6 h 6"/>
                <a:gd name="T6" fmla="*/ 13 w 17"/>
                <a:gd name="T7" fmla="*/ 4 h 6"/>
                <a:gd name="T8" fmla="*/ 0 w 17"/>
                <a:gd name="T9" fmla="*/ 0 h 6"/>
              </a:gdLst>
              <a:ahLst/>
              <a:cxnLst>
                <a:cxn ang="0">
                  <a:pos x="T0" y="T1"/>
                </a:cxn>
                <a:cxn ang="0">
                  <a:pos x="T2" y="T3"/>
                </a:cxn>
                <a:cxn ang="0">
                  <a:pos x="T4" y="T5"/>
                </a:cxn>
                <a:cxn ang="0">
                  <a:pos x="T6" y="T7"/>
                </a:cxn>
                <a:cxn ang="0">
                  <a:pos x="T8" y="T9"/>
                </a:cxn>
              </a:cxnLst>
              <a:rect l="0" t="0" r="r" b="b"/>
              <a:pathLst>
                <a:path w="17" h="6">
                  <a:moveTo>
                    <a:pt x="0" y="0"/>
                  </a:moveTo>
                  <a:cubicBezTo>
                    <a:pt x="5" y="0"/>
                    <a:pt x="10" y="1"/>
                    <a:pt x="13" y="4"/>
                  </a:cubicBezTo>
                  <a:cubicBezTo>
                    <a:pt x="17" y="6"/>
                    <a:pt x="17" y="6"/>
                    <a:pt x="17" y="6"/>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5" name="iS1iḍè"/>
            <p:cNvSpPr/>
            <p:nvPr/>
          </p:nvSpPr>
          <p:spPr bwMode="auto">
            <a:xfrm>
              <a:off x="5654675" y="2979738"/>
              <a:ext cx="457200" cy="261938"/>
            </a:xfrm>
            <a:custGeom>
              <a:avLst/>
              <a:gdLst>
                <a:gd name="T0" fmla="*/ 134 w 180"/>
                <a:gd name="T1" fmla="*/ 0 h 104"/>
                <a:gd name="T2" fmla="*/ 118 w 180"/>
                <a:gd name="T3" fmla="*/ 4 h 104"/>
                <a:gd name="T4" fmla="*/ 12 w 180"/>
                <a:gd name="T5" fmla="*/ 65 h 104"/>
                <a:gd name="T6" fmla="*/ 0 w 180"/>
                <a:gd name="T7" fmla="*/ 77 h 104"/>
                <a:gd name="T8" fmla="*/ 11 w 180"/>
                <a:gd name="T9" fmla="*/ 83 h 104"/>
                <a:gd name="T10" fmla="*/ 46 w 180"/>
                <a:gd name="T11" fmla="*/ 104 h 104"/>
                <a:gd name="T12" fmla="*/ 58 w 180"/>
                <a:gd name="T13" fmla="*/ 91 h 104"/>
                <a:gd name="T14" fmla="*/ 147 w 180"/>
                <a:gd name="T15" fmla="*/ 40 h 104"/>
                <a:gd name="T16" fmla="*/ 164 w 180"/>
                <a:gd name="T17" fmla="*/ 30 h 104"/>
                <a:gd name="T18" fmla="*/ 171 w 180"/>
                <a:gd name="T19" fmla="*/ 28 h 104"/>
                <a:gd name="T20" fmla="*/ 180 w 180"/>
                <a:gd name="T21" fmla="*/ 37 h 104"/>
                <a:gd name="T22" fmla="*/ 164 w 180"/>
                <a:gd name="T23" fmla="*/ 11 h 104"/>
                <a:gd name="T24" fmla="*/ 154 w 180"/>
                <a:gd name="T25" fmla="*/ 6 h 104"/>
                <a:gd name="T26" fmla="*/ 150 w 180"/>
                <a:gd name="T27" fmla="*/ 4 h 104"/>
                <a:gd name="T28" fmla="*/ 137 w 180"/>
                <a:gd name="T29" fmla="*/ 0 h 104"/>
                <a:gd name="T30" fmla="*/ 134 w 18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04">
                  <a:moveTo>
                    <a:pt x="134" y="0"/>
                  </a:moveTo>
                  <a:cubicBezTo>
                    <a:pt x="128" y="0"/>
                    <a:pt x="122" y="1"/>
                    <a:pt x="118" y="4"/>
                  </a:cubicBezTo>
                  <a:cubicBezTo>
                    <a:pt x="12" y="65"/>
                    <a:pt x="12" y="65"/>
                    <a:pt x="12" y="65"/>
                  </a:cubicBezTo>
                  <a:cubicBezTo>
                    <a:pt x="7" y="67"/>
                    <a:pt x="3" y="72"/>
                    <a:pt x="0" y="77"/>
                  </a:cubicBezTo>
                  <a:cubicBezTo>
                    <a:pt x="11" y="83"/>
                    <a:pt x="11" y="83"/>
                    <a:pt x="11" y="83"/>
                  </a:cubicBezTo>
                  <a:cubicBezTo>
                    <a:pt x="46" y="104"/>
                    <a:pt x="46" y="104"/>
                    <a:pt x="46" y="104"/>
                  </a:cubicBezTo>
                  <a:cubicBezTo>
                    <a:pt x="49" y="99"/>
                    <a:pt x="53" y="94"/>
                    <a:pt x="58" y="91"/>
                  </a:cubicBezTo>
                  <a:cubicBezTo>
                    <a:pt x="147" y="40"/>
                    <a:pt x="147" y="40"/>
                    <a:pt x="147" y="40"/>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4" y="6"/>
                    <a:pt x="154" y="6"/>
                    <a:pt x="154" y="6"/>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6" name="ï$ḻídé"/>
            <p:cNvSpPr/>
            <p:nvPr/>
          </p:nvSpPr>
          <p:spPr bwMode="auto">
            <a:xfrm>
              <a:off x="6027738" y="3049588"/>
              <a:ext cx="84138" cy="30163"/>
            </a:xfrm>
            <a:custGeom>
              <a:avLst/>
              <a:gdLst>
                <a:gd name="T0" fmla="*/ 24 w 33"/>
                <a:gd name="T1" fmla="*/ 0 h 12"/>
                <a:gd name="T2" fmla="*/ 17 w 33"/>
                <a:gd name="T3" fmla="*/ 2 h 12"/>
                <a:gd name="T4" fmla="*/ 0 w 33"/>
                <a:gd name="T5" fmla="*/ 12 h 12"/>
                <a:gd name="T6" fmla="*/ 17 w 33"/>
                <a:gd name="T7" fmla="*/ 2 h 12"/>
                <a:gd name="T8" fmla="*/ 24 w 33"/>
                <a:gd name="T9" fmla="*/ 0 h 12"/>
                <a:gd name="T10" fmla="*/ 33 w 33"/>
                <a:gd name="T11" fmla="*/ 9 h 12"/>
                <a:gd name="T12" fmla="*/ 33 w 33"/>
                <a:gd name="T13" fmla="*/ 9 h 12"/>
                <a:gd name="T14" fmla="*/ 24 w 33"/>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24" y="0"/>
                  </a:moveTo>
                  <a:cubicBezTo>
                    <a:pt x="22" y="0"/>
                    <a:pt x="19" y="1"/>
                    <a:pt x="17" y="2"/>
                  </a:cubicBezTo>
                  <a:cubicBezTo>
                    <a:pt x="0" y="12"/>
                    <a:pt x="0" y="12"/>
                    <a:pt x="0" y="12"/>
                  </a:cubicBezTo>
                  <a:cubicBezTo>
                    <a:pt x="17" y="2"/>
                    <a:pt x="17" y="2"/>
                    <a:pt x="17" y="2"/>
                  </a:cubicBezTo>
                  <a:cubicBezTo>
                    <a:pt x="19" y="1"/>
                    <a:pt x="22" y="0"/>
                    <a:pt x="24" y="0"/>
                  </a:cubicBezTo>
                  <a:cubicBezTo>
                    <a:pt x="29" y="0"/>
                    <a:pt x="32" y="3"/>
                    <a:pt x="33" y="9"/>
                  </a:cubicBezTo>
                  <a:cubicBezTo>
                    <a:pt x="33" y="9"/>
                    <a:pt x="33" y="9"/>
                    <a:pt x="33" y="9"/>
                  </a:cubicBezTo>
                  <a:cubicBezTo>
                    <a:pt x="32" y="3"/>
                    <a:pt x="29" y="0"/>
                    <a:pt x="2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7" name="îṩḷíďé"/>
            <p:cNvSpPr/>
            <p:nvPr/>
          </p:nvSpPr>
          <p:spPr bwMode="auto">
            <a:xfrm>
              <a:off x="5641975" y="3173413"/>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8" name="íŝļïďè"/>
            <p:cNvSpPr/>
            <p:nvPr/>
          </p:nvSpPr>
          <p:spPr bwMode="auto">
            <a:xfrm>
              <a:off x="5641975" y="3173413"/>
              <a:ext cx="152400" cy="450850"/>
            </a:xfrm>
            <a:custGeom>
              <a:avLst/>
              <a:gdLst>
                <a:gd name="T0" fmla="*/ 5 w 60"/>
                <a:gd name="T1" fmla="*/ 0 h 178"/>
                <a:gd name="T2" fmla="*/ 0 w 60"/>
                <a:gd name="T3" fmla="*/ 16 h 178"/>
                <a:gd name="T4" fmla="*/ 0 w 60"/>
                <a:gd name="T5" fmla="*/ 138 h 178"/>
                <a:gd name="T6" fmla="*/ 17 w 60"/>
                <a:gd name="T7" fmla="*/ 167 h 178"/>
                <a:gd name="T8" fmla="*/ 30 w 60"/>
                <a:gd name="T9" fmla="*/ 175 h 178"/>
                <a:gd name="T10" fmla="*/ 46 w 60"/>
                <a:gd name="T11" fmla="*/ 178 h 178"/>
                <a:gd name="T12" fmla="*/ 60 w 60"/>
                <a:gd name="T13" fmla="*/ 176 h 178"/>
                <a:gd name="T14" fmla="*/ 56 w 60"/>
                <a:gd name="T15" fmla="*/ 177 h 178"/>
                <a:gd name="T16" fmla="*/ 47 w 60"/>
                <a:gd name="T17" fmla="*/ 165 h 178"/>
                <a:gd name="T18" fmla="*/ 47 w 60"/>
                <a:gd name="T19" fmla="*/ 43 h 178"/>
                <a:gd name="T20" fmla="*/ 47 w 60"/>
                <a:gd name="T21" fmla="*/ 36 h 178"/>
                <a:gd name="T22" fmla="*/ 51 w 60"/>
                <a:gd name="T23" fmla="*/ 27 h 178"/>
                <a:gd name="T24" fmla="*/ 51 w 60"/>
                <a:gd name="T25" fmla="*/ 27 h 178"/>
                <a:gd name="T26" fmla="*/ 51 w 60"/>
                <a:gd name="T27" fmla="*/ 27 h 178"/>
                <a:gd name="T28" fmla="*/ 16 w 60"/>
                <a:gd name="T29" fmla="*/ 6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9"/>
                    <a:pt x="8" y="162"/>
                    <a:pt x="17" y="167"/>
                  </a:cubicBezTo>
                  <a:cubicBezTo>
                    <a:pt x="30" y="175"/>
                    <a:pt x="30" y="175"/>
                    <a:pt x="30" y="175"/>
                  </a:cubicBezTo>
                  <a:cubicBezTo>
                    <a:pt x="35" y="177"/>
                    <a:pt x="41" y="178"/>
                    <a:pt x="46" y="178"/>
                  </a:cubicBezTo>
                  <a:cubicBezTo>
                    <a:pt x="51" y="178"/>
                    <a:pt x="56" y="178"/>
                    <a:pt x="60" y="176"/>
                  </a:cubicBezTo>
                  <a:cubicBezTo>
                    <a:pt x="58" y="177"/>
                    <a:pt x="57" y="177"/>
                    <a:pt x="56" y="177"/>
                  </a:cubicBezTo>
                  <a:cubicBezTo>
                    <a:pt x="50" y="177"/>
                    <a:pt x="47" y="172"/>
                    <a:pt x="47" y="165"/>
                  </a:cubicBezTo>
                  <a:cubicBezTo>
                    <a:pt x="47" y="43"/>
                    <a:pt x="47" y="43"/>
                    <a:pt x="47" y="43"/>
                  </a:cubicBezTo>
                  <a:cubicBezTo>
                    <a:pt x="47" y="41"/>
                    <a:pt x="47" y="38"/>
                    <a:pt x="47" y="36"/>
                  </a:cubicBezTo>
                  <a:cubicBezTo>
                    <a:pt x="48" y="33"/>
                    <a:pt x="50" y="30"/>
                    <a:pt x="51" y="27"/>
                  </a:cubicBezTo>
                  <a:cubicBezTo>
                    <a:pt x="51" y="27"/>
                    <a:pt x="51" y="27"/>
                    <a:pt x="51" y="27"/>
                  </a:cubicBezTo>
                  <a:cubicBezTo>
                    <a:pt x="51" y="27"/>
                    <a:pt x="51" y="27"/>
                    <a:pt x="51" y="27"/>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9" name="íšlíḑê"/>
            <p:cNvSpPr/>
            <p:nvPr/>
          </p:nvSpPr>
          <p:spPr bwMode="auto">
            <a:xfrm>
              <a:off x="5761038" y="3265488"/>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1"/>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0" name="ís1íḍê"/>
            <p:cNvSpPr/>
            <p:nvPr/>
          </p:nvSpPr>
          <p:spPr bwMode="auto">
            <a:xfrm>
              <a:off x="5683250" y="3189288"/>
              <a:ext cx="88900" cy="52388"/>
            </a:xfrm>
            <a:custGeom>
              <a:avLst/>
              <a:gdLst>
                <a:gd name="T0" fmla="*/ 0 w 35"/>
                <a:gd name="T1" fmla="*/ 0 h 21"/>
                <a:gd name="T2" fmla="*/ 35 w 35"/>
                <a:gd name="T3" fmla="*/ 21 h 21"/>
                <a:gd name="T4" fmla="*/ 35 w 35"/>
                <a:gd name="T5" fmla="*/ 21 h 21"/>
                <a:gd name="T6" fmla="*/ 0 w 35"/>
                <a:gd name="T7" fmla="*/ 0 h 21"/>
              </a:gdLst>
              <a:ahLst/>
              <a:cxnLst>
                <a:cxn ang="0">
                  <a:pos x="T0" y="T1"/>
                </a:cxn>
                <a:cxn ang="0">
                  <a:pos x="T2" y="T3"/>
                </a:cxn>
                <a:cxn ang="0">
                  <a:pos x="T4" y="T5"/>
                </a:cxn>
                <a:cxn ang="0">
                  <a:pos x="T6" y="T7"/>
                </a:cxn>
              </a:cxnLst>
              <a:rect l="0" t="0" r="r" b="b"/>
              <a:pathLst>
                <a:path w="35" h="21">
                  <a:moveTo>
                    <a:pt x="0" y="0"/>
                  </a:moveTo>
                  <a:cubicBezTo>
                    <a:pt x="35" y="21"/>
                    <a:pt x="35" y="21"/>
                    <a:pt x="35" y="21"/>
                  </a:cubicBezTo>
                  <a:cubicBezTo>
                    <a:pt x="35" y="21"/>
                    <a:pt x="35" y="21"/>
                    <a:pt x="35" y="21"/>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1" name="iSľïḑe"/>
            <p:cNvSpPr/>
            <p:nvPr/>
          </p:nvSpPr>
          <p:spPr bwMode="auto">
            <a:xfrm>
              <a:off x="5837238" y="3189288"/>
              <a:ext cx="193675" cy="295275"/>
            </a:xfrm>
            <a:custGeom>
              <a:avLst/>
              <a:gdLst>
                <a:gd name="T0" fmla="*/ 75 w 76"/>
                <a:gd name="T1" fmla="*/ 64 h 117"/>
                <a:gd name="T2" fmla="*/ 75 w 76"/>
                <a:gd name="T3" fmla="*/ 64 h 117"/>
                <a:gd name="T4" fmla="*/ 73 w 76"/>
                <a:gd name="T5" fmla="*/ 64 h 117"/>
                <a:gd name="T6" fmla="*/ 59 w 76"/>
                <a:gd name="T7" fmla="*/ 52 h 117"/>
                <a:gd name="T8" fmla="*/ 59 w 76"/>
                <a:gd name="T9" fmla="*/ 48 h 117"/>
                <a:gd name="T10" fmla="*/ 63 w 76"/>
                <a:gd name="T11" fmla="*/ 43 h 117"/>
                <a:gd name="T12" fmla="*/ 67 w 76"/>
                <a:gd name="T13" fmla="*/ 36 h 117"/>
                <a:gd name="T14" fmla="*/ 68 w 76"/>
                <a:gd name="T15" fmla="*/ 35 h 117"/>
                <a:gd name="T16" fmla="*/ 68 w 76"/>
                <a:gd name="T17" fmla="*/ 32 h 117"/>
                <a:gd name="T18" fmla="*/ 67 w 76"/>
                <a:gd name="T19" fmla="*/ 31 h 117"/>
                <a:gd name="T20" fmla="*/ 64 w 76"/>
                <a:gd name="T21" fmla="*/ 32 h 117"/>
                <a:gd name="T22" fmla="*/ 61 w 76"/>
                <a:gd name="T23" fmla="*/ 35 h 117"/>
                <a:gd name="T24" fmla="*/ 59 w 76"/>
                <a:gd name="T25" fmla="*/ 36 h 117"/>
                <a:gd name="T26" fmla="*/ 59 w 76"/>
                <a:gd name="T27" fmla="*/ 35 h 117"/>
                <a:gd name="T28" fmla="*/ 59 w 76"/>
                <a:gd name="T29" fmla="*/ 27 h 117"/>
                <a:gd name="T30" fmla="*/ 58 w 76"/>
                <a:gd name="T31" fmla="*/ 14 h 117"/>
                <a:gd name="T32" fmla="*/ 41 w 76"/>
                <a:gd name="T33" fmla="*/ 2 h 117"/>
                <a:gd name="T34" fmla="*/ 25 w 76"/>
                <a:gd name="T35" fmla="*/ 17 h 117"/>
                <a:gd name="T36" fmla="*/ 18 w 76"/>
                <a:gd name="T37" fmla="*/ 33 h 117"/>
                <a:gd name="T38" fmla="*/ 18 w 76"/>
                <a:gd name="T39" fmla="*/ 60 h 117"/>
                <a:gd name="T40" fmla="*/ 14 w 76"/>
                <a:gd name="T41" fmla="*/ 62 h 117"/>
                <a:gd name="T42" fmla="*/ 12 w 76"/>
                <a:gd name="T43" fmla="*/ 62 h 117"/>
                <a:gd name="T44" fmla="*/ 9 w 76"/>
                <a:gd name="T45" fmla="*/ 64 h 117"/>
                <a:gd name="T46" fmla="*/ 9 w 76"/>
                <a:gd name="T47" fmla="*/ 64 h 117"/>
                <a:gd name="T48" fmla="*/ 8 w 76"/>
                <a:gd name="T49" fmla="*/ 68 h 117"/>
                <a:gd name="T50" fmla="*/ 9 w 76"/>
                <a:gd name="T51" fmla="*/ 70 h 117"/>
                <a:gd name="T52" fmla="*/ 10 w 76"/>
                <a:gd name="T53" fmla="*/ 71 h 117"/>
                <a:gd name="T54" fmla="*/ 17 w 76"/>
                <a:gd name="T55" fmla="*/ 73 h 117"/>
                <a:gd name="T56" fmla="*/ 16 w 76"/>
                <a:gd name="T57" fmla="*/ 80 h 117"/>
                <a:gd name="T58" fmla="*/ 3 w 76"/>
                <a:gd name="T59" fmla="*/ 105 h 117"/>
                <a:gd name="T60" fmla="*/ 1 w 76"/>
                <a:gd name="T61" fmla="*/ 108 h 117"/>
                <a:gd name="T62" fmla="*/ 1 w 76"/>
                <a:gd name="T63" fmla="*/ 111 h 117"/>
                <a:gd name="T64" fmla="*/ 2 w 76"/>
                <a:gd name="T65" fmla="*/ 111 h 117"/>
                <a:gd name="T66" fmla="*/ 7 w 76"/>
                <a:gd name="T67" fmla="*/ 111 h 117"/>
                <a:gd name="T68" fmla="*/ 11 w 76"/>
                <a:gd name="T69" fmla="*/ 112 h 117"/>
                <a:gd name="T70" fmla="*/ 12 w 76"/>
                <a:gd name="T71" fmla="*/ 117 h 117"/>
                <a:gd name="T72" fmla="*/ 14 w 76"/>
                <a:gd name="T73" fmla="*/ 116 h 117"/>
                <a:gd name="T74" fmla="*/ 30 w 76"/>
                <a:gd name="T75" fmla="*/ 113 h 117"/>
                <a:gd name="T76" fmla="*/ 36 w 76"/>
                <a:gd name="T77" fmla="*/ 113 h 117"/>
                <a:gd name="T78" fmla="*/ 41 w 76"/>
                <a:gd name="T79" fmla="*/ 109 h 117"/>
                <a:gd name="T80" fmla="*/ 45 w 76"/>
                <a:gd name="T81" fmla="*/ 105 h 117"/>
                <a:gd name="T82" fmla="*/ 53 w 76"/>
                <a:gd name="T83" fmla="*/ 93 h 117"/>
                <a:gd name="T84" fmla="*/ 57 w 76"/>
                <a:gd name="T85" fmla="*/ 90 h 117"/>
                <a:gd name="T86" fmla="*/ 64 w 76"/>
                <a:gd name="T87" fmla="*/ 87 h 117"/>
                <a:gd name="T88" fmla="*/ 65 w 76"/>
                <a:gd name="T89" fmla="*/ 86 h 117"/>
                <a:gd name="T90" fmla="*/ 65 w 76"/>
                <a:gd name="T91" fmla="*/ 84 h 117"/>
                <a:gd name="T92" fmla="*/ 66 w 76"/>
                <a:gd name="T93" fmla="*/ 78 h 117"/>
                <a:gd name="T94" fmla="*/ 68 w 76"/>
                <a:gd name="T95" fmla="*/ 77 h 117"/>
                <a:gd name="T96" fmla="*/ 73 w 76"/>
                <a:gd name="T97" fmla="*/ 71 h 117"/>
                <a:gd name="T98" fmla="*/ 75 w 76"/>
                <a:gd name="T99"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117">
                  <a:moveTo>
                    <a:pt x="75" y="64"/>
                  </a:moveTo>
                  <a:cubicBezTo>
                    <a:pt x="75" y="64"/>
                    <a:pt x="75" y="64"/>
                    <a:pt x="75" y="64"/>
                  </a:cubicBezTo>
                  <a:cubicBezTo>
                    <a:pt x="75" y="64"/>
                    <a:pt x="75" y="64"/>
                    <a:pt x="75" y="64"/>
                  </a:cubicBezTo>
                  <a:cubicBezTo>
                    <a:pt x="75" y="64"/>
                    <a:pt x="75" y="64"/>
                    <a:pt x="75" y="64"/>
                  </a:cubicBezTo>
                  <a:cubicBezTo>
                    <a:pt x="74" y="64"/>
                    <a:pt x="73" y="64"/>
                    <a:pt x="73" y="64"/>
                  </a:cubicBezTo>
                  <a:cubicBezTo>
                    <a:pt x="73" y="64"/>
                    <a:pt x="73" y="64"/>
                    <a:pt x="73" y="64"/>
                  </a:cubicBezTo>
                  <a:cubicBezTo>
                    <a:pt x="69" y="65"/>
                    <a:pt x="65" y="63"/>
                    <a:pt x="63" y="59"/>
                  </a:cubicBezTo>
                  <a:cubicBezTo>
                    <a:pt x="61" y="57"/>
                    <a:pt x="60" y="55"/>
                    <a:pt x="59" y="52"/>
                  </a:cubicBezTo>
                  <a:cubicBezTo>
                    <a:pt x="59" y="52"/>
                    <a:pt x="59" y="52"/>
                    <a:pt x="59" y="52"/>
                  </a:cubicBezTo>
                  <a:cubicBezTo>
                    <a:pt x="59" y="51"/>
                    <a:pt x="59" y="49"/>
                    <a:pt x="59" y="48"/>
                  </a:cubicBezTo>
                  <a:cubicBezTo>
                    <a:pt x="59" y="48"/>
                    <a:pt x="59" y="48"/>
                    <a:pt x="59" y="48"/>
                  </a:cubicBezTo>
                  <a:cubicBezTo>
                    <a:pt x="60" y="46"/>
                    <a:pt x="61" y="44"/>
                    <a:pt x="63" y="43"/>
                  </a:cubicBezTo>
                  <a:cubicBezTo>
                    <a:pt x="63" y="43"/>
                    <a:pt x="63" y="43"/>
                    <a:pt x="63" y="43"/>
                  </a:cubicBezTo>
                  <a:cubicBezTo>
                    <a:pt x="64" y="41"/>
                    <a:pt x="66" y="39"/>
                    <a:pt x="67" y="36"/>
                  </a:cubicBezTo>
                  <a:cubicBezTo>
                    <a:pt x="67" y="36"/>
                    <a:pt x="67" y="36"/>
                    <a:pt x="67" y="36"/>
                  </a:cubicBezTo>
                  <a:cubicBezTo>
                    <a:pt x="68" y="36"/>
                    <a:pt x="68" y="35"/>
                    <a:pt x="68" y="35"/>
                  </a:cubicBezTo>
                  <a:cubicBezTo>
                    <a:pt x="68" y="34"/>
                    <a:pt x="68" y="34"/>
                    <a:pt x="68" y="34"/>
                  </a:cubicBezTo>
                  <a:cubicBezTo>
                    <a:pt x="68" y="33"/>
                    <a:pt x="68" y="33"/>
                    <a:pt x="68" y="32"/>
                  </a:cubicBezTo>
                  <a:cubicBezTo>
                    <a:pt x="68" y="32"/>
                    <a:pt x="68" y="32"/>
                    <a:pt x="68" y="32"/>
                  </a:cubicBezTo>
                  <a:cubicBezTo>
                    <a:pt x="68" y="31"/>
                    <a:pt x="67" y="31"/>
                    <a:pt x="67" y="31"/>
                  </a:cubicBezTo>
                  <a:cubicBezTo>
                    <a:pt x="67" y="31"/>
                    <a:pt x="67" y="31"/>
                    <a:pt x="67" y="31"/>
                  </a:cubicBezTo>
                  <a:cubicBezTo>
                    <a:pt x="66" y="31"/>
                    <a:pt x="65" y="31"/>
                    <a:pt x="64" y="32"/>
                  </a:cubicBezTo>
                  <a:cubicBezTo>
                    <a:pt x="64" y="32"/>
                    <a:pt x="64" y="32"/>
                    <a:pt x="64" y="32"/>
                  </a:cubicBezTo>
                  <a:cubicBezTo>
                    <a:pt x="63" y="33"/>
                    <a:pt x="62" y="34"/>
                    <a:pt x="61" y="35"/>
                  </a:cubicBezTo>
                  <a:cubicBezTo>
                    <a:pt x="61" y="35"/>
                    <a:pt x="61" y="35"/>
                    <a:pt x="61" y="35"/>
                  </a:cubicBezTo>
                  <a:cubicBezTo>
                    <a:pt x="60" y="35"/>
                    <a:pt x="59" y="36"/>
                    <a:pt x="59" y="36"/>
                  </a:cubicBezTo>
                  <a:cubicBezTo>
                    <a:pt x="59" y="36"/>
                    <a:pt x="59" y="36"/>
                    <a:pt x="59" y="35"/>
                  </a:cubicBezTo>
                  <a:cubicBezTo>
                    <a:pt x="59" y="35"/>
                    <a:pt x="59" y="35"/>
                    <a:pt x="59" y="35"/>
                  </a:cubicBezTo>
                  <a:cubicBezTo>
                    <a:pt x="58" y="33"/>
                    <a:pt x="59" y="30"/>
                    <a:pt x="59" y="27"/>
                  </a:cubicBezTo>
                  <a:cubicBezTo>
                    <a:pt x="59" y="27"/>
                    <a:pt x="59" y="27"/>
                    <a:pt x="59" y="27"/>
                  </a:cubicBezTo>
                  <a:cubicBezTo>
                    <a:pt x="59" y="23"/>
                    <a:pt x="59" y="19"/>
                    <a:pt x="58" y="15"/>
                  </a:cubicBezTo>
                  <a:cubicBezTo>
                    <a:pt x="58" y="14"/>
                    <a:pt x="58" y="14"/>
                    <a:pt x="58" y="14"/>
                  </a:cubicBezTo>
                  <a:cubicBezTo>
                    <a:pt x="58" y="8"/>
                    <a:pt x="55" y="3"/>
                    <a:pt x="51" y="1"/>
                  </a:cubicBezTo>
                  <a:cubicBezTo>
                    <a:pt x="48" y="0"/>
                    <a:pt x="45" y="0"/>
                    <a:pt x="41" y="2"/>
                  </a:cubicBezTo>
                  <a:cubicBezTo>
                    <a:pt x="40" y="2"/>
                    <a:pt x="39" y="3"/>
                    <a:pt x="38" y="3"/>
                  </a:cubicBezTo>
                  <a:cubicBezTo>
                    <a:pt x="33" y="6"/>
                    <a:pt x="28" y="11"/>
                    <a:pt x="25" y="17"/>
                  </a:cubicBezTo>
                  <a:cubicBezTo>
                    <a:pt x="22" y="22"/>
                    <a:pt x="20" y="28"/>
                    <a:pt x="18" y="33"/>
                  </a:cubicBezTo>
                  <a:cubicBezTo>
                    <a:pt x="18" y="33"/>
                    <a:pt x="18" y="33"/>
                    <a:pt x="18" y="33"/>
                  </a:cubicBezTo>
                  <a:cubicBezTo>
                    <a:pt x="17" y="39"/>
                    <a:pt x="17" y="45"/>
                    <a:pt x="17" y="50"/>
                  </a:cubicBezTo>
                  <a:cubicBezTo>
                    <a:pt x="18" y="53"/>
                    <a:pt x="18" y="56"/>
                    <a:pt x="18" y="60"/>
                  </a:cubicBezTo>
                  <a:cubicBezTo>
                    <a:pt x="18" y="60"/>
                    <a:pt x="18" y="60"/>
                    <a:pt x="18" y="60"/>
                  </a:cubicBezTo>
                  <a:cubicBezTo>
                    <a:pt x="17" y="61"/>
                    <a:pt x="15" y="61"/>
                    <a:pt x="14" y="62"/>
                  </a:cubicBezTo>
                  <a:cubicBezTo>
                    <a:pt x="14" y="62"/>
                    <a:pt x="14" y="62"/>
                    <a:pt x="14" y="62"/>
                  </a:cubicBezTo>
                  <a:cubicBezTo>
                    <a:pt x="14" y="62"/>
                    <a:pt x="13" y="62"/>
                    <a:pt x="12" y="62"/>
                  </a:cubicBezTo>
                  <a:cubicBezTo>
                    <a:pt x="12" y="62"/>
                    <a:pt x="12" y="62"/>
                    <a:pt x="12" y="62"/>
                  </a:cubicBezTo>
                  <a:cubicBezTo>
                    <a:pt x="11" y="62"/>
                    <a:pt x="10" y="63"/>
                    <a:pt x="9" y="64"/>
                  </a:cubicBezTo>
                  <a:cubicBezTo>
                    <a:pt x="9" y="64"/>
                    <a:pt x="9" y="64"/>
                    <a:pt x="9" y="64"/>
                  </a:cubicBezTo>
                  <a:cubicBezTo>
                    <a:pt x="9" y="64"/>
                    <a:pt x="9" y="64"/>
                    <a:pt x="9" y="64"/>
                  </a:cubicBezTo>
                  <a:cubicBezTo>
                    <a:pt x="9" y="65"/>
                    <a:pt x="8" y="67"/>
                    <a:pt x="8" y="68"/>
                  </a:cubicBezTo>
                  <a:cubicBezTo>
                    <a:pt x="8" y="68"/>
                    <a:pt x="8" y="68"/>
                    <a:pt x="8" y="68"/>
                  </a:cubicBezTo>
                  <a:cubicBezTo>
                    <a:pt x="8" y="69"/>
                    <a:pt x="8" y="69"/>
                    <a:pt x="8" y="69"/>
                  </a:cubicBezTo>
                  <a:cubicBezTo>
                    <a:pt x="8" y="69"/>
                    <a:pt x="8" y="70"/>
                    <a:pt x="9" y="70"/>
                  </a:cubicBezTo>
                  <a:cubicBezTo>
                    <a:pt x="10" y="71"/>
                    <a:pt x="10" y="71"/>
                    <a:pt x="10" y="71"/>
                  </a:cubicBezTo>
                  <a:cubicBezTo>
                    <a:pt x="10" y="71"/>
                    <a:pt x="10" y="71"/>
                    <a:pt x="10" y="71"/>
                  </a:cubicBezTo>
                  <a:cubicBezTo>
                    <a:pt x="11" y="71"/>
                    <a:pt x="13" y="71"/>
                    <a:pt x="15" y="71"/>
                  </a:cubicBezTo>
                  <a:cubicBezTo>
                    <a:pt x="16" y="71"/>
                    <a:pt x="17" y="72"/>
                    <a:pt x="17" y="73"/>
                  </a:cubicBezTo>
                  <a:cubicBezTo>
                    <a:pt x="17" y="75"/>
                    <a:pt x="17" y="77"/>
                    <a:pt x="16" y="80"/>
                  </a:cubicBezTo>
                  <a:cubicBezTo>
                    <a:pt x="16" y="80"/>
                    <a:pt x="16" y="80"/>
                    <a:pt x="16" y="80"/>
                  </a:cubicBezTo>
                  <a:cubicBezTo>
                    <a:pt x="14" y="86"/>
                    <a:pt x="12" y="92"/>
                    <a:pt x="8" y="98"/>
                  </a:cubicBezTo>
                  <a:cubicBezTo>
                    <a:pt x="7" y="101"/>
                    <a:pt x="5" y="103"/>
                    <a:pt x="3" y="105"/>
                  </a:cubicBezTo>
                  <a:cubicBezTo>
                    <a:pt x="3" y="105"/>
                    <a:pt x="3" y="105"/>
                    <a:pt x="3" y="105"/>
                  </a:cubicBezTo>
                  <a:cubicBezTo>
                    <a:pt x="2" y="106"/>
                    <a:pt x="1" y="106"/>
                    <a:pt x="1" y="108"/>
                  </a:cubicBezTo>
                  <a:cubicBezTo>
                    <a:pt x="1" y="109"/>
                    <a:pt x="1" y="109"/>
                    <a:pt x="1" y="109"/>
                  </a:cubicBezTo>
                  <a:cubicBezTo>
                    <a:pt x="0" y="110"/>
                    <a:pt x="1" y="111"/>
                    <a:pt x="1" y="111"/>
                  </a:cubicBezTo>
                  <a:cubicBezTo>
                    <a:pt x="2" y="111"/>
                    <a:pt x="2" y="111"/>
                    <a:pt x="2" y="111"/>
                  </a:cubicBezTo>
                  <a:cubicBezTo>
                    <a:pt x="2" y="111"/>
                    <a:pt x="2" y="111"/>
                    <a:pt x="2" y="111"/>
                  </a:cubicBezTo>
                  <a:cubicBezTo>
                    <a:pt x="3" y="112"/>
                    <a:pt x="5" y="112"/>
                    <a:pt x="7" y="111"/>
                  </a:cubicBezTo>
                  <a:cubicBezTo>
                    <a:pt x="7" y="111"/>
                    <a:pt x="7" y="111"/>
                    <a:pt x="7" y="111"/>
                  </a:cubicBezTo>
                  <a:cubicBezTo>
                    <a:pt x="8" y="111"/>
                    <a:pt x="9" y="111"/>
                    <a:pt x="10" y="111"/>
                  </a:cubicBezTo>
                  <a:cubicBezTo>
                    <a:pt x="10" y="111"/>
                    <a:pt x="10" y="111"/>
                    <a:pt x="11" y="112"/>
                  </a:cubicBezTo>
                  <a:cubicBezTo>
                    <a:pt x="11" y="113"/>
                    <a:pt x="11" y="115"/>
                    <a:pt x="11" y="116"/>
                  </a:cubicBezTo>
                  <a:cubicBezTo>
                    <a:pt x="12" y="117"/>
                    <a:pt x="12" y="117"/>
                    <a:pt x="12" y="117"/>
                  </a:cubicBezTo>
                  <a:cubicBezTo>
                    <a:pt x="13" y="117"/>
                    <a:pt x="13" y="116"/>
                    <a:pt x="13" y="116"/>
                  </a:cubicBezTo>
                  <a:cubicBezTo>
                    <a:pt x="14" y="116"/>
                    <a:pt x="14" y="116"/>
                    <a:pt x="14" y="116"/>
                  </a:cubicBezTo>
                  <a:cubicBezTo>
                    <a:pt x="16" y="113"/>
                    <a:pt x="19" y="111"/>
                    <a:pt x="22" y="111"/>
                  </a:cubicBezTo>
                  <a:cubicBezTo>
                    <a:pt x="25" y="110"/>
                    <a:pt x="27" y="112"/>
                    <a:pt x="30" y="113"/>
                  </a:cubicBezTo>
                  <a:cubicBezTo>
                    <a:pt x="30" y="113"/>
                    <a:pt x="30" y="113"/>
                    <a:pt x="30" y="113"/>
                  </a:cubicBezTo>
                  <a:cubicBezTo>
                    <a:pt x="31" y="113"/>
                    <a:pt x="34" y="114"/>
                    <a:pt x="36" y="113"/>
                  </a:cubicBezTo>
                  <a:cubicBezTo>
                    <a:pt x="36" y="113"/>
                    <a:pt x="36" y="113"/>
                    <a:pt x="36" y="113"/>
                  </a:cubicBezTo>
                  <a:cubicBezTo>
                    <a:pt x="38" y="112"/>
                    <a:pt x="39" y="110"/>
                    <a:pt x="41" y="109"/>
                  </a:cubicBezTo>
                  <a:cubicBezTo>
                    <a:pt x="41" y="109"/>
                    <a:pt x="41" y="109"/>
                    <a:pt x="41" y="109"/>
                  </a:cubicBezTo>
                  <a:cubicBezTo>
                    <a:pt x="43" y="108"/>
                    <a:pt x="44" y="107"/>
                    <a:pt x="45" y="105"/>
                  </a:cubicBezTo>
                  <a:cubicBezTo>
                    <a:pt x="45" y="105"/>
                    <a:pt x="45" y="105"/>
                    <a:pt x="45" y="105"/>
                  </a:cubicBezTo>
                  <a:cubicBezTo>
                    <a:pt x="48" y="100"/>
                    <a:pt x="51" y="96"/>
                    <a:pt x="53" y="93"/>
                  </a:cubicBezTo>
                  <a:cubicBezTo>
                    <a:pt x="54" y="93"/>
                    <a:pt x="54" y="93"/>
                    <a:pt x="54" y="93"/>
                  </a:cubicBezTo>
                  <a:cubicBezTo>
                    <a:pt x="54" y="92"/>
                    <a:pt x="56" y="91"/>
                    <a:pt x="57" y="90"/>
                  </a:cubicBezTo>
                  <a:cubicBezTo>
                    <a:pt x="57" y="90"/>
                    <a:pt x="57" y="90"/>
                    <a:pt x="57" y="90"/>
                  </a:cubicBezTo>
                  <a:cubicBezTo>
                    <a:pt x="59" y="89"/>
                    <a:pt x="61" y="88"/>
                    <a:pt x="64" y="87"/>
                  </a:cubicBezTo>
                  <a:cubicBezTo>
                    <a:pt x="64" y="87"/>
                    <a:pt x="64" y="87"/>
                    <a:pt x="64" y="87"/>
                  </a:cubicBezTo>
                  <a:cubicBezTo>
                    <a:pt x="64" y="86"/>
                    <a:pt x="64" y="86"/>
                    <a:pt x="65" y="86"/>
                  </a:cubicBezTo>
                  <a:cubicBezTo>
                    <a:pt x="65" y="85"/>
                    <a:pt x="65" y="85"/>
                    <a:pt x="65" y="85"/>
                  </a:cubicBezTo>
                  <a:cubicBezTo>
                    <a:pt x="65" y="84"/>
                    <a:pt x="65" y="84"/>
                    <a:pt x="65" y="84"/>
                  </a:cubicBezTo>
                  <a:cubicBezTo>
                    <a:pt x="65" y="84"/>
                    <a:pt x="65" y="84"/>
                    <a:pt x="65" y="84"/>
                  </a:cubicBezTo>
                  <a:cubicBezTo>
                    <a:pt x="65" y="82"/>
                    <a:pt x="66" y="80"/>
                    <a:pt x="66" y="78"/>
                  </a:cubicBezTo>
                  <a:cubicBezTo>
                    <a:pt x="67" y="78"/>
                    <a:pt x="67" y="77"/>
                    <a:pt x="68" y="77"/>
                  </a:cubicBezTo>
                  <a:cubicBezTo>
                    <a:pt x="68" y="77"/>
                    <a:pt x="68" y="77"/>
                    <a:pt x="68" y="77"/>
                  </a:cubicBezTo>
                  <a:cubicBezTo>
                    <a:pt x="70" y="75"/>
                    <a:pt x="72" y="73"/>
                    <a:pt x="73" y="71"/>
                  </a:cubicBezTo>
                  <a:cubicBezTo>
                    <a:pt x="73" y="71"/>
                    <a:pt x="73" y="71"/>
                    <a:pt x="73" y="71"/>
                  </a:cubicBezTo>
                  <a:cubicBezTo>
                    <a:pt x="74" y="70"/>
                    <a:pt x="75" y="69"/>
                    <a:pt x="75" y="68"/>
                  </a:cubicBezTo>
                  <a:cubicBezTo>
                    <a:pt x="75" y="67"/>
                    <a:pt x="75" y="67"/>
                    <a:pt x="75" y="67"/>
                  </a:cubicBezTo>
                  <a:cubicBezTo>
                    <a:pt x="76" y="66"/>
                    <a:pt x="76" y="65"/>
                    <a:pt x="75"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2" name="ïşlîďe"/>
            <p:cNvSpPr/>
            <p:nvPr/>
          </p:nvSpPr>
          <p:spPr bwMode="auto">
            <a:xfrm>
              <a:off x="5641975" y="3897313"/>
              <a:ext cx="469900" cy="654050"/>
            </a:xfrm>
            <a:custGeom>
              <a:avLst/>
              <a:gdLst>
                <a:gd name="T0" fmla="*/ 17 w 185"/>
                <a:gd name="T1" fmla="*/ 67 h 259"/>
                <a:gd name="T2" fmla="*/ 123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5"/>
                    <a:pt x="123" y="5"/>
                    <a:pt x="123"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3" name="iṩ1íďê"/>
            <p:cNvSpPr/>
            <p:nvPr/>
          </p:nvSpPr>
          <p:spPr bwMode="auto">
            <a:xfrm>
              <a:off x="5761038" y="3965575"/>
              <a:ext cx="350838" cy="585788"/>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6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1"/>
                    <a:pt x="0" y="84"/>
                    <a:pt x="0" y="95"/>
                  </a:cubicBezTo>
                  <a:cubicBezTo>
                    <a:pt x="0" y="217"/>
                    <a:pt x="0" y="217"/>
                    <a:pt x="0" y="217"/>
                  </a:cubicBezTo>
                  <a:cubicBezTo>
                    <a:pt x="0" y="227"/>
                    <a:pt x="7" y="232"/>
                    <a:pt x="16" y="226"/>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4" name="iślïďé"/>
            <p:cNvSpPr/>
            <p:nvPr/>
          </p:nvSpPr>
          <p:spPr bwMode="auto">
            <a:xfrm>
              <a:off x="5829300" y="4167188"/>
              <a:ext cx="109538" cy="252413"/>
            </a:xfrm>
            <a:custGeom>
              <a:avLst/>
              <a:gdLst>
                <a:gd name="T0" fmla="*/ 31 w 43"/>
                <a:gd name="T1" fmla="*/ 81 h 100"/>
                <a:gd name="T2" fmla="*/ 37 w 43"/>
                <a:gd name="T3" fmla="*/ 73 h 100"/>
                <a:gd name="T4" fmla="*/ 40 w 43"/>
                <a:gd name="T5" fmla="*/ 65 h 100"/>
                <a:gd name="T6" fmla="*/ 43 w 43"/>
                <a:gd name="T7" fmla="*/ 50 h 100"/>
                <a:gd name="T8" fmla="*/ 41 w 43"/>
                <a:gd name="T9" fmla="*/ 40 h 100"/>
                <a:gd name="T10" fmla="*/ 35 w 43"/>
                <a:gd name="T11" fmla="*/ 36 h 100"/>
                <a:gd name="T12" fmla="*/ 39 w 43"/>
                <a:gd name="T13" fmla="*/ 29 h 100"/>
                <a:gd name="T14" fmla="*/ 41 w 43"/>
                <a:gd name="T15" fmla="*/ 16 h 100"/>
                <a:gd name="T16" fmla="*/ 39 w 43"/>
                <a:gd name="T17" fmla="*/ 5 h 100"/>
                <a:gd name="T18" fmla="*/ 25 w 43"/>
                <a:gd name="T19" fmla="*/ 4 h 100"/>
                <a:gd name="T20" fmla="*/ 0 w 43"/>
                <a:gd name="T21" fmla="*/ 19 h 100"/>
                <a:gd name="T22" fmla="*/ 0 w 43"/>
                <a:gd name="T23" fmla="*/ 100 h 100"/>
                <a:gd name="T24" fmla="*/ 23 w 43"/>
                <a:gd name="T25" fmla="*/ 86 h 100"/>
                <a:gd name="T26" fmla="*/ 31 w 43"/>
                <a:gd name="T27" fmla="*/ 81 h 100"/>
                <a:gd name="T28" fmla="*/ 10 w 43"/>
                <a:gd name="T29" fmla="*/ 27 h 100"/>
                <a:gd name="T30" fmla="*/ 21 w 43"/>
                <a:gd name="T31" fmla="*/ 20 h 100"/>
                <a:gd name="T32" fmla="*/ 28 w 43"/>
                <a:gd name="T33" fmla="*/ 18 h 100"/>
                <a:gd name="T34" fmla="*/ 30 w 43"/>
                <a:gd name="T35" fmla="*/ 24 h 100"/>
                <a:gd name="T36" fmla="*/ 28 w 43"/>
                <a:gd name="T37" fmla="*/ 32 h 100"/>
                <a:gd name="T38" fmla="*/ 23 w 43"/>
                <a:gd name="T39" fmla="*/ 37 h 100"/>
                <a:gd name="T40" fmla="*/ 10 w 43"/>
                <a:gd name="T41" fmla="*/ 45 h 100"/>
                <a:gd name="T42" fmla="*/ 10 w 43"/>
                <a:gd name="T43" fmla="*/ 27 h 100"/>
                <a:gd name="T44" fmla="*/ 10 w 43"/>
                <a:gd name="T45" fmla="*/ 80 h 100"/>
                <a:gd name="T46" fmla="*/ 10 w 43"/>
                <a:gd name="T47" fmla="*/ 58 h 100"/>
                <a:gd name="T48" fmla="*/ 23 w 43"/>
                <a:gd name="T49" fmla="*/ 50 h 100"/>
                <a:gd name="T50" fmla="*/ 28 w 43"/>
                <a:gd name="T51" fmla="*/ 49 h 100"/>
                <a:gd name="T52" fmla="*/ 32 w 43"/>
                <a:gd name="T53" fmla="*/ 56 h 100"/>
                <a:gd name="T54" fmla="*/ 28 w 43"/>
                <a:gd name="T55" fmla="*/ 68 h 100"/>
                <a:gd name="T56" fmla="*/ 23 w 43"/>
                <a:gd name="T57" fmla="*/ 72 h 100"/>
                <a:gd name="T58" fmla="*/ 10 w 43"/>
                <a:gd name="T5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100">
                  <a:moveTo>
                    <a:pt x="31" y="81"/>
                  </a:moveTo>
                  <a:cubicBezTo>
                    <a:pt x="33" y="79"/>
                    <a:pt x="35" y="76"/>
                    <a:pt x="37" y="73"/>
                  </a:cubicBezTo>
                  <a:cubicBezTo>
                    <a:pt x="38" y="71"/>
                    <a:pt x="39" y="68"/>
                    <a:pt x="40" y="65"/>
                  </a:cubicBezTo>
                  <a:cubicBezTo>
                    <a:pt x="42" y="60"/>
                    <a:pt x="43" y="55"/>
                    <a:pt x="43" y="50"/>
                  </a:cubicBezTo>
                  <a:cubicBezTo>
                    <a:pt x="43" y="46"/>
                    <a:pt x="42" y="42"/>
                    <a:pt x="41" y="40"/>
                  </a:cubicBezTo>
                  <a:cubicBezTo>
                    <a:pt x="39" y="37"/>
                    <a:pt x="37" y="36"/>
                    <a:pt x="35" y="36"/>
                  </a:cubicBezTo>
                  <a:cubicBezTo>
                    <a:pt x="36" y="34"/>
                    <a:pt x="38" y="31"/>
                    <a:pt x="39" y="29"/>
                  </a:cubicBezTo>
                  <a:cubicBezTo>
                    <a:pt x="40" y="25"/>
                    <a:pt x="41" y="21"/>
                    <a:pt x="41" y="16"/>
                  </a:cubicBezTo>
                  <a:cubicBezTo>
                    <a:pt x="41" y="11"/>
                    <a:pt x="40" y="7"/>
                    <a:pt x="39" y="5"/>
                  </a:cubicBezTo>
                  <a:cubicBezTo>
                    <a:pt x="36" y="1"/>
                    <a:pt x="31" y="0"/>
                    <a:pt x="25" y="4"/>
                  </a:cubicBezTo>
                  <a:cubicBezTo>
                    <a:pt x="0" y="19"/>
                    <a:pt x="0" y="19"/>
                    <a:pt x="0" y="19"/>
                  </a:cubicBezTo>
                  <a:cubicBezTo>
                    <a:pt x="0" y="100"/>
                    <a:pt x="0" y="100"/>
                    <a:pt x="0" y="100"/>
                  </a:cubicBezTo>
                  <a:cubicBezTo>
                    <a:pt x="23" y="86"/>
                    <a:pt x="23" y="86"/>
                    <a:pt x="23" y="86"/>
                  </a:cubicBezTo>
                  <a:cubicBezTo>
                    <a:pt x="26" y="84"/>
                    <a:pt x="28" y="83"/>
                    <a:pt x="31" y="81"/>
                  </a:cubicBezTo>
                  <a:close/>
                  <a:moveTo>
                    <a:pt x="10" y="27"/>
                  </a:moveTo>
                  <a:cubicBezTo>
                    <a:pt x="21" y="20"/>
                    <a:pt x="21" y="20"/>
                    <a:pt x="21" y="20"/>
                  </a:cubicBezTo>
                  <a:cubicBezTo>
                    <a:pt x="24" y="19"/>
                    <a:pt x="26" y="18"/>
                    <a:pt x="28" y="18"/>
                  </a:cubicBezTo>
                  <a:cubicBezTo>
                    <a:pt x="30" y="18"/>
                    <a:pt x="30" y="20"/>
                    <a:pt x="30" y="24"/>
                  </a:cubicBezTo>
                  <a:cubicBezTo>
                    <a:pt x="30" y="27"/>
                    <a:pt x="30" y="30"/>
                    <a:pt x="28" y="32"/>
                  </a:cubicBezTo>
                  <a:cubicBezTo>
                    <a:pt x="27" y="34"/>
                    <a:pt x="25" y="36"/>
                    <a:pt x="23" y="37"/>
                  </a:cubicBezTo>
                  <a:cubicBezTo>
                    <a:pt x="10" y="45"/>
                    <a:pt x="10" y="45"/>
                    <a:pt x="10" y="45"/>
                  </a:cubicBezTo>
                  <a:lnTo>
                    <a:pt x="10" y="27"/>
                  </a:lnTo>
                  <a:close/>
                  <a:moveTo>
                    <a:pt x="10" y="80"/>
                  </a:moveTo>
                  <a:cubicBezTo>
                    <a:pt x="10" y="58"/>
                    <a:pt x="10" y="58"/>
                    <a:pt x="10" y="58"/>
                  </a:cubicBezTo>
                  <a:cubicBezTo>
                    <a:pt x="23" y="50"/>
                    <a:pt x="23" y="50"/>
                    <a:pt x="23" y="50"/>
                  </a:cubicBezTo>
                  <a:cubicBezTo>
                    <a:pt x="25" y="49"/>
                    <a:pt x="27" y="49"/>
                    <a:pt x="28" y="49"/>
                  </a:cubicBezTo>
                  <a:cubicBezTo>
                    <a:pt x="30" y="49"/>
                    <a:pt x="32" y="51"/>
                    <a:pt x="32" y="56"/>
                  </a:cubicBezTo>
                  <a:cubicBezTo>
                    <a:pt x="32" y="61"/>
                    <a:pt x="30" y="65"/>
                    <a:pt x="28" y="68"/>
                  </a:cubicBezTo>
                  <a:cubicBezTo>
                    <a:pt x="27" y="69"/>
                    <a:pt x="25" y="71"/>
                    <a:pt x="23" y="72"/>
                  </a:cubicBezTo>
                  <a:lnTo>
                    <a:pt x="10"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5" name="iṣļïdê"/>
            <p:cNvSpPr/>
            <p:nvPr/>
          </p:nvSpPr>
          <p:spPr bwMode="auto">
            <a:xfrm>
              <a:off x="5946775" y="4162425"/>
              <a:ext cx="96838" cy="174625"/>
            </a:xfrm>
            <a:custGeom>
              <a:avLst/>
              <a:gdLst>
                <a:gd name="T0" fmla="*/ 6 w 38"/>
                <a:gd name="T1" fmla="*/ 66 h 69"/>
                <a:gd name="T2" fmla="*/ 19 w 38"/>
                <a:gd name="T3" fmla="*/ 66 h 69"/>
                <a:gd name="T4" fmla="*/ 34 w 38"/>
                <a:gd name="T5" fmla="*/ 49 h 69"/>
                <a:gd name="T6" fmla="*/ 38 w 38"/>
                <a:gd name="T7" fmla="*/ 36 h 69"/>
                <a:gd name="T8" fmla="*/ 27 w 38"/>
                <a:gd name="T9" fmla="*/ 42 h 69"/>
                <a:gd name="T10" fmla="*/ 25 w 38"/>
                <a:gd name="T11" fmla="*/ 47 h 69"/>
                <a:gd name="T12" fmla="*/ 20 w 38"/>
                <a:gd name="T13" fmla="*/ 53 h 69"/>
                <a:gd name="T14" fmla="*/ 14 w 38"/>
                <a:gd name="T15" fmla="*/ 54 h 69"/>
                <a:gd name="T16" fmla="*/ 10 w 38"/>
                <a:gd name="T17" fmla="*/ 44 h 69"/>
                <a:gd name="T18" fmla="*/ 38 w 38"/>
                <a:gd name="T19" fmla="*/ 27 h 69"/>
                <a:gd name="T20" fmla="*/ 38 w 38"/>
                <a:gd name="T21" fmla="*/ 16 h 69"/>
                <a:gd name="T22" fmla="*/ 35 w 38"/>
                <a:gd name="T23" fmla="*/ 5 h 69"/>
                <a:gd name="T24" fmla="*/ 28 w 38"/>
                <a:gd name="T25" fmla="*/ 0 h 69"/>
                <a:gd name="T26" fmla="*/ 19 w 38"/>
                <a:gd name="T27" fmla="*/ 2 h 69"/>
                <a:gd name="T28" fmla="*/ 5 w 38"/>
                <a:gd name="T29" fmla="*/ 19 h 69"/>
                <a:gd name="T30" fmla="*/ 0 w 38"/>
                <a:gd name="T31" fmla="*/ 46 h 69"/>
                <a:gd name="T32" fmla="*/ 6 w 38"/>
                <a:gd name="T33" fmla="*/ 66 h 69"/>
                <a:gd name="T34" fmla="*/ 13 w 38"/>
                <a:gd name="T35" fmla="*/ 22 h 69"/>
                <a:gd name="T36" fmla="*/ 19 w 38"/>
                <a:gd name="T37" fmla="*/ 15 h 69"/>
                <a:gd name="T38" fmla="*/ 25 w 38"/>
                <a:gd name="T39" fmla="*/ 15 h 69"/>
                <a:gd name="T40" fmla="*/ 28 w 38"/>
                <a:gd name="T41" fmla="*/ 23 h 69"/>
                <a:gd name="T42" fmla="*/ 10 w 38"/>
                <a:gd name="T43" fmla="*/ 33 h 69"/>
                <a:gd name="T44" fmla="*/ 13 w 38"/>
                <a:gd name="T45" fmla="*/ 2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69">
                  <a:moveTo>
                    <a:pt x="6" y="66"/>
                  </a:moveTo>
                  <a:cubicBezTo>
                    <a:pt x="10" y="69"/>
                    <a:pt x="14" y="69"/>
                    <a:pt x="19" y="66"/>
                  </a:cubicBezTo>
                  <a:cubicBezTo>
                    <a:pt x="26" y="62"/>
                    <a:pt x="30" y="56"/>
                    <a:pt x="34" y="49"/>
                  </a:cubicBezTo>
                  <a:cubicBezTo>
                    <a:pt x="36" y="44"/>
                    <a:pt x="37" y="39"/>
                    <a:pt x="38" y="36"/>
                  </a:cubicBezTo>
                  <a:cubicBezTo>
                    <a:pt x="27" y="42"/>
                    <a:pt x="27" y="42"/>
                    <a:pt x="27" y="42"/>
                  </a:cubicBezTo>
                  <a:cubicBezTo>
                    <a:pt x="27" y="44"/>
                    <a:pt x="26" y="45"/>
                    <a:pt x="25" y="47"/>
                  </a:cubicBezTo>
                  <a:cubicBezTo>
                    <a:pt x="24" y="50"/>
                    <a:pt x="22" y="52"/>
                    <a:pt x="20" y="53"/>
                  </a:cubicBezTo>
                  <a:cubicBezTo>
                    <a:pt x="17" y="54"/>
                    <a:pt x="15" y="54"/>
                    <a:pt x="14" y="54"/>
                  </a:cubicBezTo>
                  <a:cubicBezTo>
                    <a:pt x="11" y="53"/>
                    <a:pt x="10" y="49"/>
                    <a:pt x="10" y="44"/>
                  </a:cubicBezTo>
                  <a:cubicBezTo>
                    <a:pt x="38" y="27"/>
                    <a:pt x="38" y="27"/>
                    <a:pt x="38" y="27"/>
                  </a:cubicBezTo>
                  <a:cubicBezTo>
                    <a:pt x="38" y="22"/>
                    <a:pt x="38" y="18"/>
                    <a:pt x="38" y="16"/>
                  </a:cubicBezTo>
                  <a:cubicBezTo>
                    <a:pt x="37" y="11"/>
                    <a:pt x="36" y="8"/>
                    <a:pt x="35" y="5"/>
                  </a:cubicBezTo>
                  <a:cubicBezTo>
                    <a:pt x="33" y="2"/>
                    <a:pt x="31" y="0"/>
                    <a:pt x="28" y="0"/>
                  </a:cubicBezTo>
                  <a:cubicBezTo>
                    <a:pt x="25" y="0"/>
                    <a:pt x="22" y="0"/>
                    <a:pt x="19" y="2"/>
                  </a:cubicBezTo>
                  <a:cubicBezTo>
                    <a:pt x="13" y="6"/>
                    <a:pt x="9" y="11"/>
                    <a:pt x="5" y="19"/>
                  </a:cubicBezTo>
                  <a:cubicBezTo>
                    <a:pt x="1" y="26"/>
                    <a:pt x="0" y="35"/>
                    <a:pt x="0" y="46"/>
                  </a:cubicBezTo>
                  <a:cubicBezTo>
                    <a:pt x="0" y="57"/>
                    <a:pt x="2" y="64"/>
                    <a:pt x="6" y="66"/>
                  </a:cubicBezTo>
                  <a:close/>
                  <a:moveTo>
                    <a:pt x="13" y="22"/>
                  </a:moveTo>
                  <a:cubicBezTo>
                    <a:pt x="14" y="19"/>
                    <a:pt x="16" y="17"/>
                    <a:pt x="19" y="15"/>
                  </a:cubicBezTo>
                  <a:cubicBezTo>
                    <a:pt x="21" y="14"/>
                    <a:pt x="23" y="14"/>
                    <a:pt x="25" y="15"/>
                  </a:cubicBezTo>
                  <a:cubicBezTo>
                    <a:pt x="27" y="16"/>
                    <a:pt x="27" y="19"/>
                    <a:pt x="28" y="23"/>
                  </a:cubicBezTo>
                  <a:cubicBezTo>
                    <a:pt x="10" y="33"/>
                    <a:pt x="10" y="33"/>
                    <a:pt x="10" y="33"/>
                  </a:cubicBezTo>
                  <a:cubicBezTo>
                    <a:pt x="10" y="29"/>
                    <a:pt x="11" y="25"/>
                    <a:pt x="1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6" name="íṩ1ïḋê"/>
            <p:cNvSpPr/>
            <p:nvPr/>
          </p:nvSpPr>
          <p:spPr bwMode="auto">
            <a:xfrm>
              <a:off x="5964238" y="4114800"/>
              <a:ext cx="58738" cy="55563"/>
            </a:xfrm>
            <a:custGeom>
              <a:avLst/>
              <a:gdLst>
                <a:gd name="T0" fmla="*/ 37 w 37"/>
                <a:gd name="T1" fmla="*/ 0 h 35"/>
                <a:gd name="T2" fmla="*/ 0 w 37"/>
                <a:gd name="T3" fmla="*/ 22 h 35"/>
                <a:gd name="T4" fmla="*/ 0 w 37"/>
                <a:gd name="T5" fmla="*/ 35 h 35"/>
                <a:gd name="T6" fmla="*/ 37 w 37"/>
                <a:gd name="T7" fmla="*/ 14 h 35"/>
                <a:gd name="T8" fmla="*/ 37 w 37"/>
                <a:gd name="T9" fmla="*/ 0 h 35"/>
              </a:gdLst>
              <a:ahLst/>
              <a:cxnLst>
                <a:cxn ang="0">
                  <a:pos x="T0" y="T1"/>
                </a:cxn>
                <a:cxn ang="0">
                  <a:pos x="T2" y="T3"/>
                </a:cxn>
                <a:cxn ang="0">
                  <a:pos x="T4" y="T5"/>
                </a:cxn>
                <a:cxn ang="0">
                  <a:pos x="T6" y="T7"/>
                </a:cxn>
                <a:cxn ang="0">
                  <a:pos x="T8" y="T9"/>
                </a:cxn>
              </a:cxnLst>
              <a:rect l="0" t="0" r="r" b="b"/>
              <a:pathLst>
                <a:path w="37" h="35">
                  <a:moveTo>
                    <a:pt x="37" y="0"/>
                  </a:moveTo>
                  <a:lnTo>
                    <a:pt x="0" y="22"/>
                  </a:lnTo>
                  <a:lnTo>
                    <a:pt x="0" y="35"/>
                  </a:lnTo>
                  <a:lnTo>
                    <a:pt x="37" y="14"/>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7" name="iṡ1íďê"/>
            <p:cNvSpPr/>
            <p:nvPr/>
          </p:nvSpPr>
          <p:spPr bwMode="auto">
            <a:xfrm>
              <a:off x="5959475" y="3898900"/>
              <a:ext cx="88900" cy="17463"/>
            </a:xfrm>
            <a:custGeom>
              <a:avLst/>
              <a:gdLst>
                <a:gd name="T0" fmla="*/ 0 w 35"/>
                <a:gd name="T1" fmla="*/ 3 h 7"/>
                <a:gd name="T2" fmla="*/ 0 w 35"/>
                <a:gd name="T3" fmla="*/ 3 h 7"/>
                <a:gd name="T4" fmla="*/ 0 w 35"/>
                <a:gd name="T5" fmla="*/ 3 h 7"/>
                <a:gd name="T6" fmla="*/ 0 w 35"/>
                <a:gd name="T7" fmla="*/ 3 h 7"/>
                <a:gd name="T8" fmla="*/ 0 w 35"/>
                <a:gd name="T9" fmla="*/ 3 h 7"/>
                <a:gd name="T10" fmla="*/ 0 w 35"/>
                <a:gd name="T11" fmla="*/ 3 h 7"/>
                <a:gd name="T12" fmla="*/ 14 w 35"/>
                <a:gd name="T13" fmla="*/ 0 h 7"/>
                <a:gd name="T14" fmla="*/ 0 w 35"/>
                <a:gd name="T15" fmla="*/ 3 h 7"/>
                <a:gd name="T16" fmla="*/ 14 w 35"/>
                <a:gd name="T17" fmla="*/ 0 h 7"/>
                <a:gd name="T18" fmla="*/ 30 w 35"/>
                <a:gd name="T19" fmla="*/ 4 h 7"/>
                <a:gd name="T20" fmla="*/ 35 w 35"/>
                <a:gd name="T21" fmla="*/ 7 h 7"/>
                <a:gd name="T22" fmla="*/ 30 w 35"/>
                <a:gd name="T23" fmla="*/ 4 h 7"/>
                <a:gd name="T24" fmla="*/ 14 w 35"/>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7">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8" name="iṧḻiḋe"/>
            <p:cNvSpPr/>
            <p:nvPr/>
          </p:nvSpPr>
          <p:spPr bwMode="auto">
            <a:xfrm>
              <a:off x="5654675" y="3898900"/>
              <a:ext cx="457200" cy="263525"/>
            </a:xfrm>
            <a:custGeom>
              <a:avLst/>
              <a:gdLst>
                <a:gd name="T0" fmla="*/ 134 w 180"/>
                <a:gd name="T1" fmla="*/ 0 h 104"/>
                <a:gd name="T2" fmla="*/ 120 w 180"/>
                <a:gd name="T3" fmla="*/ 3 h 104"/>
                <a:gd name="T4" fmla="*/ 120 w 180"/>
                <a:gd name="T5" fmla="*/ 3 h 104"/>
                <a:gd name="T6" fmla="*/ 120 w 180"/>
                <a:gd name="T7" fmla="*/ 3 h 104"/>
                <a:gd name="T8" fmla="*/ 120 w 180"/>
                <a:gd name="T9" fmla="*/ 3 h 104"/>
                <a:gd name="T10" fmla="*/ 120 w 180"/>
                <a:gd name="T11" fmla="*/ 3 h 104"/>
                <a:gd name="T12" fmla="*/ 118 w 180"/>
                <a:gd name="T13" fmla="*/ 4 h 104"/>
                <a:gd name="T14" fmla="*/ 12 w 180"/>
                <a:gd name="T15" fmla="*/ 66 h 104"/>
                <a:gd name="T16" fmla="*/ 0 w 180"/>
                <a:gd name="T17" fmla="*/ 78 h 104"/>
                <a:gd name="T18" fmla="*/ 11 w 180"/>
                <a:gd name="T19" fmla="*/ 84 h 104"/>
                <a:gd name="T20" fmla="*/ 46 w 180"/>
                <a:gd name="T21" fmla="*/ 104 h 104"/>
                <a:gd name="T22" fmla="*/ 58 w 180"/>
                <a:gd name="T23" fmla="*/ 92 h 104"/>
                <a:gd name="T24" fmla="*/ 164 w 180"/>
                <a:gd name="T25" fmla="*/ 31 h 104"/>
                <a:gd name="T26" fmla="*/ 167 w 180"/>
                <a:gd name="T27" fmla="*/ 30 h 104"/>
                <a:gd name="T28" fmla="*/ 167 w 180"/>
                <a:gd name="T29" fmla="*/ 30 h 104"/>
                <a:gd name="T30" fmla="*/ 167 w 180"/>
                <a:gd name="T31" fmla="*/ 30 h 104"/>
                <a:gd name="T32" fmla="*/ 171 w 180"/>
                <a:gd name="T33" fmla="*/ 29 h 104"/>
                <a:gd name="T34" fmla="*/ 180 w 180"/>
                <a:gd name="T35" fmla="*/ 38 h 104"/>
                <a:gd name="T36" fmla="*/ 164 w 180"/>
                <a:gd name="T37" fmla="*/ 12 h 104"/>
                <a:gd name="T38" fmla="*/ 155 w 180"/>
                <a:gd name="T39" fmla="*/ 7 h 104"/>
                <a:gd name="T40" fmla="*/ 150 w 180"/>
                <a:gd name="T41" fmla="*/ 4 h 104"/>
                <a:gd name="T42" fmla="*/ 134 w 180"/>
                <a:gd name="T4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20" y="3"/>
                    <a:pt x="120" y="3"/>
                    <a:pt x="120" y="3"/>
                  </a:cubicBezTo>
                  <a:cubicBezTo>
                    <a:pt x="120" y="3"/>
                    <a:pt x="120" y="3"/>
                    <a:pt x="120" y="3"/>
                  </a:cubicBezTo>
                  <a:cubicBezTo>
                    <a:pt x="119" y="4"/>
                    <a:pt x="118" y="4"/>
                    <a:pt x="118" y="4"/>
                  </a:cubicBezTo>
                  <a:cubicBezTo>
                    <a:pt x="12" y="66"/>
                    <a:pt x="12" y="66"/>
                    <a:pt x="12" y="66"/>
                  </a:cubicBezTo>
                  <a:cubicBezTo>
                    <a:pt x="7" y="68"/>
                    <a:pt x="3" y="73"/>
                    <a:pt x="0" y="78"/>
                  </a:cubicBezTo>
                  <a:cubicBezTo>
                    <a:pt x="11" y="84"/>
                    <a:pt x="11" y="84"/>
                    <a:pt x="11" y="84"/>
                  </a:cubicBezTo>
                  <a:cubicBezTo>
                    <a:pt x="46" y="104"/>
                    <a:pt x="46" y="104"/>
                    <a:pt x="46" y="104"/>
                  </a:cubicBezTo>
                  <a:cubicBezTo>
                    <a:pt x="49" y="99"/>
                    <a:pt x="53" y="95"/>
                    <a:pt x="58" y="92"/>
                  </a:cubicBezTo>
                  <a:cubicBezTo>
                    <a:pt x="164" y="31"/>
                    <a:pt x="164" y="31"/>
                    <a:pt x="164" y="31"/>
                  </a:cubicBezTo>
                  <a:cubicBezTo>
                    <a:pt x="165" y="31"/>
                    <a:pt x="166" y="30"/>
                    <a:pt x="167" y="30"/>
                  </a:cubicBezTo>
                  <a:cubicBezTo>
                    <a:pt x="167" y="30"/>
                    <a:pt x="167" y="30"/>
                    <a:pt x="167" y="30"/>
                  </a:cubicBezTo>
                  <a:cubicBezTo>
                    <a:pt x="167" y="30"/>
                    <a:pt x="167" y="30"/>
                    <a:pt x="167" y="30"/>
                  </a:cubicBezTo>
                  <a:cubicBezTo>
                    <a:pt x="168" y="29"/>
                    <a:pt x="170" y="29"/>
                    <a:pt x="171" y="29"/>
                  </a:cubicBezTo>
                  <a:cubicBezTo>
                    <a:pt x="176" y="29"/>
                    <a:pt x="179" y="32"/>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9" name="ïšliḋe"/>
            <p:cNvSpPr/>
            <p:nvPr/>
          </p:nvSpPr>
          <p:spPr bwMode="auto">
            <a:xfrm>
              <a:off x="6078538" y="3971925"/>
              <a:ext cx="33338" cy="23813"/>
            </a:xfrm>
            <a:custGeom>
              <a:avLst/>
              <a:gdLst>
                <a:gd name="T0" fmla="*/ 0 w 13"/>
                <a:gd name="T1" fmla="*/ 1 h 9"/>
                <a:gd name="T2" fmla="*/ 0 w 13"/>
                <a:gd name="T3" fmla="*/ 1 h 9"/>
                <a:gd name="T4" fmla="*/ 0 w 13"/>
                <a:gd name="T5" fmla="*/ 1 h 9"/>
                <a:gd name="T6" fmla="*/ 4 w 13"/>
                <a:gd name="T7" fmla="*/ 0 h 9"/>
                <a:gd name="T8" fmla="*/ 0 w 13"/>
                <a:gd name="T9" fmla="*/ 1 h 9"/>
                <a:gd name="T10" fmla="*/ 4 w 13"/>
                <a:gd name="T11" fmla="*/ 0 h 9"/>
                <a:gd name="T12" fmla="*/ 13 w 13"/>
                <a:gd name="T13" fmla="*/ 9 h 9"/>
                <a:gd name="T14" fmla="*/ 13 w 13"/>
                <a:gd name="T15" fmla="*/ 9 h 9"/>
                <a:gd name="T16" fmla="*/ 4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0" y="1"/>
                  </a:moveTo>
                  <a:cubicBezTo>
                    <a:pt x="0" y="1"/>
                    <a:pt x="0" y="1"/>
                    <a:pt x="0" y="1"/>
                  </a:cubicBezTo>
                  <a:cubicBezTo>
                    <a:pt x="0" y="1"/>
                    <a:pt x="0" y="1"/>
                    <a:pt x="0" y="1"/>
                  </a:cubicBezTo>
                  <a:moveTo>
                    <a:pt x="4" y="0"/>
                  </a:moveTo>
                  <a:cubicBezTo>
                    <a:pt x="3" y="0"/>
                    <a:pt x="1" y="0"/>
                    <a:pt x="0" y="1"/>
                  </a:cubicBezTo>
                  <a:cubicBezTo>
                    <a:pt x="1" y="0"/>
                    <a:pt x="3" y="0"/>
                    <a:pt x="4" y="0"/>
                  </a:cubicBezTo>
                  <a:cubicBezTo>
                    <a:pt x="9" y="0"/>
                    <a:pt x="12" y="3"/>
                    <a:pt x="13" y="9"/>
                  </a:cubicBezTo>
                  <a:cubicBezTo>
                    <a:pt x="13" y="9"/>
                    <a:pt x="13" y="9"/>
                    <a:pt x="13" y="9"/>
                  </a:cubicBezTo>
                  <a:cubicBezTo>
                    <a:pt x="12" y="3"/>
                    <a:pt x="9" y="0"/>
                    <a:pt x="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0" name="ïṡ1ïďê"/>
            <p:cNvSpPr/>
            <p:nvPr/>
          </p:nvSpPr>
          <p:spPr bwMode="auto">
            <a:xfrm>
              <a:off x="5718175" y="4535488"/>
              <a:ext cx="0" cy="3175"/>
            </a:xfrm>
            <a:custGeom>
              <a:avLst/>
              <a:gdLst>
                <a:gd name="T0" fmla="*/ 0 h 1"/>
                <a:gd name="T1" fmla="*/ 1 h 1"/>
                <a:gd name="T2" fmla="*/ 0 h 1"/>
                <a:gd name="T3" fmla="*/ 0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1"/>
                    <a:pt x="0" y="1"/>
                  </a:cubicBezTo>
                  <a:cubicBezTo>
                    <a:pt x="0" y="1"/>
                    <a:pt x="0" y="0"/>
                    <a:pt x="0" y="0"/>
                  </a:cubicBezTo>
                  <a:moveTo>
                    <a:pt x="0" y="0"/>
                  </a:moveTo>
                  <a:cubicBezTo>
                    <a:pt x="0" y="0"/>
                    <a:pt x="0" y="0"/>
                    <a:pt x="0" y="0"/>
                  </a:cubicBezTo>
                  <a:cubicBezTo>
                    <a:pt x="0" y="0"/>
                    <a:pt x="0" y="0"/>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1" name="íšḻídé"/>
            <p:cNvSpPr/>
            <p:nvPr/>
          </p:nvSpPr>
          <p:spPr bwMode="auto">
            <a:xfrm>
              <a:off x="5641975" y="4095750"/>
              <a:ext cx="152400" cy="450850"/>
            </a:xfrm>
            <a:custGeom>
              <a:avLst/>
              <a:gdLst>
                <a:gd name="T0" fmla="*/ 5 w 60"/>
                <a:gd name="T1" fmla="*/ 0 h 178"/>
                <a:gd name="T2" fmla="*/ 0 w 60"/>
                <a:gd name="T3" fmla="*/ 16 h 178"/>
                <a:gd name="T4" fmla="*/ 0 w 60"/>
                <a:gd name="T5" fmla="*/ 16 h 178"/>
                <a:gd name="T6" fmla="*/ 0 w 60"/>
                <a:gd name="T7" fmla="*/ 138 h 178"/>
                <a:gd name="T8" fmla="*/ 17 w 60"/>
                <a:gd name="T9" fmla="*/ 167 h 178"/>
                <a:gd name="T10" fmla="*/ 30 w 60"/>
                <a:gd name="T11" fmla="*/ 174 h 178"/>
                <a:gd name="T12" fmla="*/ 30 w 60"/>
                <a:gd name="T13" fmla="*/ 174 h 178"/>
                <a:gd name="T14" fmla="*/ 30 w 60"/>
                <a:gd name="T15" fmla="*/ 174 h 178"/>
                <a:gd name="T16" fmla="*/ 30 w 60"/>
                <a:gd name="T17" fmla="*/ 174 h 178"/>
                <a:gd name="T18" fmla="*/ 30 w 60"/>
                <a:gd name="T19" fmla="*/ 175 h 178"/>
                <a:gd name="T20" fmla="*/ 46 w 60"/>
                <a:gd name="T21" fmla="*/ 178 h 178"/>
                <a:gd name="T22" fmla="*/ 60 w 60"/>
                <a:gd name="T23" fmla="*/ 176 h 178"/>
                <a:gd name="T24" fmla="*/ 56 w 60"/>
                <a:gd name="T25" fmla="*/ 177 h 178"/>
                <a:gd name="T26" fmla="*/ 47 w 60"/>
                <a:gd name="T27" fmla="*/ 165 h 178"/>
                <a:gd name="T28" fmla="*/ 47 w 60"/>
                <a:gd name="T29" fmla="*/ 43 h 178"/>
                <a:gd name="T30" fmla="*/ 47 w 60"/>
                <a:gd name="T31" fmla="*/ 36 h 178"/>
                <a:gd name="T32" fmla="*/ 51 w 60"/>
                <a:gd name="T33" fmla="*/ 26 h 178"/>
                <a:gd name="T34" fmla="*/ 51 w 60"/>
                <a:gd name="T35" fmla="*/ 26 h 178"/>
                <a:gd name="T36" fmla="*/ 51 w 60"/>
                <a:gd name="T37" fmla="*/ 26 h 178"/>
                <a:gd name="T38" fmla="*/ 16 w 60"/>
                <a:gd name="T39" fmla="*/ 6 h 178"/>
                <a:gd name="T40" fmla="*/ 5 w 60"/>
                <a:gd name="T4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178">
                  <a:moveTo>
                    <a:pt x="5" y="0"/>
                  </a:moveTo>
                  <a:cubicBezTo>
                    <a:pt x="2" y="5"/>
                    <a:pt x="0" y="11"/>
                    <a:pt x="0" y="16"/>
                  </a:cubicBezTo>
                  <a:cubicBezTo>
                    <a:pt x="0" y="16"/>
                    <a:pt x="0" y="16"/>
                    <a:pt x="0" y="16"/>
                  </a:cubicBezTo>
                  <a:cubicBezTo>
                    <a:pt x="0" y="138"/>
                    <a:pt x="0" y="138"/>
                    <a:pt x="0" y="138"/>
                  </a:cubicBezTo>
                  <a:cubicBezTo>
                    <a:pt x="0" y="149"/>
                    <a:pt x="8" y="161"/>
                    <a:pt x="17" y="167"/>
                  </a:cubicBezTo>
                  <a:cubicBezTo>
                    <a:pt x="30" y="174"/>
                    <a:pt x="30" y="174"/>
                    <a:pt x="30" y="174"/>
                  </a:cubicBezTo>
                  <a:cubicBezTo>
                    <a:pt x="30" y="174"/>
                    <a:pt x="30" y="174"/>
                    <a:pt x="30" y="174"/>
                  </a:cubicBezTo>
                  <a:cubicBezTo>
                    <a:pt x="30" y="174"/>
                    <a:pt x="30" y="174"/>
                    <a:pt x="30" y="174"/>
                  </a:cubicBezTo>
                  <a:cubicBezTo>
                    <a:pt x="30" y="174"/>
                    <a:pt x="30" y="174"/>
                    <a:pt x="30" y="174"/>
                  </a:cubicBezTo>
                  <a:cubicBezTo>
                    <a:pt x="30" y="174"/>
                    <a:pt x="30" y="175"/>
                    <a:pt x="30" y="175"/>
                  </a:cubicBezTo>
                  <a:cubicBezTo>
                    <a:pt x="35" y="177"/>
                    <a:pt x="41" y="178"/>
                    <a:pt x="46" y="178"/>
                  </a:cubicBezTo>
                  <a:cubicBezTo>
                    <a:pt x="51" y="178"/>
                    <a:pt x="56" y="177"/>
                    <a:pt x="60" y="176"/>
                  </a:cubicBezTo>
                  <a:cubicBezTo>
                    <a:pt x="58" y="176"/>
                    <a:pt x="57" y="177"/>
                    <a:pt x="56" y="177"/>
                  </a:cubicBezTo>
                  <a:cubicBezTo>
                    <a:pt x="50" y="177"/>
                    <a:pt x="47" y="172"/>
                    <a:pt x="47" y="165"/>
                  </a:cubicBezTo>
                  <a:cubicBezTo>
                    <a:pt x="47" y="43"/>
                    <a:pt x="47" y="43"/>
                    <a:pt x="47" y="43"/>
                  </a:cubicBezTo>
                  <a:cubicBezTo>
                    <a:pt x="47" y="41"/>
                    <a:pt x="47" y="38"/>
                    <a:pt x="47" y="36"/>
                  </a:cubicBezTo>
                  <a:cubicBezTo>
                    <a:pt x="48" y="33"/>
                    <a:pt x="50" y="30"/>
                    <a:pt x="51" y="26"/>
                  </a:cubicBezTo>
                  <a:cubicBezTo>
                    <a:pt x="51" y="26"/>
                    <a:pt x="51" y="26"/>
                    <a:pt x="51" y="26"/>
                  </a:cubicBezTo>
                  <a:cubicBezTo>
                    <a:pt x="51" y="26"/>
                    <a:pt x="51" y="26"/>
                    <a:pt x="51" y="26"/>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2" name="i$liḋé"/>
            <p:cNvSpPr/>
            <p:nvPr/>
          </p:nvSpPr>
          <p:spPr bwMode="auto">
            <a:xfrm>
              <a:off x="5761038" y="4187825"/>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0"/>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3" name="ïṥlíḓe"/>
            <p:cNvSpPr/>
            <p:nvPr/>
          </p:nvSpPr>
          <p:spPr bwMode="auto">
            <a:xfrm>
              <a:off x="5683250" y="4111625"/>
              <a:ext cx="88900" cy="50800"/>
            </a:xfrm>
            <a:custGeom>
              <a:avLst/>
              <a:gdLst>
                <a:gd name="T0" fmla="*/ 0 w 35"/>
                <a:gd name="T1" fmla="*/ 0 h 20"/>
                <a:gd name="T2" fmla="*/ 35 w 35"/>
                <a:gd name="T3" fmla="*/ 20 h 20"/>
                <a:gd name="T4" fmla="*/ 35 w 35"/>
                <a:gd name="T5" fmla="*/ 20 h 20"/>
                <a:gd name="T6" fmla="*/ 0 w 35"/>
                <a:gd name="T7" fmla="*/ 0 h 20"/>
              </a:gdLst>
              <a:ahLst/>
              <a:cxnLst>
                <a:cxn ang="0">
                  <a:pos x="T0" y="T1"/>
                </a:cxn>
                <a:cxn ang="0">
                  <a:pos x="T2" y="T3"/>
                </a:cxn>
                <a:cxn ang="0">
                  <a:pos x="T4" y="T5"/>
                </a:cxn>
                <a:cxn ang="0">
                  <a:pos x="T6" y="T7"/>
                </a:cxn>
              </a:cxnLst>
              <a:rect l="0" t="0" r="r" b="b"/>
              <a:pathLst>
                <a:path w="35" h="20">
                  <a:moveTo>
                    <a:pt x="0" y="0"/>
                  </a:moveTo>
                  <a:cubicBezTo>
                    <a:pt x="35" y="20"/>
                    <a:pt x="35" y="20"/>
                    <a:pt x="35" y="20"/>
                  </a:cubicBezTo>
                  <a:cubicBezTo>
                    <a:pt x="35" y="20"/>
                    <a:pt x="35" y="20"/>
                    <a:pt x="35" y="20"/>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4" name="îşľíďe"/>
            <p:cNvSpPr/>
            <p:nvPr/>
          </p:nvSpPr>
          <p:spPr bwMode="auto">
            <a:xfrm>
              <a:off x="4940300" y="4176713"/>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4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3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1"/>
                    <a:pt x="0" y="84"/>
                    <a:pt x="0" y="94"/>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6"/>
                    <a:pt x="185" y="174"/>
                    <a:pt x="185" y="163"/>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5" name="îślïdê"/>
            <p:cNvSpPr/>
            <p:nvPr/>
          </p:nvSpPr>
          <p:spPr bwMode="auto">
            <a:xfrm>
              <a:off x="4940300" y="4402138"/>
              <a:ext cx="117475" cy="425450"/>
            </a:xfrm>
            <a:custGeom>
              <a:avLst/>
              <a:gdLst>
                <a:gd name="T0" fmla="*/ 0 w 46"/>
                <a:gd name="T1" fmla="*/ 0 h 168"/>
                <a:gd name="T2" fmla="*/ 0 w 46"/>
                <a:gd name="T3" fmla="*/ 5 h 168"/>
                <a:gd name="T4" fmla="*/ 0 w 46"/>
                <a:gd name="T5" fmla="*/ 128 h 168"/>
                <a:gd name="T6" fmla="*/ 16 w 46"/>
                <a:gd name="T7" fmla="*/ 156 h 168"/>
                <a:gd name="T8" fmla="*/ 29 w 46"/>
                <a:gd name="T9" fmla="*/ 164 h 168"/>
                <a:gd name="T10" fmla="*/ 46 w 46"/>
                <a:gd name="T11" fmla="*/ 168 h 168"/>
                <a:gd name="T12" fmla="*/ 29 w 46"/>
                <a:gd name="T13" fmla="*/ 164 h 168"/>
                <a:gd name="T14" fmla="*/ 16 w 46"/>
                <a:gd name="T15" fmla="*/ 156 h 168"/>
                <a:gd name="T16" fmla="*/ 0 w 46"/>
                <a:gd name="T17" fmla="*/ 128 h 168"/>
                <a:gd name="T18" fmla="*/ 0 w 46"/>
                <a:gd name="T19" fmla="*/ 5 h 168"/>
                <a:gd name="T20" fmla="*/ 0 w 46"/>
                <a:gd name="T2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68">
                  <a:moveTo>
                    <a:pt x="0" y="0"/>
                  </a:moveTo>
                  <a:cubicBezTo>
                    <a:pt x="0" y="2"/>
                    <a:pt x="0" y="4"/>
                    <a:pt x="0" y="5"/>
                  </a:cubicBezTo>
                  <a:cubicBezTo>
                    <a:pt x="0" y="128"/>
                    <a:pt x="0" y="128"/>
                    <a:pt x="0" y="128"/>
                  </a:cubicBezTo>
                  <a:cubicBezTo>
                    <a:pt x="0" y="138"/>
                    <a:pt x="7" y="151"/>
                    <a:pt x="16" y="156"/>
                  </a:cubicBezTo>
                  <a:cubicBezTo>
                    <a:pt x="29" y="164"/>
                    <a:pt x="29" y="164"/>
                    <a:pt x="29" y="164"/>
                  </a:cubicBezTo>
                  <a:cubicBezTo>
                    <a:pt x="34" y="166"/>
                    <a:pt x="40" y="168"/>
                    <a:pt x="46" y="168"/>
                  </a:cubicBezTo>
                  <a:cubicBezTo>
                    <a:pt x="40" y="168"/>
                    <a:pt x="34" y="166"/>
                    <a:pt x="29" y="164"/>
                  </a:cubicBezTo>
                  <a:cubicBezTo>
                    <a:pt x="16" y="156"/>
                    <a:pt x="16" y="156"/>
                    <a:pt x="16" y="156"/>
                  </a:cubicBezTo>
                  <a:cubicBezTo>
                    <a:pt x="7" y="151"/>
                    <a:pt x="0" y="138"/>
                    <a:pt x="0" y="128"/>
                  </a:cubicBezTo>
                  <a:cubicBezTo>
                    <a:pt x="0" y="5"/>
                    <a:pt x="0" y="5"/>
                    <a:pt x="0" y="5"/>
                  </a:cubicBezTo>
                  <a:cubicBezTo>
                    <a:pt x="0" y="4"/>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6" name="ïśľide"/>
            <p:cNvSpPr/>
            <p:nvPr/>
          </p:nvSpPr>
          <p:spPr bwMode="auto">
            <a:xfrm>
              <a:off x="4940300" y="4375150"/>
              <a:ext cx="152400" cy="452438"/>
            </a:xfrm>
            <a:custGeom>
              <a:avLst/>
              <a:gdLst>
                <a:gd name="T0" fmla="*/ 4 w 60"/>
                <a:gd name="T1" fmla="*/ 0 h 179"/>
                <a:gd name="T2" fmla="*/ 0 w 60"/>
                <a:gd name="T3" fmla="*/ 11 h 179"/>
                <a:gd name="T4" fmla="*/ 0 w 60"/>
                <a:gd name="T5" fmla="*/ 16 h 179"/>
                <a:gd name="T6" fmla="*/ 0 w 60"/>
                <a:gd name="T7" fmla="*/ 139 h 179"/>
                <a:gd name="T8" fmla="*/ 16 w 60"/>
                <a:gd name="T9" fmla="*/ 167 h 179"/>
                <a:gd name="T10" fmla="*/ 29 w 60"/>
                <a:gd name="T11" fmla="*/ 175 h 179"/>
                <a:gd name="T12" fmla="*/ 46 w 60"/>
                <a:gd name="T13" fmla="*/ 179 h 179"/>
                <a:gd name="T14" fmla="*/ 46 w 60"/>
                <a:gd name="T15" fmla="*/ 179 h 179"/>
                <a:gd name="T16" fmla="*/ 60 w 60"/>
                <a:gd name="T17" fmla="*/ 176 h 179"/>
                <a:gd name="T18" fmla="*/ 59 w 60"/>
                <a:gd name="T19" fmla="*/ 176 h 179"/>
                <a:gd name="T20" fmla="*/ 55 w 60"/>
                <a:gd name="T21" fmla="*/ 177 h 179"/>
                <a:gd name="T22" fmla="*/ 48 w 60"/>
                <a:gd name="T23" fmla="*/ 174 h 179"/>
                <a:gd name="T24" fmla="*/ 46 w 60"/>
                <a:gd name="T25" fmla="*/ 165 h 179"/>
                <a:gd name="T26" fmla="*/ 46 w 60"/>
                <a:gd name="T27" fmla="*/ 43 h 179"/>
                <a:gd name="T28" fmla="*/ 46 w 60"/>
                <a:gd name="T29" fmla="*/ 42 h 179"/>
                <a:gd name="T30" fmla="*/ 51 w 60"/>
                <a:gd name="T31" fmla="*/ 27 h 179"/>
                <a:gd name="T32" fmla="*/ 4 w 60"/>
                <a:gd name="T3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79">
                  <a:moveTo>
                    <a:pt x="4" y="0"/>
                  </a:moveTo>
                  <a:cubicBezTo>
                    <a:pt x="2" y="4"/>
                    <a:pt x="1" y="7"/>
                    <a:pt x="0" y="11"/>
                  </a:cubicBezTo>
                  <a:cubicBezTo>
                    <a:pt x="0" y="13"/>
                    <a:pt x="0" y="15"/>
                    <a:pt x="0" y="16"/>
                  </a:cubicBezTo>
                  <a:cubicBezTo>
                    <a:pt x="0" y="139"/>
                    <a:pt x="0" y="139"/>
                    <a:pt x="0" y="139"/>
                  </a:cubicBezTo>
                  <a:cubicBezTo>
                    <a:pt x="0" y="149"/>
                    <a:pt x="7" y="162"/>
                    <a:pt x="16" y="167"/>
                  </a:cubicBezTo>
                  <a:cubicBezTo>
                    <a:pt x="29" y="175"/>
                    <a:pt x="29" y="175"/>
                    <a:pt x="29" y="175"/>
                  </a:cubicBezTo>
                  <a:cubicBezTo>
                    <a:pt x="34" y="177"/>
                    <a:pt x="40" y="179"/>
                    <a:pt x="46" y="179"/>
                  </a:cubicBezTo>
                  <a:cubicBezTo>
                    <a:pt x="46" y="179"/>
                    <a:pt x="46" y="179"/>
                    <a:pt x="46" y="179"/>
                  </a:cubicBezTo>
                  <a:cubicBezTo>
                    <a:pt x="51" y="179"/>
                    <a:pt x="55" y="178"/>
                    <a:pt x="60" y="176"/>
                  </a:cubicBezTo>
                  <a:cubicBezTo>
                    <a:pt x="59" y="176"/>
                    <a:pt x="59" y="176"/>
                    <a:pt x="59" y="176"/>
                  </a:cubicBezTo>
                  <a:cubicBezTo>
                    <a:pt x="58" y="177"/>
                    <a:pt x="56" y="177"/>
                    <a:pt x="55" y="177"/>
                  </a:cubicBezTo>
                  <a:cubicBezTo>
                    <a:pt x="52" y="177"/>
                    <a:pt x="50" y="176"/>
                    <a:pt x="48" y="174"/>
                  </a:cubicBezTo>
                  <a:cubicBezTo>
                    <a:pt x="47" y="172"/>
                    <a:pt x="46" y="169"/>
                    <a:pt x="46" y="165"/>
                  </a:cubicBezTo>
                  <a:cubicBezTo>
                    <a:pt x="46" y="43"/>
                    <a:pt x="46" y="43"/>
                    <a:pt x="46" y="43"/>
                  </a:cubicBezTo>
                  <a:cubicBezTo>
                    <a:pt x="46" y="43"/>
                    <a:pt x="46" y="42"/>
                    <a:pt x="46" y="42"/>
                  </a:cubicBezTo>
                  <a:cubicBezTo>
                    <a:pt x="46" y="37"/>
                    <a:pt x="48" y="32"/>
                    <a:pt x="51" y="27"/>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7" name="ïṥļíďe"/>
            <p:cNvSpPr/>
            <p:nvPr/>
          </p:nvSpPr>
          <p:spPr bwMode="auto">
            <a:xfrm>
              <a:off x="5097463" y="4275138"/>
              <a:ext cx="312738" cy="541338"/>
            </a:xfrm>
            <a:custGeom>
              <a:avLst/>
              <a:gdLst>
                <a:gd name="T0" fmla="*/ 0 w 123"/>
                <a:gd name="T1" fmla="*/ 214 h 214"/>
                <a:gd name="T2" fmla="*/ 0 w 123"/>
                <a:gd name="T3" fmla="*/ 214 h 214"/>
                <a:gd name="T4" fmla="*/ 0 w 123"/>
                <a:gd name="T5" fmla="*/ 214 h 214"/>
                <a:gd name="T6" fmla="*/ 0 w 123"/>
                <a:gd name="T7" fmla="*/ 214 h 214"/>
                <a:gd name="T8" fmla="*/ 0 w 123"/>
                <a:gd name="T9" fmla="*/ 214 h 214"/>
                <a:gd name="T10" fmla="*/ 0 w 123"/>
                <a:gd name="T11" fmla="*/ 214 h 214"/>
                <a:gd name="T12" fmla="*/ 0 w 123"/>
                <a:gd name="T13" fmla="*/ 214 h 214"/>
                <a:gd name="T14" fmla="*/ 0 w 123"/>
                <a:gd name="T15" fmla="*/ 214 h 214"/>
                <a:gd name="T16" fmla="*/ 0 w 123"/>
                <a:gd name="T17" fmla="*/ 214 h 214"/>
                <a:gd name="T18" fmla="*/ 122 w 123"/>
                <a:gd name="T19" fmla="*/ 0 h 214"/>
                <a:gd name="T20" fmla="*/ 123 w 123"/>
                <a:gd name="T21" fmla="*/ 2 h 214"/>
                <a:gd name="T22" fmla="*/ 123 w 123"/>
                <a:gd name="T23" fmla="*/ 124 h 214"/>
                <a:gd name="T24" fmla="*/ 123 w 123"/>
                <a:gd name="T25" fmla="*/ 125 h 214"/>
                <a:gd name="T26" fmla="*/ 123 w 123"/>
                <a:gd name="T27" fmla="*/ 124 h 214"/>
                <a:gd name="T28" fmla="*/ 123 w 123"/>
                <a:gd name="T29" fmla="*/ 2 h 214"/>
                <a:gd name="T30" fmla="*/ 122 w 123"/>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214">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122" y="0"/>
                  </a:moveTo>
                  <a:cubicBezTo>
                    <a:pt x="123" y="1"/>
                    <a:pt x="123" y="1"/>
                    <a:pt x="123" y="2"/>
                  </a:cubicBezTo>
                  <a:cubicBezTo>
                    <a:pt x="123" y="124"/>
                    <a:pt x="123" y="124"/>
                    <a:pt x="123" y="124"/>
                  </a:cubicBezTo>
                  <a:cubicBezTo>
                    <a:pt x="123" y="124"/>
                    <a:pt x="123" y="125"/>
                    <a:pt x="123" y="125"/>
                  </a:cubicBezTo>
                  <a:cubicBezTo>
                    <a:pt x="123" y="124"/>
                    <a:pt x="123" y="124"/>
                    <a:pt x="123" y="124"/>
                  </a:cubicBezTo>
                  <a:cubicBezTo>
                    <a:pt x="123" y="2"/>
                    <a:pt x="123" y="2"/>
                    <a:pt x="123" y="2"/>
                  </a:cubicBezTo>
                  <a:cubicBezTo>
                    <a:pt x="123" y="1"/>
                    <a:pt x="123" y="1"/>
                    <a:pt x="122"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8" name="ïšļîḍé"/>
            <p:cNvSpPr/>
            <p:nvPr/>
          </p:nvSpPr>
          <p:spPr bwMode="auto">
            <a:xfrm>
              <a:off x="5057775" y="4251325"/>
              <a:ext cx="352425" cy="569913"/>
            </a:xfrm>
            <a:custGeom>
              <a:avLst/>
              <a:gdLst>
                <a:gd name="T0" fmla="*/ 129 w 139"/>
                <a:gd name="T1" fmla="*/ 0 h 226"/>
                <a:gd name="T2" fmla="*/ 122 w 139"/>
                <a:gd name="T3" fmla="*/ 3 h 226"/>
                <a:gd name="T4" fmla="*/ 16 w 139"/>
                <a:gd name="T5" fmla="*/ 64 h 226"/>
                <a:gd name="T6" fmla="*/ 5 w 139"/>
                <a:gd name="T7" fmla="*/ 76 h 226"/>
                <a:gd name="T8" fmla="*/ 5 w 139"/>
                <a:gd name="T9" fmla="*/ 76 h 226"/>
                <a:gd name="T10" fmla="*/ 5 w 139"/>
                <a:gd name="T11" fmla="*/ 76 h 226"/>
                <a:gd name="T12" fmla="*/ 5 w 139"/>
                <a:gd name="T13" fmla="*/ 76 h 226"/>
                <a:gd name="T14" fmla="*/ 0 w 139"/>
                <a:gd name="T15" fmla="*/ 91 h 226"/>
                <a:gd name="T16" fmla="*/ 0 w 139"/>
                <a:gd name="T17" fmla="*/ 92 h 226"/>
                <a:gd name="T18" fmla="*/ 0 w 139"/>
                <a:gd name="T19" fmla="*/ 214 h 226"/>
                <a:gd name="T20" fmla="*/ 2 w 139"/>
                <a:gd name="T21" fmla="*/ 223 h 226"/>
                <a:gd name="T22" fmla="*/ 9 w 139"/>
                <a:gd name="T23" fmla="*/ 226 h 226"/>
                <a:gd name="T24" fmla="*/ 13 w 139"/>
                <a:gd name="T25" fmla="*/ 225 h 226"/>
                <a:gd name="T26" fmla="*/ 16 w 139"/>
                <a:gd name="T27" fmla="*/ 224 h 226"/>
                <a:gd name="T28" fmla="*/ 16 w 139"/>
                <a:gd name="T29" fmla="*/ 224 h 226"/>
                <a:gd name="T30" fmla="*/ 16 w 139"/>
                <a:gd name="T31" fmla="*/ 224 h 226"/>
                <a:gd name="T32" fmla="*/ 16 w 139"/>
                <a:gd name="T33" fmla="*/ 224 h 226"/>
                <a:gd name="T34" fmla="*/ 16 w 139"/>
                <a:gd name="T35" fmla="*/ 224 h 226"/>
                <a:gd name="T36" fmla="*/ 16 w 139"/>
                <a:gd name="T37" fmla="*/ 224 h 226"/>
                <a:gd name="T38" fmla="*/ 16 w 139"/>
                <a:gd name="T39" fmla="*/ 224 h 226"/>
                <a:gd name="T40" fmla="*/ 122 w 139"/>
                <a:gd name="T41" fmla="*/ 163 h 226"/>
                <a:gd name="T42" fmla="*/ 139 w 139"/>
                <a:gd name="T43" fmla="*/ 135 h 226"/>
                <a:gd name="T44" fmla="*/ 139 w 139"/>
                <a:gd name="T45" fmla="*/ 134 h 226"/>
                <a:gd name="T46" fmla="*/ 139 w 139"/>
                <a:gd name="T47" fmla="*/ 12 h 226"/>
                <a:gd name="T48" fmla="*/ 138 w 139"/>
                <a:gd name="T49" fmla="*/ 10 h 226"/>
                <a:gd name="T50" fmla="*/ 138 w 139"/>
                <a:gd name="T51" fmla="*/ 9 h 226"/>
                <a:gd name="T52" fmla="*/ 138 w 139"/>
                <a:gd name="T53" fmla="*/ 9 h 226"/>
                <a:gd name="T54" fmla="*/ 129 w 139"/>
                <a:gd name="T5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9" h="226">
                  <a:moveTo>
                    <a:pt x="129" y="0"/>
                  </a:moveTo>
                  <a:cubicBezTo>
                    <a:pt x="127" y="0"/>
                    <a:pt x="125" y="1"/>
                    <a:pt x="122" y="3"/>
                  </a:cubicBezTo>
                  <a:cubicBezTo>
                    <a:pt x="16" y="64"/>
                    <a:pt x="16" y="64"/>
                    <a:pt x="16" y="64"/>
                  </a:cubicBezTo>
                  <a:cubicBezTo>
                    <a:pt x="12" y="66"/>
                    <a:pt x="8" y="71"/>
                    <a:pt x="5" y="76"/>
                  </a:cubicBezTo>
                  <a:cubicBezTo>
                    <a:pt x="5" y="76"/>
                    <a:pt x="5" y="76"/>
                    <a:pt x="5" y="76"/>
                  </a:cubicBezTo>
                  <a:cubicBezTo>
                    <a:pt x="5" y="76"/>
                    <a:pt x="5" y="76"/>
                    <a:pt x="5" y="76"/>
                  </a:cubicBezTo>
                  <a:cubicBezTo>
                    <a:pt x="5" y="76"/>
                    <a:pt x="5" y="76"/>
                    <a:pt x="5" y="76"/>
                  </a:cubicBezTo>
                  <a:cubicBezTo>
                    <a:pt x="2" y="81"/>
                    <a:pt x="0" y="86"/>
                    <a:pt x="0" y="91"/>
                  </a:cubicBezTo>
                  <a:cubicBezTo>
                    <a:pt x="0" y="91"/>
                    <a:pt x="0" y="92"/>
                    <a:pt x="0" y="92"/>
                  </a:cubicBezTo>
                  <a:cubicBezTo>
                    <a:pt x="0" y="214"/>
                    <a:pt x="0" y="214"/>
                    <a:pt x="0" y="214"/>
                  </a:cubicBezTo>
                  <a:cubicBezTo>
                    <a:pt x="0" y="218"/>
                    <a:pt x="1" y="221"/>
                    <a:pt x="2" y="223"/>
                  </a:cubicBezTo>
                  <a:cubicBezTo>
                    <a:pt x="4" y="225"/>
                    <a:pt x="6" y="226"/>
                    <a:pt x="9" y="226"/>
                  </a:cubicBezTo>
                  <a:cubicBezTo>
                    <a:pt x="10" y="226"/>
                    <a:pt x="12" y="226"/>
                    <a:pt x="13" y="225"/>
                  </a:cubicBezTo>
                  <a:cubicBezTo>
                    <a:pt x="14" y="225"/>
                    <a:pt x="15"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22" y="163"/>
                    <a:pt x="122" y="163"/>
                    <a:pt x="122" y="163"/>
                  </a:cubicBezTo>
                  <a:cubicBezTo>
                    <a:pt x="131" y="157"/>
                    <a:pt x="138" y="145"/>
                    <a:pt x="139" y="135"/>
                  </a:cubicBezTo>
                  <a:cubicBezTo>
                    <a:pt x="139" y="135"/>
                    <a:pt x="139" y="134"/>
                    <a:pt x="139" y="134"/>
                  </a:cubicBezTo>
                  <a:cubicBezTo>
                    <a:pt x="139" y="12"/>
                    <a:pt x="139" y="12"/>
                    <a:pt x="139" y="12"/>
                  </a:cubicBezTo>
                  <a:cubicBezTo>
                    <a:pt x="139" y="11"/>
                    <a:pt x="139" y="11"/>
                    <a:pt x="138" y="10"/>
                  </a:cubicBezTo>
                  <a:cubicBezTo>
                    <a:pt x="138" y="9"/>
                    <a:pt x="138" y="9"/>
                    <a:pt x="138" y="9"/>
                  </a:cubicBezTo>
                  <a:cubicBezTo>
                    <a:pt x="138" y="9"/>
                    <a:pt x="138" y="9"/>
                    <a:pt x="138" y="9"/>
                  </a:cubicBezTo>
                  <a:cubicBezTo>
                    <a:pt x="138" y="4"/>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9" name="ïṩļïḋê"/>
            <p:cNvSpPr/>
            <p:nvPr/>
          </p:nvSpPr>
          <p:spPr bwMode="auto">
            <a:xfrm>
              <a:off x="5057775" y="4443413"/>
              <a:ext cx="33338" cy="377825"/>
            </a:xfrm>
            <a:custGeom>
              <a:avLst/>
              <a:gdLst>
                <a:gd name="T0" fmla="*/ 2 w 13"/>
                <a:gd name="T1" fmla="*/ 147 h 150"/>
                <a:gd name="T2" fmla="*/ 9 w 13"/>
                <a:gd name="T3" fmla="*/ 150 h 150"/>
                <a:gd name="T4" fmla="*/ 13 w 13"/>
                <a:gd name="T5" fmla="*/ 149 h 150"/>
                <a:gd name="T6" fmla="*/ 9 w 13"/>
                <a:gd name="T7" fmla="*/ 150 h 150"/>
                <a:gd name="T8" fmla="*/ 2 w 13"/>
                <a:gd name="T9" fmla="*/ 147 h 150"/>
                <a:gd name="T10" fmla="*/ 5 w 13"/>
                <a:gd name="T11" fmla="*/ 0 h 150"/>
                <a:gd name="T12" fmla="*/ 0 w 13"/>
                <a:gd name="T13" fmla="*/ 15 h 150"/>
                <a:gd name="T14" fmla="*/ 5 w 13"/>
                <a:gd name="T15" fmla="*/ 0 h 150"/>
                <a:gd name="T16" fmla="*/ 5 w 13"/>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50">
                  <a:moveTo>
                    <a:pt x="2" y="147"/>
                  </a:moveTo>
                  <a:cubicBezTo>
                    <a:pt x="4" y="149"/>
                    <a:pt x="6" y="150"/>
                    <a:pt x="9" y="150"/>
                  </a:cubicBezTo>
                  <a:cubicBezTo>
                    <a:pt x="10" y="150"/>
                    <a:pt x="12" y="150"/>
                    <a:pt x="13" y="149"/>
                  </a:cubicBezTo>
                  <a:cubicBezTo>
                    <a:pt x="12" y="150"/>
                    <a:pt x="10" y="150"/>
                    <a:pt x="9" y="150"/>
                  </a:cubicBezTo>
                  <a:cubicBezTo>
                    <a:pt x="6" y="150"/>
                    <a:pt x="4" y="149"/>
                    <a:pt x="2" y="147"/>
                  </a:cubicBezTo>
                  <a:moveTo>
                    <a:pt x="5" y="0"/>
                  </a:moveTo>
                  <a:cubicBezTo>
                    <a:pt x="2" y="5"/>
                    <a:pt x="0" y="10"/>
                    <a:pt x="0" y="15"/>
                  </a:cubicBezTo>
                  <a:cubicBezTo>
                    <a:pt x="0" y="10"/>
                    <a:pt x="2" y="5"/>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0" name="îsḻïḓê"/>
            <p:cNvSpPr/>
            <p:nvPr/>
          </p:nvSpPr>
          <p:spPr bwMode="auto">
            <a:xfrm>
              <a:off x="5287963" y="4179888"/>
              <a:ext cx="55563" cy="15875"/>
            </a:xfrm>
            <a:custGeom>
              <a:avLst/>
              <a:gdLst>
                <a:gd name="T0" fmla="*/ 1 w 22"/>
                <a:gd name="T1" fmla="*/ 0 h 6"/>
                <a:gd name="T2" fmla="*/ 0 w 22"/>
                <a:gd name="T3" fmla="*/ 0 h 6"/>
                <a:gd name="T4" fmla="*/ 1 w 22"/>
                <a:gd name="T5" fmla="*/ 0 h 6"/>
                <a:gd name="T6" fmla="*/ 18 w 22"/>
                <a:gd name="T7" fmla="*/ 4 h 6"/>
                <a:gd name="T8" fmla="*/ 22 w 22"/>
                <a:gd name="T9" fmla="*/ 6 h 6"/>
                <a:gd name="T10" fmla="*/ 18 w 22"/>
                <a:gd name="T11" fmla="*/ 4 h 6"/>
                <a:gd name="T12" fmla="*/ 1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1" y="0"/>
                  </a:moveTo>
                  <a:cubicBezTo>
                    <a:pt x="1" y="0"/>
                    <a:pt x="0" y="0"/>
                    <a:pt x="0" y="0"/>
                  </a:cubicBezTo>
                  <a:cubicBezTo>
                    <a:pt x="0" y="0"/>
                    <a:pt x="1" y="0"/>
                    <a:pt x="1" y="0"/>
                  </a:cubicBezTo>
                  <a:cubicBezTo>
                    <a:pt x="7" y="0"/>
                    <a:pt x="13" y="1"/>
                    <a:pt x="18" y="4"/>
                  </a:cubicBezTo>
                  <a:cubicBezTo>
                    <a:pt x="22" y="6"/>
                    <a:pt x="22" y="6"/>
                    <a:pt x="22" y="6"/>
                  </a:cubicBezTo>
                  <a:cubicBezTo>
                    <a:pt x="18" y="4"/>
                    <a:pt x="18" y="4"/>
                    <a:pt x="18" y="4"/>
                  </a:cubicBezTo>
                  <a:cubicBezTo>
                    <a:pt x="13" y="1"/>
                    <a:pt x="7" y="0"/>
                    <a:pt x="1"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1" name="í$líḋe"/>
            <p:cNvSpPr/>
            <p:nvPr/>
          </p:nvSpPr>
          <p:spPr bwMode="auto">
            <a:xfrm>
              <a:off x="4953000" y="4179888"/>
              <a:ext cx="454025" cy="263525"/>
            </a:xfrm>
            <a:custGeom>
              <a:avLst/>
              <a:gdLst>
                <a:gd name="T0" fmla="*/ 133 w 179"/>
                <a:gd name="T1" fmla="*/ 0 h 104"/>
                <a:gd name="T2" fmla="*/ 132 w 179"/>
                <a:gd name="T3" fmla="*/ 0 h 104"/>
                <a:gd name="T4" fmla="*/ 117 w 179"/>
                <a:gd name="T5" fmla="*/ 4 h 104"/>
                <a:gd name="T6" fmla="*/ 11 w 179"/>
                <a:gd name="T7" fmla="*/ 65 h 104"/>
                <a:gd name="T8" fmla="*/ 0 w 179"/>
                <a:gd name="T9" fmla="*/ 77 h 104"/>
                <a:gd name="T10" fmla="*/ 46 w 179"/>
                <a:gd name="T11" fmla="*/ 104 h 104"/>
                <a:gd name="T12" fmla="*/ 57 w 179"/>
                <a:gd name="T13" fmla="*/ 92 h 104"/>
                <a:gd name="T14" fmla="*/ 163 w 179"/>
                <a:gd name="T15" fmla="*/ 30 h 104"/>
                <a:gd name="T16" fmla="*/ 170 w 179"/>
                <a:gd name="T17" fmla="*/ 28 h 104"/>
                <a:gd name="T18" fmla="*/ 179 w 179"/>
                <a:gd name="T19" fmla="*/ 37 h 104"/>
                <a:gd name="T20" fmla="*/ 163 w 179"/>
                <a:gd name="T21" fmla="*/ 12 h 104"/>
                <a:gd name="T22" fmla="*/ 154 w 179"/>
                <a:gd name="T23" fmla="*/ 6 h 104"/>
                <a:gd name="T24" fmla="*/ 150 w 179"/>
                <a:gd name="T25" fmla="*/ 4 h 104"/>
                <a:gd name="T26" fmla="*/ 133 w 179"/>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4">
                  <a:moveTo>
                    <a:pt x="133" y="0"/>
                  </a:moveTo>
                  <a:cubicBezTo>
                    <a:pt x="133" y="0"/>
                    <a:pt x="132" y="0"/>
                    <a:pt x="132" y="0"/>
                  </a:cubicBezTo>
                  <a:cubicBezTo>
                    <a:pt x="126" y="0"/>
                    <a:pt x="121" y="2"/>
                    <a:pt x="117" y="4"/>
                  </a:cubicBezTo>
                  <a:cubicBezTo>
                    <a:pt x="11" y="65"/>
                    <a:pt x="11" y="65"/>
                    <a:pt x="11" y="65"/>
                  </a:cubicBezTo>
                  <a:cubicBezTo>
                    <a:pt x="7" y="68"/>
                    <a:pt x="2" y="72"/>
                    <a:pt x="0" y="77"/>
                  </a:cubicBezTo>
                  <a:cubicBezTo>
                    <a:pt x="46" y="104"/>
                    <a:pt x="46" y="104"/>
                    <a:pt x="46" y="104"/>
                  </a:cubicBezTo>
                  <a:cubicBezTo>
                    <a:pt x="49" y="99"/>
                    <a:pt x="53" y="94"/>
                    <a:pt x="57" y="92"/>
                  </a:cubicBezTo>
                  <a:cubicBezTo>
                    <a:pt x="163" y="30"/>
                    <a:pt x="163" y="30"/>
                    <a:pt x="163" y="30"/>
                  </a:cubicBezTo>
                  <a:cubicBezTo>
                    <a:pt x="166" y="29"/>
                    <a:pt x="168" y="28"/>
                    <a:pt x="170" y="28"/>
                  </a:cubicBezTo>
                  <a:cubicBezTo>
                    <a:pt x="175" y="28"/>
                    <a:pt x="178" y="31"/>
                    <a:pt x="179" y="37"/>
                  </a:cubicBezTo>
                  <a:cubicBezTo>
                    <a:pt x="178" y="27"/>
                    <a:pt x="171" y="16"/>
                    <a:pt x="163" y="12"/>
                  </a:cubicBezTo>
                  <a:cubicBezTo>
                    <a:pt x="154" y="6"/>
                    <a:pt x="154" y="6"/>
                    <a:pt x="154" y="6"/>
                  </a:cubicBezTo>
                  <a:cubicBezTo>
                    <a:pt x="150" y="4"/>
                    <a:pt x="150" y="4"/>
                    <a:pt x="150" y="4"/>
                  </a:cubicBezTo>
                  <a:cubicBezTo>
                    <a:pt x="145" y="1"/>
                    <a:pt x="139"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2" name="iṣļiḍe"/>
            <p:cNvSpPr/>
            <p:nvPr/>
          </p:nvSpPr>
          <p:spPr bwMode="auto">
            <a:xfrm>
              <a:off x="5070475" y="4251325"/>
              <a:ext cx="336550" cy="192088"/>
            </a:xfrm>
            <a:custGeom>
              <a:avLst/>
              <a:gdLst>
                <a:gd name="T0" fmla="*/ 124 w 133"/>
                <a:gd name="T1" fmla="*/ 0 h 76"/>
                <a:gd name="T2" fmla="*/ 117 w 133"/>
                <a:gd name="T3" fmla="*/ 2 h 76"/>
                <a:gd name="T4" fmla="*/ 11 w 133"/>
                <a:gd name="T5" fmla="*/ 64 h 76"/>
                <a:gd name="T6" fmla="*/ 0 w 133"/>
                <a:gd name="T7" fmla="*/ 76 h 76"/>
                <a:gd name="T8" fmla="*/ 0 w 133"/>
                <a:gd name="T9" fmla="*/ 76 h 76"/>
                <a:gd name="T10" fmla="*/ 11 w 133"/>
                <a:gd name="T11" fmla="*/ 64 h 76"/>
                <a:gd name="T12" fmla="*/ 117 w 133"/>
                <a:gd name="T13" fmla="*/ 3 h 76"/>
                <a:gd name="T14" fmla="*/ 124 w 133"/>
                <a:gd name="T15" fmla="*/ 0 h 76"/>
                <a:gd name="T16" fmla="*/ 133 w 133"/>
                <a:gd name="T17" fmla="*/ 9 h 76"/>
                <a:gd name="T18" fmla="*/ 133 w 133"/>
                <a:gd name="T19" fmla="*/ 9 h 76"/>
                <a:gd name="T20" fmla="*/ 124 w 133"/>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76">
                  <a:moveTo>
                    <a:pt x="124" y="0"/>
                  </a:moveTo>
                  <a:cubicBezTo>
                    <a:pt x="122" y="0"/>
                    <a:pt x="120" y="1"/>
                    <a:pt x="117" y="2"/>
                  </a:cubicBezTo>
                  <a:cubicBezTo>
                    <a:pt x="11" y="64"/>
                    <a:pt x="11" y="64"/>
                    <a:pt x="11" y="64"/>
                  </a:cubicBezTo>
                  <a:cubicBezTo>
                    <a:pt x="7" y="66"/>
                    <a:pt x="3" y="71"/>
                    <a:pt x="0" y="76"/>
                  </a:cubicBezTo>
                  <a:cubicBezTo>
                    <a:pt x="0" y="76"/>
                    <a:pt x="0" y="76"/>
                    <a:pt x="0" y="76"/>
                  </a:cubicBezTo>
                  <a:cubicBezTo>
                    <a:pt x="3" y="71"/>
                    <a:pt x="7" y="66"/>
                    <a:pt x="11" y="64"/>
                  </a:cubicBezTo>
                  <a:cubicBezTo>
                    <a:pt x="117" y="3"/>
                    <a:pt x="117" y="3"/>
                    <a:pt x="117" y="3"/>
                  </a:cubicBezTo>
                  <a:cubicBezTo>
                    <a:pt x="120" y="1"/>
                    <a:pt x="122" y="0"/>
                    <a:pt x="124" y="0"/>
                  </a:cubicBezTo>
                  <a:cubicBezTo>
                    <a:pt x="129" y="0"/>
                    <a:pt x="133" y="4"/>
                    <a:pt x="133" y="9"/>
                  </a:cubicBezTo>
                  <a:cubicBezTo>
                    <a:pt x="133" y="9"/>
                    <a:pt x="133" y="9"/>
                    <a:pt x="133" y="9"/>
                  </a:cubicBezTo>
                  <a:cubicBezTo>
                    <a:pt x="132" y="3"/>
                    <a:pt x="129" y="0"/>
                    <a:pt x="124"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3" name="í$1íḑe"/>
            <p:cNvSpPr/>
            <p:nvPr/>
          </p:nvSpPr>
          <p:spPr bwMode="auto">
            <a:xfrm>
              <a:off x="5151438" y="4364038"/>
              <a:ext cx="152400" cy="352425"/>
            </a:xfrm>
            <a:custGeom>
              <a:avLst/>
              <a:gdLst>
                <a:gd name="T0" fmla="*/ 9 w 60"/>
                <a:gd name="T1" fmla="*/ 91 h 139"/>
                <a:gd name="T2" fmla="*/ 12 w 60"/>
                <a:gd name="T3" fmla="*/ 88 h 139"/>
                <a:gd name="T4" fmla="*/ 13 w 60"/>
                <a:gd name="T5" fmla="*/ 82 h 139"/>
                <a:gd name="T6" fmla="*/ 12 w 60"/>
                <a:gd name="T7" fmla="*/ 79 h 139"/>
                <a:gd name="T8" fmla="*/ 9 w 60"/>
                <a:gd name="T9" fmla="*/ 67 h 139"/>
                <a:gd name="T10" fmla="*/ 31 w 60"/>
                <a:gd name="T11" fmla="*/ 22 h 139"/>
                <a:gd name="T12" fmla="*/ 49 w 60"/>
                <a:gd name="T13" fmla="*/ 37 h 139"/>
                <a:gd name="T14" fmla="*/ 35 w 60"/>
                <a:gd name="T15" fmla="*/ 82 h 139"/>
                <a:gd name="T16" fmla="*/ 28 w 60"/>
                <a:gd name="T17" fmla="*/ 73 h 139"/>
                <a:gd name="T18" fmla="*/ 32 w 60"/>
                <a:gd name="T19" fmla="*/ 46 h 139"/>
                <a:gd name="T20" fmla="*/ 26 w 60"/>
                <a:gd name="T21" fmla="*/ 39 h 139"/>
                <a:gd name="T22" fmla="*/ 18 w 60"/>
                <a:gd name="T23" fmla="*/ 62 h 139"/>
                <a:gd name="T24" fmla="*/ 19 w 60"/>
                <a:gd name="T25" fmla="*/ 72 h 139"/>
                <a:gd name="T26" fmla="*/ 13 w 60"/>
                <a:gd name="T27" fmla="*/ 113 h 139"/>
                <a:gd name="T28" fmla="*/ 13 w 60"/>
                <a:gd name="T29" fmla="*/ 139 h 139"/>
                <a:gd name="T30" fmla="*/ 14 w 60"/>
                <a:gd name="T31" fmla="*/ 138 h 139"/>
                <a:gd name="T32" fmla="*/ 22 w 60"/>
                <a:gd name="T33" fmla="*/ 111 h 139"/>
                <a:gd name="T34" fmla="*/ 25 w 60"/>
                <a:gd name="T35" fmla="*/ 91 h 139"/>
                <a:gd name="T36" fmla="*/ 36 w 60"/>
                <a:gd name="T37" fmla="*/ 93 h 139"/>
                <a:gd name="T38" fmla="*/ 60 w 60"/>
                <a:gd name="T39" fmla="*/ 32 h 139"/>
                <a:gd name="T40" fmla="*/ 32 w 60"/>
                <a:gd name="T41" fmla="*/ 9 h 139"/>
                <a:gd name="T42" fmla="*/ 0 w 60"/>
                <a:gd name="T43" fmla="*/ 70 h 139"/>
                <a:gd name="T44" fmla="*/ 9 w 60"/>
                <a:gd name="T45" fmla="*/ 9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39">
                  <a:moveTo>
                    <a:pt x="9" y="91"/>
                  </a:moveTo>
                  <a:cubicBezTo>
                    <a:pt x="10" y="91"/>
                    <a:pt x="11" y="90"/>
                    <a:pt x="12" y="88"/>
                  </a:cubicBezTo>
                  <a:cubicBezTo>
                    <a:pt x="12" y="87"/>
                    <a:pt x="12" y="84"/>
                    <a:pt x="13" y="82"/>
                  </a:cubicBezTo>
                  <a:cubicBezTo>
                    <a:pt x="13" y="80"/>
                    <a:pt x="13" y="80"/>
                    <a:pt x="12" y="79"/>
                  </a:cubicBezTo>
                  <a:cubicBezTo>
                    <a:pt x="10" y="77"/>
                    <a:pt x="9" y="73"/>
                    <a:pt x="9" y="67"/>
                  </a:cubicBezTo>
                  <a:cubicBezTo>
                    <a:pt x="9" y="50"/>
                    <a:pt x="17" y="30"/>
                    <a:pt x="31" y="22"/>
                  </a:cubicBezTo>
                  <a:cubicBezTo>
                    <a:pt x="43" y="15"/>
                    <a:pt x="49" y="22"/>
                    <a:pt x="49" y="37"/>
                  </a:cubicBezTo>
                  <a:cubicBezTo>
                    <a:pt x="49" y="57"/>
                    <a:pt x="44" y="77"/>
                    <a:pt x="35" y="82"/>
                  </a:cubicBezTo>
                  <a:cubicBezTo>
                    <a:pt x="31" y="84"/>
                    <a:pt x="27" y="81"/>
                    <a:pt x="28" y="73"/>
                  </a:cubicBezTo>
                  <a:cubicBezTo>
                    <a:pt x="30" y="63"/>
                    <a:pt x="32" y="52"/>
                    <a:pt x="32" y="46"/>
                  </a:cubicBezTo>
                  <a:cubicBezTo>
                    <a:pt x="32" y="41"/>
                    <a:pt x="30" y="37"/>
                    <a:pt x="26" y="39"/>
                  </a:cubicBezTo>
                  <a:cubicBezTo>
                    <a:pt x="21" y="42"/>
                    <a:pt x="18" y="52"/>
                    <a:pt x="18" y="62"/>
                  </a:cubicBezTo>
                  <a:cubicBezTo>
                    <a:pt x="18" y="68"/>
                    <a:pt x="19" y="72"/>
                    <a:pt x="19" y="72"/>
                  </a:cubicBezTo>
                  <a:cubicBezTo>
                    <a:pt x="19" y="72"/>
                    <a:pt x="14" y="107"/>
                    <a:pt x="13" y="113"/>
                  </a:cubicBezTo>
                  <a:cubicBezTo>
                    <a:pt x="12" y="125"/>
                    <a:pt x="13" y="137"/>
                    <a:pt x="13" y="139"/>
                  </a:cubicBezTo>
                  <a:cubicBezTo>
                    <a:pt x="13" y="139"/>
                    <a:pt x="14" y="139"/>
                    <a:pt x="14" y="138"/>
                  </a:cubicBezTo>
                  <a:cubicBezTo>
                    <a:pt x="15" y="137"/>
                    <a:pt x="20" y="123"/>
                    <a:pt x="22" y="111"/>
                  </a:cubicBezTo>
                  <a:cubicBezTo>
                    <a:pt x="23" y="108"/>
                    <a:pt x="25" y="91"/>
                    <a:pt x="25" y="91"/>
                  </a:cubicBezTo>
                  <a:cubicBezTo>
                    <a:pt x="27" y="94"/>
                    <a:pt x="31" y="96"/>
                    <a:pt x="36" y="93"/>
                  </a:cubicBezTo>
                  <a:cubicBezTo>
                    <a:pt x="51" y="85"/>
                    <a:pt x="60" y="59"/>
                    <a:pt x="60" y="32"/>
                  </a:cubicBezTo>
                  <a:cubicBezTo>
                    <a:pt x="60" y="12"/>
                    <a:pt x="49" y="0"/>
                    <a:pt x="32" y="9"/>
                  </a:cubicBezTo>
                  <a:cubicBezTo>
                    <a:pt x="11" y="22"/>
                    <a:pt x="0" y="51"/>
                    <a:pt x="0" y="70"/>
                  </a:cubicBezTo>
                  <a:cubicBezTo>
                    <a:pt x="0" y="82"/>
                    <a:pt x="3" y="91"/>
                    <a:pt x="9"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4" name="îSḻídé"/>
            <p:cNvSpPr/>
            <p:nvPr/>
          </p:nvSpPr>
          <p:spPr bwMode="auto">
            <a:xfrm>
              <a:off x="4254500" y="3897313"/>
              <a:ext cx="468313" cy="654050"/>
            </a:xfrm>
            <a:custGeom>
              <a:avLst/>
              <a:gdLst>
                <a:gd name="T0" fmla="*/ 17 w 185"/>
                <a:gd name="T1" fmla="*/ 67 h 259"/>
                <a:gd name="T2" fmla="*/ 122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5"/>
                    <a:pt x="122" y="5"/>
                    <a:pt x="122"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5" name="išḻíḓê"/>
            <p:cNvSpPr/>
            <p:nvPr/>
          </p:nvSpPr>
          <p:spPr bwMode="auto">
            <a:xfrm>
              <a:off x="4254500" y="4445000"/>
              <a:ext cx="115888" cy="101600"/>
            </a:xfrm>
            <a:custGeom>
              <a:avLst/>
              <a:gdLst>
                <a:gd name="T0" fmla="*/ 0 w 46"/>
                <a:gd name="T1" fmla="*/ 0 h 40"/>
                <a:gd name="T2" fmla="*/ 0 w 46"/>
                <a:gd name="T3" fmla="*/ 0 h 40"/>
                <a:gd name="T4" fmla="*/ 17 w 46"/>
                <a:gd name="T5" fmla="*/ 29 h 40"/>
                <a:gd name="T6" fmla="*/ 30 w 46"/>
                <a:gd name="T7" fmla="*/ 36 h 40"/>
                <a:gd name="T8" fmla="*/ 46 w 46"/>
                <a:gd name="T9" fmla="*/ 40 h 40"/>
                <a:gd name="T10" fmla="*/ 30 w 46"/>
                <a:gd name="T11" fmla="*/ 36 h 40"/>
                <a:gd name="T12" fmla="*/ 17 w 46"/>
                <a:gd name="T13" fmla="*/ 29 h 40"/>
                <a:gd name="T14" fmla="*/ 0 w 4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0">
                  <a:moveTo>
                    <a:pt x="0" y="0"/>
                  </a:moveTo>
                  <a:cubicBezTo>
                    <a:pt x="0" y="0"/>
                    <a:pt x="0" y="0"/>
                    <a:pt x="0" y="0"/>
                  </a:cubicBezTo>
                  <a:cubicBezTo>
                    <a:pt x="0" y="11"/>
                    <a:pt x="8" y="23"/>
                    <a:pt x="17" y="29"/>
                  </a:cubicBezTo>
                  <a:cubicBezTo>
                    <a:pt x="30" y="36"/>
                    <a:pt x="30" y="36"/>
                    <a:pt x="30" y="36"/>
                  </a:cubicBezTo>
                  <a:cubicBezTo>
                    <a:pt x="34" y="39"/>
                    <a:pt x="40" y="40"/>
                    <a:pt x="46" y="40"/>
                  </a:cubicBezTo>
                  <a:cubicBezTo>
                    <a:pt x="40" y="40"/>
                    <a:pt x="34" y="39"/>
                    <a:pt x="30" y="36"/>
                  </a:cubicBezTo>
                  <a:cubicBezTo>
                    <a:pt x="17" y="29"/>
                    <a:pt x="17" y="29"/>
                    <a:pt x="17" y="29"/>
                  </a:cubicBezTo>
                  <a:cubicBezTo>
                    <a:pt x="8" y="23"/>
                    <a:pt x="0" y="11"/>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6" name="isḷïdé"/>
            <p:cNvSpPr/>
            <p:nvPr/>
          </p:nvSpPr>
          <p:spPr bwMode="auto">
            <a:xfrm>
              <a:off x="4254500" y="4095750"/>
              <a:ext cx="149225" cy="450850"/>
            </a:xfrm>
            <a:custGeom>
              <a:avLst/>
              <a:gdLst>
                <a:gd name="T0" fmla="*/ 5 w 59"/>
                <a:gd name="T1" fmla="*/ 0 h 178"/>
                <a:gd name="T2" fmla="*/ 0 w 59"/>
                <a:gd name="T3" fmla="*/ 16 h 178"/>
                <a:gd name="T4" fmla="*/ 0 w 59"/>
                <a:gd name="T5" fmla="*/ 138 h 178"/>
                <a:gd name="T6" fmla="*/ 17 w 59"/>
                <a:gd name="T7" fmla="*/ 167 h 178"/>
                <a:gd name="T8" fmla="*/ 30 w 59"/>
                <a:gd name="T9" fmla="*/ 174 h 178"/>
                <a:gd name="T10" fmla="*/ 46 w 59"/>
                <a:gd name="T11" fmla="*/ 178 h 178"/>
                <a:gd name="T12" fmla="*/ 46 w 59"/>
                <a:gd name="T13" fmla="*/ 178 h 178"/>
                <a:gd name="T14" fmla="*/ 59 w 59"/>
                <a:gd name="T15" fmla="*/ 176 h 178"/>
                <a:gd name="T16" fmla="*/ 55 w 59"/>
                <a:gd name="T17" fmla="*/ 177 h 178"/>
                <a:gd name="T18" fmla="*/ 46 w 59"/>
                <a:gd name="T19" fmla="*/ 165 h 178"/>
                <a:gd name="T20" fmla="*/ 46 w 59"/>
                <a:gd name="T21" fmla="*/ 43 h 178"/>
                <a:gd name="T22" fmla="*/ 46 w 59"/>
                <a:gd name="T23" fmla="*/ 43 h 178"/>
                <a:gd name="T24" fmla="*/ 46 w 59"/>
                <a:gd name="T25" fmla="*/ 43 h 178"/>
                <a:gd name="T26" fmla="*/ 51 w 59"/>
                <a:gd name="T27" fmla="*/ 26 h 178"/>
                <a:gd name="T28" fmla="*/ 5 w 59"/>
                <a:gd name="T2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78">
                  <a:moveTo>
                    <a:pt x="5" y="0"/>
                  </a:moveTo>
                  <a:cubicBezTo>
                    <a:pt x="2" y="5"/>
                    <a:pt x="0" y="11"/>
                    <a:pt x="0" y="16"/>
                  </a:cubicBezTo>
                  <a:cubicBezTo>
                    <a:pt x="0" y="138"/>
                    <a:pt x="0" y="138"/>
                    <a:pt x="0" y="138"/>
                  </a:cubicBezTo>
                  <a:cubicBezTo>
                    <a:pt x="0" y="149"/>
                    <a:pt x="8" y="161"/>
                    <a:pt x="17" y="167"/>
                  </a:cubicBezTo>
                  <a:cubicBezTo>
                    <a:pt x="30" y="174"/>
                    <a:pt x="30" y="174"/>
                    <a:pt x="30" y="174"/>
                  </a:cubicBezTo>
                  <a:cubicBezTo>
                    <a:pt x="34" y="177"/>
                    <a:pt x="40" y="178"/>
                    <a:pt x="46" y="178"/>
                  </a:cubicBezTo>
                  <a:cubicBezTo>
                    <a:pt x="46" y="178"/>
                    <a:pt x="46" y="178"/>
                    <a:pt x="46" y="178"/>
                  </a:cubicBezTo>
                  <a:cubicBezTo>
                    <a:pt x="51" y="178"/>
                    <a:pt x="55" y="177"/>
                    <a:pt x="59"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7"/>
                    <a:pt x="48" y="32"/>
                    <a:pt x="51" y="2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7" name="ïṩḷíḍê"/>
            <p:cNvSpPr/>
            <p:nvPr/>
          </p:nvSpPr>
          <p:spPr bwMode="auto">
            <a:xfrm>
              <a:off x="4370388" y="3965575"/>
              <a:ext cx="352425" cy="585788"/>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6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1"/>
                    <a:pt x="0" y="84"/>
                    <a:pt x="0" y="95"/>
                  </a:cubicBezTo>
                  <a:cubicBezTo>
                    <a:pt x="0" y="217"/>
                    <a:pt x="0" y="217"/>
                    <a:pt x="0" y="217"/>
                  </a:cubicBezTo>
                  <a:cubicBezTo>
                    <a:pt x="0" y="227"/>
                    <a:pt x="8" y="232"/>
                    <a:pt x="17" y="226"/>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8" name="iṥ1íḑe"/>
            <p:cNvSpPr/>
            <p:nvPr/>
          </p:nvSpPr>
          <p:spPr bwMode="auto">
            <a:xfrm>
              <a:off x="4570413" y="3898900"/>
              <a:ext cx="88900" cy="17463"/>
            </a:xfrm>
            <a:custGeom>
              <a:avLst/>
              <a:gdLst>
                <a:gd name="T0" fmla="*/ 0 w 35"/>
                <a:gd name="T1" fmla="*/ 3 h 7"/>
                <a:gd name="T2" fmla="*/ 0 w 35"/>
                <a:gd name="T3" fmla="*/ 3 h 7"/>
                <a:gd name="T4" fmla="*/ 0 w 35"/>
                <a:gd name="T5" fmla="*/ 3 h 7"/>
                <a:gd name="T6" fmla="*/ 14 w 35"/>
                <a:gd name="T7" fmla="*/ 0 h 7"/>
                <a:gd name="T8" fmla="*/ 0 w 35"/>
                <a:gd name="T9" fmla="*/ 3 h 7"/>
                <a:gd name="T10" fmla="*/ 14 w 35"/>
                <a:gd name="T11" fmla="*/ 0 h 7"/>
                <a:gd name="T12" fmla="*/ 30 w 35"/>
                <a:gd name="T13" fmla="*/ 4 h 7"/>
                <a:gd name="T14" fmla="*/ 35 w 35"/>
                <a:gd name="T15" fmla="*/ 7 h 7"/>
                <a:gd name="T16" fmla="*/ 30 w 35"/>
                <a:gd name="T17" fmla="*/ 4 h 7"/>
                <a:gd name="T18" fmla="*/ 14 w 3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9" name="ï$ļïdê"/>
            <p:cNvSpPr/>
            <p:nvPr/>
          </p:nvSpPr>
          <p:spPr bwMode="auto">
            <a:xfrm>
              <a:off x="4267200" y="3898900"/>
              <a:ext cx="455613" cy="263525"/>
            </a:xfrm>
            <a:custGeom>
              <a:avLst/>
              <a:gdLst>
                <a:gd name="T0" fmla="*/ 134 w 180"/>
                <a:gd name="T1" fmla="*/ 0 h 104"/>
                <a:gd name="T2" fmla="*/ 120 w 180"/>
                <a:gd name="T3" fmla="*/ 3 h 104"/>
                <a:gd name="T4" fmla="*/ 120 w 180"/>
                <a:gd name="T5" fmla="*/ 3 h 104"/>
                <a:gd name="T6" fmla="*/ 120 w 180"/>
                <a:gd name="T7" fmla="*/ 3 h 104"/>
                <a:gd name="T8" fmla="*/ 117 w 180"/>
                <a:gd name="T9" fmla="*/ 4 h 104"/>
                <a:gd name="T10" fmla="*/ 12 w 180"/>
                <a:gd name="T11" fmla="*/ 66 h 104"/>
                <a:gd name="T12" fmla="*/ 0 w 180"/>
                <a:gd name="T13" fmla="*/ 78 h 104"/>
                <a:gd name="T14" fmla="*/ 46 w 180"/>
                <a:gd name="T15" fmla="*/ 104 h 104"/>
                <a:gd name="T16" fmla="*/ 58 w 180"/>
                <a:gd name="T17" fmla="*/ 92 h 104"/>
                <a:gd name="T18" fmla="*/ 164 w 180"/>
                <a:gd name="T19" fmla="*/ 31 h 104"/>
                <a:gd name="T20" fmla="*/ 171 w 180"/>
                <a:gd name="T21" fmla="*/ 29 h 104"/>
                <a:gd name="T22" fmla="*/ 179 w 180"/>
                <a:gd name="T23" fmla="*/ 35 h 104"/>
                <a:gd name="T24" fmla="*/ 179 w 180"/>
                <a:gd name="T25" fmla="*/ 35 h 104"/>
                <a:gd name="T26" fmla="*/ 179 w 180"/>
                <a:gd name="T27" fmla="*/ 35 h 104"/>
                <a:gd name="T28" fmla="*/ 179 w 180"/>
                <a:gd name="T29" fmla="*/ 35 h 104"/>
                <a:gd name="T30" fmla="*/ 179 w 180"/>
                <a:gd name="T31" fmla="*/ 35 h 104"/>
                <a:gd name="T32" fmla="*/ 179 w 180"/>
                <a:gd name="T33" fmla="*/ 35 h 104"/>
                <a:gd name="T34" fmla="*/ 179 w 180"/>
                <a:gd name="T35" fmla="*/ 35 h 104"/>
                <a:gd name="T36" fmla="*/ 179 w 180"/>
                <a:gd name="T37" fmla="*/ 35 h 104"/>
                <a:gd name="T38" fmla="*/ 179 w 180"/>
                <a:gd name="T39" fmla="*/ 35 h 104"/>
                <a:gd name="T40" fmla="*/ 179 w 180"/>
                <a:gd name="T41" fmla="*/ 35 h 104"/>
                <a:gd name="T42" fmla="*/ 180 w 180"/>
                <a:gd name="T43" fmla="*/ 38 h 104"/>
                <a:gd name="T44" fmla="*/ 164 w 180"/>
                <a:gd name="T45" fmla="*/ 12 h 104"/>
                <a:gd name="T46" fmla="*/ 155 w 180"/>
                <a:gd name="T47" fmla="*/ 7 h 104"/>
                <a:gd name="T48" fmla="*/ 150 w 180"/>
                <a:gd name="T49" fmla="*/ 4 h 104"/>
                <a:gd name="T50" fmla="*/ 134 w 180"/>
                <a:gd name="T5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19" y="4"/>
                    <a:pt x="118" y="4"/>
                    <a:pt x="117" y="4"/>
                  </a:cubicBezTo>
                  <a:cubicBezTo>
                    <a:pt x="12" y="66"/>
                    <a:pt x="12" y="66"/>
                    <a:pt x="12" y="66"/>
                  </a:cubicBezTo>
                  <a:cubicBezTo>
                    <a:pt x="7" y="68"/>
                    <a:pt x="3" y="73"/>
                    <a:pt x="0" y="78"/>
                  </a:cubicBezTo>
                  <a:cubicBezTo>
                    <a:pt x="46" y="104"/>
                    <a:pt x="46" y="104"/>
                    <a:pt x="46" y="104"/>
                  </a:cubicBezTo>
                  <a:cubicBezTo>
                    <a:pt x="49" y="99"/>
                    <a:pt x="53" y="95"/>
                    <a:pt x="58" y="92"/>
                  </a:cubicBezTo>
                  <a:cubicBezTo>
                    <a:pt x="164" y="31"/>
                    <a:pt x="164" y="31"/>
                    <a:pt x="164" y="31"/>
                  </a:cubicBezTo>
                  <a:cubicBezTo>
                    <a:pt x="166" y="30"/>
                    <a:pt x="169" y="29"/>
                    <a:pt x="171" y="29"/>
                  </a:cubicBezTo>
                  <a:cubicBezTo>
                    <a:pt x="175" y="29"/>
                    <a:pt x="178" y="31"/>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80" y="36"/>
                    <a:pt x="180" y="37"/>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0" name="ïṧ1îḋè"/>
            <p:cNvSpPr/>
            <p:nvPr/>
          </p:nvSpPr>
          <p:spPr bwMode="auto">
            <a:xfrm>
              <a:off x="4721225" y="39878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1" name="iṣḻîdè"/>
            <p:cNvSpPr/>
            <p:nvPr/>
          </p:nvSpPr>
          <p:spPr bwMode="auto">
            <a:xfrm>
              <a:off x="4445000" y="4089400"/>
              <a:ext cx="204788" cy="334963"/>
            </a:xfrm>
            <a:custGeom>
              <a:avLst/>
              <a:gdLst>
                <a:gd name="T0" fmla="*/ 41 w 81"/>
                <a:gd name="T1" fmla="*/ 22 h 133"/>
                <a:gd name="T2" fmla="*/ 57 w 81"/>
                <a:gd name="T3" fmla="*/ 13 h 133"/>
                <a:gd name="T4" fmla="*/ 65 w 81"/>
                <a:gd name="T5" fmla="*/ 11 h 133"/>
                <a:gd name="T6" fmla="*/ 69 w 81"/>
                <a:gd name="T7" fmla="*/ 12 h 133"/>
                <a:gd name="T8" fmla="*/ 72 w 81"/>
                <a:gd name="T9" fmla="*/ 17 h 133"/>
                <a:gd name="T10" fmla="*/ 74 w 81"/>
                <a:gd name="T11" fmla="*/ 26 h 133"/>
                <a:gd name="T12" fmla="*/ 74 w 81"/>
                <a:gd name="T13" fmla="*/ 48 h 133"/>
                <a:gd name="T14" fmla="*/ 74 w 81"/>
                <a:gd name="T15" fmla="*/ 70 h 133"/>
                <a:gd name="T16" fmla="*/ 72 w 81"/>
                <a:gd name="T17" fmla="*/ 80 h 133"/>
                <a:gd name="T18" fmla="*/ 69 w 81"/>
                <a:gd name="T19" fmla="*/ 88 h 133"/>
                <a:gd name="T20" fmla="*/ 65 w 81"/>
                <a:gd name="T21" fmla="*/ 95 h 133"/>
                <a:gd name="T22" fmla="*/ 57 w 81"/>
                <a:gd name="T23" fmla="*/ 101 h 133"/>
                <a:gd name="T24" fmla="*/ 41 w 81"/>
                <a:gd name="T25" fmla="*/ 111 h 133"/>
                <a:gd name="T26" fmla="*/ 24 w 81"/>
                <a:gd name="T27" fmla="*/ 120 h 133"/>
                <a:gd name="T28" fmla="*/ 17 w 81"/>
                <a:gd name="T29" fmla="*/ 123 h 133"/>
                <a:gd name="T30" fmla="*/ 12 w 81"/>
                <a:gd name="T31" fmla="*/ 121 h 133"/>
                <a:gd name="T32" fmla="*/ 9 w 81"/>
                <a:gd name="T33" fmla="*/ 117 h 133"/>
                <a:gd name="T34" fmla="*/ 8 w 81"/>
                <a:gd name="T35" fmla="*/ 108 h 133"/>
                <a:gd name="T36" fmla="*/ 7 w 81"/>
                <a:gd name="T37" fmla="*/ 86 h 133"/>
                <a:gd name="T38" fmla="*/ 8 w 81"/>
                <a:gd name="T39" fmla="*/ 64 h 133"/>
                <a:gd name="T40" fmla="*/ 9 w 81"/>
                <a:gd name="T41" fmla="*/ 53 h 133"/>
                <a:gd name="T42" fmla="*/ 12 w 81"/>
                <a:gd name="T43" fmla="*/ 45 h 133"/>
                <a:gd name="T44" fmla="*/ 17 w 81"/>
                <a:gd name="T45" fmla="*/ 38 h 133"/>
                <a:gd name="T46" fmla="*/ 24 w 81"/>
                <a:gd name="T47" fmla="*/ 32 h 133"/>
                <a:gd name="T48" fmla="*/ 41 w 81"/>
                <a:gd name="T49" fmla="*/ 22 h 133"/>
                <a:gd name="T50" fmla="*/ 41 w 81"/>
                <a:gd name="T51" fmla="*/ 13 h 133"/>
                <a:gd name="T52" fmla="*/ 24 w 81"/>
                <a:gd name="T53" fmla="*/ 23 h 133"/>
                <a:gd name="T54" fmla="*/ 14 w 81"/>
                <a:gd name="T55" fmla="*/ 31 h 133"/>
                <a:gd name="T56" fmla="*/ 7 w 81"/>
                <a:gd name="T57" fmla="*/ 41 h 133"/>
                <a:gd name="T58" fmla="*/ 2 w 81"/>
                <a:gd name="T59" fmla="*/ 53 h 133"/>
                <a:gd name="T60" fmla="*/ 0 w 81"/>
                <a:gd name="T61" fmla="*/ 68 h 133"/>
                <a:gd name="T62" fmla="*/ 0 w 81"/>
                <a:gd name="T63" fmla="*/ 90 h 133"/>
                <a:gd name="T64" fmla="*/ 0 w 81"/>
                <a:gd name="T65" fmla="*/ 112 h 133"/>
                <a:gd name="T66" fmla="*/ 2 w 81"/>
                <a:gd name="T67" fmla="*/ 124 h 133"/>
                <a:gd name="T68" fmla="*/ 7 w 81"/>
                <a:gd name="T69" fmla="*/ 131 h 133"/>
                <a:gd name="T70" fmla="*/ 14 w 81"/>
                <a:gd name="T71" fmla="*/ 133 h 133"/>
                <a:gd name="T72" fmla="*/ 24 w 81"/>
                <a:gd name="T73" fmla="*/ 130 h 133"/>
                <a:gd name="T74" fmla="*/ 41 w 81"/>
                <a:gd name="T75" fmla="*/ 121 h 133"/>
                <a:gd name="T76" fmla="*/ 57 w 81"/>
                <a:gd name="T77" fmla="*/ 111 h 133"/>
                <a:gd name="T78" fmla="*/ 67 w 81"/>
                <a:gd name="T79" fmla="*/ 103 h 133"/>
                <a:gd name="T80" fmla="*/ 74 w 81"/>
                <a:gd name="T81" fmla="*/ 92 h 133"/>
                <a:gd name="T82" fmla="*/ 79 w 81"/>
                <a:gd name="T83" fmla="*/ 80 h 133"/>
                <a:gd name="T84" fmla="*/ 81 w 81"/>
                <a:gd name="T85" fmla="*/ 66 h 133"/>
                <a:gd name="T86" fmla="*/ 81 w 81"/>
                <a:gd name="T87" fmla="*/ 43 h 133"/>
                <a:gd name="T88" fmla="*/ 81 w 81"/>
                <a:gd name="T89" fmla="*/ 21 h 133"/>
                <a:gd name="T90" fmla="*/ 79 w 81"/>
                <a:gd name="T91" fmla="*/ 9 h 133"/>
                <a:gd name="T92" fmla="*/ 74 w 81"/>
                <a:gd name="T93" fmla="*/ 2 h 133"/>
                <a:gd name="T94" fmla="*/ 67 w 81"/>
                <a:gd name="T95" fmla="*/ 0 h 133"/>
                <a:gd name="T96" fmla="*/ 57 w 81"/>
                <a:gd name="T97" fmla="*/ 3 h 133"/>
                <a:gd name="T98" fmla="*/ 41 w 81"/>
                <a:gd name="T99" fmla="*/ 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133">
                  <a:moveTo>
                    <a:pt x="41" y="22"/>
                  </a:moveTo>
                  <a:cubicBezTo>
                    <a:pt x="52" y="16"/>
                    <a:pt x="53" y="15"/>
                    <a:pt x="57" y="13"/>
                  </a:cubicBezTo>
                  <a:cubicBezTo>
                    <a:pt x="61" y="11"/>
                    <a:pt x="63" y="11"/>
                    <a:pt x="65" y="11"/>
                  </a:cubicBezTo>
                  <a:cubicBezTo>
                    <a:pt x="67" y="11"/>
                    <a:pt x="68" y="11"/>
                    <a:pt x="69" y="12"/>
                  </a:cubicBezTo>
                  <a:cubicBezTo>
                    <a:pt x="71" y="13"/>
                    <a:pt x="72" y="14"/>
                    <a:pt x="72" y="17"/>
                  </a:cubicBezTo>
                  <a:cubicBezTo>
                    <a:pt x="73" y="18"/>
                    <a:pt x="74" y="21"/>
                    <a:pt x="74" y="26"/>
                  </a:cubicBezTo>
                  <a:cubicBezTo>
                    <a:pt x="74" y="31"/>
                    <a:pt x="74" y="33"/>
                    <a:pt x="74" y="48"/>
                  </a:cubicBezTo>
                  <a:cubicBezTo>
                    <a:pt x="74" y="62"/>
                    <a:pt x="74" y="64"/>
                    <a:pt x="74" y="70"/>
                  </a:cubicBezTo>
                  <a:cubicBezTo>
                    <a:pt x="74" y="75"/>
                    <a:pt x="73" y="78"/>
                    <a:pt x="72" y="80"/>
                  </a:cubicBezTo>
                  <a:cubicBezTo>
                    <a:pt x="72" y="83"/>
                    <a:pt x="71" y="86"/>
                    <a:pt x="69" y="88"/>
                  </a:cubicBezTo>
                  <a:cubicBezTo>
                    <a:pt x="68" y="91"/>
                    <a:pt x="67" y="93"/>
                    <a:pt x="65" y="95"/>
                  </a:cubicBezTo>
                  <a:cubicBezTo>
                    <a:pt x="63" y="97"/>
                    <a:pt x="61" y="99"/>
                    <a:pt x="57" y="101"/>
                  </a:cubicBezTo>
                  <a:cubicBezTo>
                    <a:pt x="53" y="104"/>
                    <a:pt x="52" y="105"/>
                    <a:pt x="41" y="111"/>
                  </a:cubicBezTo>
                  <a:cubicBezTo>
                    <a:pt x="30" y="117"/>
                    <a:pt x="29" y="118"/>
                    <a:pt x="24" y="120"/>
                  </a:cubicBezTo>
                  <a:cubicBezTo>
                    <a:pt x="20" y="122"/>
                    <a:pt x="18" y="123"/>
                    <a:pt x="17" y="123"/>
                  </a:cubicBezTo>
                  <a:cubicBezTo>
                    <a:pt x="15" y="123"/>
                    <a:pt x="14" y="122"/>
                    <a:pt x="12" y="121"/>
                  </a:cubicBezTo>
                  <a:cubicBezTo>
                    <a:pt x="11" y="120"/>
                    <a:pt x="10" y="119"/>
                    <a:pt x="9" y="117"/>
                  </a:cubicBezTo>
                  <a:cubicBezTo>
                    <a:pt x="9" y="115"/>
                    <a:pt x="8" y="113"/>
                    <a:pt x="8" y="108"/>
                  </a:cubicBezTo>
                  <a:cubicBezTo>
                    <a:pt x="8" y="102"/>
                    <a:pt x="7" y="100"/>
                    <a:pt x="7" y="86"/>
                  </a:cubicBezTo>
                  <a:cubicBezTo>
                    <a:pt x="7" y="71"/>
                    <a:pt x="8" y="70"/>
                    <a:pt x="8" y="64"/>
                  </a:cubicBezTo>
                  <a:cubicBezTo>
                    <a:pt x="8" y="59"/>
                    <a:pt x="9" y="55"/>
                    <a:pt x="9" y="53"/>
                  </a:cubicBezTo>
                  <a:cubicBezTo>
                    <a:pt x="10" y="50"/>
                    <a:pt x="11" y="48"/>
                    <a:pt x="12" y="45"/>
                  </a:cubicBezTo>
                  <a:cubicBezTo>
                    <a:pt x="14" y="42"/>
                    <a:pt x="15" y="40"/>
                    <a:pt x="17" y="38"/>
                  </a:cubicBezTo>
                  <a:cubicBezTo>
                    <a:pt x="18" y="37"/>
                    <a:pt x="20" y="35"/>
                    <a:pt x="24" y="32"/>
                  </a:cubicBezTo>
                  <a:cubicBezTo>
                    <a:pt x="29" y="29"/>
                    <a:pt x="30" y="29"/>
                    <a:pt x="41" y="22"/>
                  </a:cubicBezTo>
                  <a:moveTo>
                    <a:pt x="41" y="13"/>
                  </a:moveTo>
                  <a:cubicBezTo>
                    <a:pt x="30" y="19"/>
                    <a:pt x="28" y="20"/>
                    <a:pt x="24" y="23"/>
                  </a:cubicBezTo>
                  <a:cubicBezTo>
                    <a:pt x="20" y="25"/>
                    <a:pt x="17" y="28"/>
                    <a:pt x="14" y="31"/>
                  </a:cubicBezTo>
                  <a:cubicBezTo>
                    <a:pt x="12" y="34"/>
                    <a:pt x="9" y="37"/>
                    <a:pt x="7" y="41"/>
                  </a:cubicBezTo>
                  <a:cubicBezTo>
                    <a:pt x="5" y="46"/>
                    <a:pt x="3" y="49"/>
                    <a:pt x="2" y="53"/>
                  </a:cubicBezTo>
                  <a:cubicBezTo>
                    <a:pt x="1" y="58"/>
                    <a:pt x="1" y="62"/>
                    <a:pt x="0" y="68"/>
                  </a:cubicBezTo>
                  <a:cubicBezTo>
                    <a:pt x="0" y="74"/>
                    <a:pt x="0" y="75"/>
                    <a:pt x="0" y="90"/>
                  </a:cubicBezTo>
                  <a:cubicBezTo>
                    <a:pt x="0" y="105"/>
                    <a:pt x="0" y="107"/>
                    <a:pt x="0" y="112"/>
                  </a:cubicBezTo>
                  <a:cubicBezTo>
                    <a:pt x="1" y="118"/>
                    <a:pt x="1" y="121"/>
                    <a:pt x="2" y="124"/>
                  </a:cubicBezTo>
                  <a:cubicBezTo>
                    <a:pt x="3" y="127"/>
                    <a:pt x="5" y="129"/>
                    <a:pt x="7" y="131"/>
                  </a:cubicBezTo>
                  <a:cubicBezTo>
                    <a:pt x="9" y="133"/>
                    <a:pt x="12" y="133"/>
                    <a:pt x="14" y="133"/>
                  </a:cubicBezTo>
                  <a:cubicBezTo>
                    <a:pt x="17" y="133"/>
                    <a:pt x="20" y="132"/>
                    <a:pt x="24" y="130"/>
                  </a:cubicBezTo>
                  <a:cubicBezTo>
                    <a:pt x="28" y="128"/>
                    <a:pt x="30" y="127"/>
                    <a:pt x="41" y="121"/>
                  </a:cubicBezTo>
                  <a:cubicBezTo>
                    <a:pt x="52" y="114"/>
                    <a:pt x="53" y="114"/>
                    <a:pt x="57" y="111"/>
                  </a:cubicBezTo>
                  <a:cubicBezTo>
                    <a:pt x="62" y="108"/>
                    <a:pt x="65" y="105"/>
                    <a:pt x="67" y="103"/>
                  </a:cubicBezTo>
                  <a:cubicBezTo>
                    <a:pt x="70" y="100"/>
                    <a:pt x="72" y="97"/>
                    <a:pt x="74" y="92"/>
                  </a:cubicBezTo>
                  <a:cubicBezTo>
                    <a:pt x="77" y="88"/>
                    <a:pt x="78" y="84"/>
                    <a:pt x="79" y="80"/>
                  </a:cubicBezTo>
                  <a:cubicBezTo>
                    <a:pt x="80" y="76"/>
                    <a:pt x="81" y="72"/>
                    <a:pt x="81" y="66"/>
                  </a:cubicBezTo>
                  <a:cubicBezTo>
                    <a:pt x="81" y="60"/>
                    <a:pt x="81" y="58"/>
                    <a:pt x="81" y="43"/>
                  </a:cubicBezTo>
                  <a:cubicBezTo>
                    <a:pt x="81" y="29"/>
                    <a:pt x="81" y="27"/>
                    <a:pt x="81" y="21"/>
                  </a:cubicBezTo>
                  <a:cubicBezTo>
                    <a:pt x="81" y="16"/>
                    <a:pt x="80" y="12"/>
                    <a:pt x="79" y="9"/>
                  </a:cubicBezTo>
                  <a:cubicBezTo>
                    <a:pt x="78" y="6"/>
                    <a:pt x="77" y="4"/>
                    <a:pt x="74" y="2"/>
                  </a:cubicBezTo>
                  <a:cubicBezTo>
                    <a:pt x="72" y="1"/>
                    <a:pt x="70" y="0"/>
                    <a:pt x="67" y="0"/>
                  </a:cubicBezTo>
                  <a:cubicBezTo>
                    <a:pt x="65" y="0"/>
                    <a:pt x="62" y="1"/>
                    <a:pt x="57" y="3"/>
                  </a:cubicBezTo>
                  <a:cubicBezTo>
                    <a:pt x="53" y="6"/>
                    <a:pt x="52" y="6"/>
                    <a:pt x="41"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2" name="íŝ1íḑe"/>
            <p:cNvSpPr/>
            <p:nvPr/>
          </p:nvSpPr>
          <p:spPr bwMode="auto">
            <a:xfrm>
              <a:off x="4495800" y="4170363"/>
              <a:ext cx="106363" cy="173038"/>
            </a:xfrm>
            <a:custGeom>
              <a:avLst/>
              <a:gdLst>
                <a:gd name="T0" fmla="*/ 21 w 42"/>
                <a:gd name="T1" fmla="*/ 7 h 69"/>
                <a:gd name="T2" fmla="*/ 0 w 42"/>
                <a:gd name="T3" fmla="*/ 47 h 69"/>
                <a:gd name="T4" fmla="*/ 21 w 42"/>
                <a:gd name="T5" fmla="*/ 62 h 69"/>
                <a:gd name="T6" fmla="*/ 42 w 42"/>
                <a:gd name="T7" fmla="*/ 23 h 69"/>
                <a:gd name="T8" fmla="*/ 21 w 42"/>
                <a:gd name="T9" fmla="*/ 7 h 69"/>
                <a:gd name="T10" fmla="*/ 21 w 42"/>
                <a:gd name="T11" fmla="*/ 53 h 69"/>
                <a:gd name="T12" fmla="*/ 7 w 42"/>
                <a:gd name="T13" fmla="*/ 43 h 69"/>
                <a:gd name="T14" fmla="*/ 21 w 42"/>
                <a:gd name="T15" fmla="*/ 17 h 69"/>
                <a:gd name="T16" fmla="*/ 34 w 42"/>
                <a:gd name="T17" fmla="*/ 27 h 69"/>
                <a:gd name="T18" fmla="*/ 21 w 42"/>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69">
                  <a:moveTo>
                    <a:pt x="21" y="7"/>
                  </a:moveTo>
                  <a:cubicBezTo>
                    <a:pt x="9" y="14"/>
                    <a:pt x="0" y="31"/>
                    <a:pt x="0" y="47"/>
                  </a:cubicBezTo>
                  <a:cubicBezTo>
                    <a:pt x="0" y="62"/>
                    <a:pt x="9" y="69"/>
                    <a:pt x="21" y="62"/>
                  </a:cubicBezTo>
                  <a:cubicBezTo>
                    <a:pt x="32" y="56"/>
                    <a:pt x="42" y="38"/>
                    <a:pt x="42" y="23"/>
                  </a:cubicBezTo>
                  <a:cubicBezTo>
                    <a:pt x="42" y="7"/>
                    <a:pt x="32" y="0"/>
                    <a:pt x="21" y="7"/>
                  </a:cubicBezTo>
                  <a:moveTo>
                    <a:pt x="21" y="53"/>
                  </a:moveTo>
                  <a:cubicBezTo>
                    <a:pt x="13" y="57"/>
                    <a:pt x="7" y="52"/>
                    <a:pt x="7" y="43"/>
                  </a:cubicBezTo>
                  <a:cubicBezTo>
                    <a:pt x="7" y="33"/>
                    <a:pt x="13" y="21"/>
                    <a:pt x="21" y="17"/>
                  </a:cubicBezTo>
                  <a:cubicBezTo>
                    <a:pt x="28" y="12"/>
                    <a:pt x="34" y="17"/>
                    <a:pt x="34" y="27"/>
                  </a:cubicBezTo>
                  <a:cubicBezTo>
                    <a:pt x="34" y="37"/>
                    <a:pt x="28" y="48"/>
                    <a:pt x="21" y="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3" name="í$ļiḋé"/>
            <p:cNvSpPr/>
            <p:nvPr/>
          </p:nvSpPr>
          <p:spPr bwMode="auto">
            <a:xfrm>
              <a:off x="4591050" y="4132263"/>
              <a:ext cx="23813" cy="39688"/>
            </a:xfrm>
            <a:custGeom>
              <a:avLst/>
              <a:gdLst>
                <a:gd name="T0" fmla="*/ 9 w 9"/>
                <a:gd name="T1" fmla="*/ 6 h 16"/>
                <a:gd name="T2" fmla="*/ 4 w 9"/>
                <a:gd name="T3" fmla="*/ 15 h 16"/>
                <a:gd name="T4" fmla="*/ 0 w 9"/>
                <a:gd name="T5" fmla="*/ 11 h 16"/>
                <a:gd name="T6" fmla="*/ 4 w 9"/>
                <a:gd name="T7" fmla="*/ 2 h 16"/>
                <a:gd name="T8" fmla="*/ 9 w 9"/>
                <a:gd name="T9" fmla="*/ 6 h 16"/>
              </a:gdLst>
              <a:ahLst/>
              <a:cxnLst>
                <a:cxn ang="0">
                  <a:pos x="T0" y="T1"/>
                </a:cxn>
                <a:cxn ang="0">
                  <a:pos x="T2" y="T3"/>
                </a:cxn>
                <a:cxn ang="0">
                  <a:pos x="T4" y="T5"/>
                </a:cxn>
                <a:cxn ang="0">
                  <a:pos x="T6" y="T7"/>
                </a:cxn>
                <a:cxn ang="0">
                  <a:pos x="T8" y="T9"/>
                </a:cxn>
              </a:cxnLst>
              <a:rect l="0" t="0" r="r" b="b"/>
              <a:pathLst>
                <a:path w="9" h="16">
                  <a:moveTo>
                    <a:pt x="9" y="6"/>
                  </a:moveTo>
                  <a:cubicBezTo>
                    <a:pt x="9" y="9"/>
                    <a:pt x="7" y="13"/>
                    <a:pt x="4" y="15"/>
                  </a:cubicBezTo>
                  <a:cubicBezTo>
                    <a:pt x="2" y="16"/>
                    <a:pt x="0" y="15"/>
                    <a:pt x="0" y="11"/>
                  </a:cubicBezTo>
                  <a:cubicBezTo>
                    <a:pt x="0" y="8"/>
                    <a:pt x="2" y="3"/>
                    <a:pt x="4" y="2"/>
                  </a:cubicBezTo>
                  <a:cubicBezTo>
                    <a:pt x="7" y="0"/>
                    <a:pt x="9" y="2"/>
                    <a:pt x="9"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4" name="íṧľïḑé"/>
            <p:cNvSpPr/>
            <p:nvPr/>
          </p:nvSpPr>
          <p:spPr bwMode="auto">
            <a:xfrm>
              <a:off x="4940300" y="3254375"/>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5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4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2"/>
                    <a:pt x="0" y="84"/>
                    <a:pt x="0" y="95"/>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7"/>
                    <a:pt x="185" y="174"/>
                    <a:pt x="185" y="164"/>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5" name="íś1ïḓè"/>
            <p:cNvSpPr/>
            <p:nvPr/>
          </p:nvSpPr>
          <p:spPr bwMode="auto">
            <a:xfrm>
              <a:off x="4940300" y="3481388"/>
              <a:ext cx="117475" cy="422275"/>
            </a:xfrm>
            <a:custGeom>
              <a:avLst/>
              <a:gdLst>
                <a:gd name="T0" fmla="*/ 0 w 46"/>
                <a:gd name="T1" fmla="*/ 0 h 167"/>
                <a:gd name="T2" fmla="*/ 0 w 46"/>
                <a:gd name="T3" fmla="*/ 5 h 167"/>
                <a:gd name="T4" fmla="*/ 0 w 46"/>
                <a:gd name="T5" fmla="*/ 127 h 167"/>
                <a:gd name="T6" fmla="*/ 16 w 46"/>
                <a:gd name="T7" fmla="*/ 155 h 167"/>
                <a:gd name="T8" fmla="*/ 29 w 46"/>
                <a:gd name="T9" fmla="*/ 163 h 167"/>
                <a:gd name="T10" fmla="*/ 46 w 46"/>
                <a:gd name="T11" fmla="*/ 167 h 167"/>
                <a:gd name="T12" fmla="*/ 46 w 46"/>
                <a:gd name="T13" fmla="*/ 167 h 167"/>
                <a:gd name="T14" fmla="*/ 46 w 46"/>
                <a:gd name="T15" fmla="*/ 167 h 167"/>
                <a:gd name="T16" fmla="*/ 29 w 46"/>
                <a:gd name="T17" fmla="*/ 163 h 167"/>
                <a:gd name="T18" fmla="*/ 16 w 46"/>
                <a:gd name="T19" fmla="*/ 155 h 167"/>
                <a:gd name="T20" fmla="*/ 0 w 46"/>
                <a:gd name="T21" fmla="*/ 127 h 167"/>
                <a:gd name="T22" fmla="*/ 0 w 46"/>
                <a:gd name="T23" fmla="*/ 5 h 167"/>
                <a:gd name="T24" fmla="*/ 0 w 46"/>
                <a:gd name="T2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67">
                  <a:moveTo>
                    <a:pt x="0" y="0"/>
                  </a:moveTo>
                  <a:cubicBezTo>
                    <a:pt x="0" y="2"/>
                    <a:pt x="0" y="3"/>
                    <a:pt x="0" y="5"/>
                  </a:cubicBezTo>
                  <a:cubicBezTo>
                    <a:pt x="0" y="127"/>
                    <a:pt x="0" y="127"/>
                    <a:pt x="0" y="127"/>
                  </a:cubicBezTo>
                  <a:cubicBezTo>
                    <a:pt x="0" y="137"/>
                    <a:pt x="7" y="150"/>
                    <a:pt x="16" y="155"/>
                  </a:cubicBezTo>
                  <a:cubicBezTo>
                    <a:pt x="29" y="163"/>
                    <a:pt x="29" y="163"/>
                    <a:pt x="29" y="163"/>
                  </a:cubicBezTo>
                  <a:cubicBezTo>
                    <a:pt x="34" y="166"/>
                    <a:pt x="40" y="167"/>
                    <a:pt x="46" y="167"/>
                  </a:cubicBezTo>
                  <a:cubicBezTo>
                    <a:pt x="46" y="167"/>
                    <a:pt x="46" y="167"/>
                    <a:pt x="46" y="167"/>
                  </a:cubicBezTo>
                  <a:cubicBezTo>
                    <a:pt x="46" y="167"/>
                    <a:pt x="46" y="167"/>
                    <a:pt x="46" y="167"/>
                  </a:cubicBezTo>
                  <a:cubicBezTo>
                    <a:pt x="40" y="167"/>
                    <a:pt x="34" y="166"/>
                    <a:pt x="29" y="163"/>
                  </a:cubicBezTo>
                  <a:cubicBezTo>
                    <a:pt x="16" y="155"/>
                    <a:pt x="16" y="155"/>
                    <a:pt x="16" y="155"/>
                  </a:cubicBezTo>
                  <a:cubicBezTo>
                    <a:pt x="7" y="150"/>
                    <a:pt x="0" y="137"/>
                    <a:pt x="0" y="127"/>
                  </a:cubicBezTo>
                  <a:cubicBezTo>
                    <a:pt x="0" y="5"/>
                    <a:pt x="0" y="5"/>
                    <a:pt x="0" y="5"/>
                  </a:cubicBezTo>
                  <a:cubicBezTo>
                    <a:pt x="0" y="3"/>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6" name="î$líḍê"/>
            <p:cNvSpPr/>
            <p:nvPr/>
          </p:nvSpPr>
          <p:spPr bwMode="auto">
            <a:xfrm>
              <a:off x="4940300" y="3454400"/>
              <a:ext cx="152400" cy="449263"/>
            </a:xfrm>
            <a:custGeom>
              <a:avLst/>
              <a:gdLst>
                <a:gd name="T0" fmla="*/ 4 w 60"/>
                <a:gd name="T1" fmla="*/ 0 h 178"/>
                <a:gd name="T2" fmla="*/ 0 w 60"/>
                <a:gd name="T3" fmla="*/ 11 h 178"/>
                <a:gd name="T4" fmla="*/ 0 w 60"/>
                <a:gd name="T5" fmla="*/ 16 h 178"/>
                <a:gd name="T6" fmla="*/ 0 w 60"/>
                <a:gd name="T7" fmla="*/ 138 h 178"/>
                <a:gd name="T8" fmla="*/ 16 w 60"/>
                <a:gd name="T9" fmla="*/ 166 h 178"/>
                <a:gd name="T10" fmla="*/ 29 w 60"/>
                <a:gd name="T11" fmla="*/ 174 h 178"/>
                <a:gd name="T12" fmla="*/ 46 w 60"/>
                <a:gd name="T13" fmla="*/ 178 h 178"/>
                <a:gd name="T14" fmla="*/ 46 w 60"/>
                <a:gd name="T15" fmla="*/ 178 h 178"/>
                <a:gd name="T16" fmla="*/ 60 w 60"/>
                <a:gd name="T17" fmla="*/ 176 h 178"/>
                <a:gd name="T18" fmla="*/ 58 w 60"/>
                <a:gd name="T19" fmla="*/ 176 h 178"/>
                <a:gd name="T20" fmla="*/ 58 w 60"/>
                <a:gd name="T21" fmla="*/ 176 h 178"/>
                <a:gd name="T22" fmla="*/ 58 w 60"/>
                <a:gd name="T23" fmla="*/ 176 h 178"/>
                <a:gd name="T24" fmla="*/ 58 w 60"/>
                <a:gd name="T25" fmla="*/ 176 h 178"/>
                <a:gd name="T26" fmla="*/ 58 w 60"/>
                <a:gd name="T27" fmla="*/ 176 h 178"/>
                <a:gd name="T28" fmla="*/ 55 w 60"/>
                <a:gd name="T29" fmla="*/ 176 h 178"/>
                <a:gd name="T30" fmla="*/ 46 w 60"/>
                <a:gd name="T31" fmla="*/ 165 h 178"/>
                <a:gd name="T32" fmla="*/ 46 w 60"/>
                <a:gd name="T33" fmla="*/ 43 h 178"/>
                <a:gd name="T34" fmla="*/ 46 w 60"/>
                <a:gd name="T35" fmla="*/ 37 h 178"/>
                <a:gd name="T36" fmla="*/ 51 w 60"/>
                <a:gd name="T37" fmla="*/ 26 h 178"/>
                <a:gd name="T38" fmla="*/ 4 w 60"/>
                <a:gd name="T3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178">
                  <a:moveTo>
                    <a:pt x="4" y="0"/>
                  </a:moveTo>
                  <a:cubicBezTo>
                    <a:pt x="2" y="3"/>
                    <a:pt x="1" y="7"/>
                    <a:pt x="0" y="11"/>
                  </a:cubicBezTo>
                  <a:cubicBezTo>
                    <a:pt x="0" y="13"/>
                    <a:pt x="0" y="14"/>
                    <a:pt x="0" y="16"/>
                  </a:cubicBezTo>
                  <a:cubicBezTo>
                    <a:pt x="0" y="138"/>
                    <a:pt x="0" y="138"/>
                    <a:pt x="0" y="138"/>
                  </a:cubicBezTo>
                  <a:cubicBezTo>
                    <a:pt x="0" y="148"/>
                    <a:pt x="7" y="161"/>
                    <a:pt x="16" y="166"/>
                  </a:cubicBezTo>
                  <a:cubicBezTo>
                    <a:pt x="29" y="174"/>
                    <a:pt x="29" y="174"/>
                    <a:pt x="29" y="174"/>
                  </a:cubicBezTo>
                  <a:cubicBezTo>
                    <a:pt x="34" y="177"/>
                    <a:pt x="40" y="178"/>
                    <a:pt x="46" y="178"/>
                  </a:cubicBezTo>
                  <a:cubicBezTo>
                    <a:pt x="46" y="178"/>
                    <a:pt x="46" y="178"/>
                    <a:pt x="46" y="178"/>
                  </a:cubicBezTo>
                  <a:cubicBezTo>
                    <a:pt x="51" y="178"/>
                    <a:pt x="55" y="177"/>
                    <a:pt x="60" y="176"/>
                  </a:cubicBezTo>
                  <a:cubicBezTo>
                    <a:pt x="59" y="176"/>
                    <a:pt x="58" y="176"/>
                    <a:pt x="58" y="176"/>
                  </a:cubicBezTo>
                  <a:cubicBezTo>
                    <a:pt x="58" y="176"/>
                    <a:pt x="58" y="176"/>
                    <a:pt x="58" y="176"/>
                  </a:cubicBezTo>
                  <a:cubicBezTo>
                    <a:pt x="58" y="176"/>
                    <a:pt x="58" y="176"/>
                    <a:pt x="58" y="176"/>
                  </a:cubicBezTo>
                  <a:cubicBezTo>
                    <a:pt x="58" y="176"/>
                    <a:pt x="58" y="176"/>
                    <a:pt x="58" y="176"/>
                  </a:cubicBezTo>
                  <a:cubicBezTo>
                    <a:pt x="58" y="176"/>
                    <a:pt x="58" y="176"/>
                    <a:pt x="58" y="176"/>
                  </a:cubicBezTo>
                  <a:cubicBezTo>
                    <a:pt x="57" y="176"/>
                    <a:pt x="56" y="176"/>
                    <a:pt x="55" y="176"/>
                  </a:cubicBezTo>
                  <a:cubicBezTo>
                    <a:pt x="50" y="176"/>
                    <a:pt x="46" y="172"/>
                    <a:pt x="46" y="165"/>
                  </a:cubicBezTo>
                  <a:cubicBezTo>
                    <a:pt x="46" y="43"/>
                    <a:pt x="46" y="43"/>
                    <a:pt x="46" y="43"/>
                  </a:cubicBezTo>
                  <a:cubicBezTo>
                    <a:pt x="46" y="41"/>
                    <a:pt x="46" y="39"/>
                    <a:pt x="46" y="37"/>
                  </a:cubicBezTo>
                  <a:cubicBezTo>
                    <a:pt x="47" y="34"/>
                    <a:pt x="49" y="30"/>
                    <a:pt x="51" y="26"/>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7" name="ïṥľïďê"/>
            <p:cNvSpPr/>
            <p:nvPr/>
          </p:nvSpPr>
          <p:spPr bwMode="auto">
            <a:xfrm>
              <a:off x="5095875" y="3355975"/>
              <a:ext cx="314325" cy="541338"/>
            </a:xfrm>
            <a:custGeom>
              <a:avLst/>
              <a:gdLst>
                <a:gd name="T0" fmla="*/ 124 w 124"/>
                <a:gd name="T1" fmla="*/ 0 h 214"/>
                <a:gd name="T2" fmla="*/ 124 w 124"/>
                <a:gd name="T3" fmla="*/ 1 h 214"/>
                <a:gd name="T4" fmla="*/ 124 w 124"/>
                <a:gd name="T5" fmla="*/ 124 h 214"/>
                <a:gd name="T6" fmla="*/ 107 w 124"/>
                <a:gd name="T7" fmla="*/ 152 h 214"/>
                <a:gd name="T8" fmla="*/ 1 w 124"/>
                <a:gd name="T9" fmla="*/ 213 h 214"/>
                <a:gd name="T10" fmla="*/ 0 w 124"/>
                <a:gd name="T11" fmla="*/ 214 h 214"/>
                <a:gd name="T12" fmla="*/ 1 w 124"/>
                <a:gd name="T13" fmla="*/ 213 h 214"/>
                <a:gd name="T14" fmla="*/ 107 w 124"/>
                <a:gd name="T15" fmla="*/ 152 h 214"/>
                <a:gd name="T16" fmla="*/ 124 w 124"/>
                <a:gd name="T17" fmla="*/ 124 h 214"/>
                <a:gd name="T18" fmla="*/ 124 w 124"/>
                <a:gd name="T19" fmla="*/ 1 h 214"/>
                <a:gd name="T20" fmla="*/ 124 w 12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214">
                  <a:moveTo>
                    <a:pt x="124" y="0"/>
                  </a:moveTo>
                  <a:cubicBezTo>
                    <a:pt x="124" y="0"/>
                    <a:pt x="124" y="1"/>
                    <a:pt x="124" y="1"/>
                  </a:cubicBezTo>
                  <a:cubicBezTo>
                    <a:pt x="124" y="124"/>
                    <a:pt x="124" y="124"/>
                    <a:pt x="124" y="124"/>
                  </a:cubicBezTo>
                  <a:cubicBezTo>
                    <a:pt x="124" y="134"/>
                    <a:pt x="116" y="147"/>
                    <a:pt x="107" y="152"/>
                  </a:cubicBezTo>
                  <a:cubicBezTo>
                    <a:pt x="1" y="213"/>
                    <a:pt x="1" y="213"/>
                    <a:pt x="1" y="213"/>
                  </a:cubicBezTo>
                  <a:cubicBezTo>
                    <a:pt x="1" y="213"/>
                    <a:pt x="1" y="213"/>
                    <a:pt x="0" y="214"/>
                  </a:cubicBezTo>
                  <a:cubicBezTo>
                    <a:pt x="1" y="213"/>
                    <a:pt x="1" y="213"/>
                    <a:pt x="1" y="213"/>
                  </a:cubicBezTo>
                  <a:cubicBezTo>
                    <a:pt x="107" y="152"/>
                    <a:pt x="107" y="152"/>
                    <a:pt x="107" y="152"/>
                  </a:cubicBezTo>
                  <a:cubicBezTo>
                    <a:pt x="116" y="147"/>
                    <a:pt x="124" y="134"/>
                    <a:pt x="124" y="124"/>
                  </a:cubicBezTo>
                  <a:cubicBezTo>
                    <a:pt x="124" y="1"/>
                    <a:pt x="124" y="1"/>
                    <a:pt x="124" y="1"/>
                  </a:cubicBezTo>
                  <a:cubicBezTo>
                    <a:pt x="124" y="1"/>
                    <a:pt x="124" y="0"/>
                    <a:pt x="124"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8" name="iṣḷíḍê"/>
            <p:cNvSpPr/>
            <p:nvPr/>
          </p:nvSpPr>
          <p:spPr bwMode="auto">
            <a:xfrm>
              <a:off x="5057775" y="3330575"/>
              <a:ext cx="352425" cy="568325"/>
            </a:xfrm>
            <a:custGeom>
              <a:avLst/>
              <a:gdLst>
                <a:gd name="T0" fmla="*/ 129 w 139"/>
                <a:gd name="T1" fmla="*/ 0 h 225"/>
                <a:gd name="T2" fmla="*/ 122 w 139"/>
                <a:gd name="T3" fmla="*/ 2 h 225"/>
                <a:gd name="T4" fmla="*/ 52 w 139"/>
                <a:gd name="T5" fmla="*/ 42 h 225"/>
                <a:gd name="T6" fmla="*/ 16 w 139"/>
                <a:gd name="T7" fmla="*/ 63 h 225"/>
                <a:gd name="T8" fmla="*/ 5 w 139"/>
                <a:gd name="T9" fmla="*/ 75 h 225"/>
                <a:gd name="T10" fmla="*/ 5 w 139"/>
                <a:gd name="T11" fmla="*/ 75 h 225"/>
                <a:gd name="T12" fmla="*/ 0 w 139"/>
                <a:gd name="T13" fmla="*/ 86 h 225"/>
                <a:gd name="T14" fmla="*/ 0 w 139"/>
                <a:gd name="T15" fmla="*/ 91 h 225"/>
                <a:gd name="T16" fmla="*/ 0 w 139"/>
                <a:gd name="T17" fmla="*/ 214 h 225"/>
                <a:gd name="T18" fmla="*/ 9 w 139"/>
                <a:gd name="T19" fmla="*/ 225 h 225"/>
                <a:gd name="T20" fmla="*/ 12 w 139"/>
                <a:gd name="T21" fmla="*/ 225 h 225"/>
                <a:gd name="T22" fmla="*/ 12 w 139"/>
                <a:gd name="T23" fmla="*/ 225 h 225"/>
                <a:gd name="T24" fmla="*/ 12 w 139"/>
                <a:gd name="T25" fmla="*/ 225 h 225"/>
                <a:gd name="T26" fmla="*/ 12 w 139"/>
                <a:gd name="T27" fmla="*/ 225 h 225"/>
                <a:gd name="T28" fmla="*/ 12 w 139"/>
                <a:gd name="T29" fmla="*/ 225 h 225"/>
                <a:gd name="T30" fmla="*/ 14 w 139"/>
                <a:gd name="T31" fmla="*/ 225 h 225"/>
                <a:gd name="T32" fmla="*/ 14 w 139"/>
                <a:gd name="T33" fmla="*/ 225 h 225"/>
                <a:gd name="T34" fmla="*/ 15 w 139"/>
                <a:gd name="T35" fmla="*/ 224 h 225"/>
                <a:gd name="T36" fmla="*/ 16 w 139"/>
                <a:gd name="T37" fmla="*/ 223 h 225"/>
                <a:gd name="T38" fmla="*/ 122 w 139"/>
                <a:gd name="T39" fmla="*/ 162 h 225"/>
                <a:gd name="T40" fmla="*/ 139 w 139"/>
                <a:gd name="T41" fmla="*/ 134 h 225"/>
                <a:gd name="T42" fmla="*/ 139 w 139"/>
                <a:gd name="T43" fmla="*/ 11 h 225"/>
                <a:gd name="T44" fmla="*/ 139 w 139"/>
                <a:gd name="T45" fmla="*/ 10 h 225"/>
                <a:gd name="T46" fmla="*/ 138 w 139"/>
                <a:gd name="T47" fmla="*/ 8 h 225"/>
                <a:gd name="T48" fmla="*/ 138 w 139"/>
                <a:gd name="T49" fmla="*/ 9 h 225"/>
                <a:gd name="T50" fmla="*/ 129 w 139"/>
                <a:gd name="T5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225">
                  <a:moveTo>
                    <a:pt x="129" y="0"/>
                  </a:moveTo>
                  <a:cubicBezTo>
                    <a:pt x="127" y="0"/>
                    <a:pt x="125" y="0"/>
                    <a:pt x="122" y="2"/>
                  </a:cubicBezTo>
                  <a:cubicBezTo>
                    <a:pt x="52" y="42"/>
                    <a:pt x="52" y="42"/>
                    <a:pt x="52" y="42"/>
                  </a:cubicBezTo>
                  <a:cubicBezTo>
                    <a:pt x="16" y="63"/>
                    <a:pt x="16" y="63"/>
                    <a:pt x="16" y="63"/>
                  </a:cubicBezTo>
                  <a:cubicBezTo>
                    <a:pt x="12" y="66"/>
                    <a:pt x="8" y="70"/>
                    <a:pt x="5" y="75"/>
                  </a:cubicBezTo>
                  <a:cubicBezTo>
                    <a:pt x="5" y="75"/>
                    <a:pt x="5" y="75"/>
                    <a:pt x="5" y="75"/>
                  </a:cubicBezTo>
                  <a:cubicBezTo>
                    <a:pt x="3" y="79"/>
                    <a:pt x="1" y="83"/>
                    <a:pt x="0" y="86"/>
                  </a:cubicBezTo>
                  <a:cubicBezTo>
                    <a:pt x="0" y="88"/>
                    <a:pt x="0" y="90"/>
                    <a:pt x="0" y="91"/>
                  </a:cubicBezTo>
                  <a:cubicBezTo>
                    <a:pt x="0" y="214"/>
                    <a:pt x="0" y="214"/>
                    <a:pt x="0" y="214"/>
                  </a:cubicBezTo>
                  <a:cubicBezTo>
                    <a:pt x="0" y="221"/>
                    <a:pt x="4" y="225"/>
                    <a:pt x="9" y="225"/>
                  </a:cubicBezTo>
                  <a:cubicBezTo>
                    <a:pt x="10" y="225"/>
                    <a:pt x="11" y="225"/>
                    <a:pt x="12" y="225"/>
                  </a:cubicBezTo>
                  <a:cubicBezTo>
                    <a:pt x="12" y="225"/>
                    <a:pt x="12" y="225"/>
                    <a:pt x="12" y="225"/>
                  </a:cubicBezTo>
                  <a:cubicBezTo>
                    <a:pt x="12" y="225"/>
                    <a:pt x="12" y="225"/>
                    <a:pt x="12" y="225"/>
                  </a:cubicBezTo>
                  <a:cubicBezTo>
                    <a:pt x="12" y="225"/>
                    <a:pt x="12" y="225"/>
                    <a:pt x="12" y="225"/>
                  </a:cubicBezTo>
                  <a:cubicBezTo>
                    <a:pt x="12" y="225"/>
                    <a:pt x="12" y="225"/>
                    <a:pt x="12" y="225"/>
                  </a:cubicBezTo>
                  <a:cubicBezTo>
                    <a:pt x="12" y="225"/>
                    <a:pt x="13" y="225"/>
                    <a:pt x="14" y="225"/>
                  </a:cubicBezTo>
                  <a:cubicBezTo>
                    <a:pt x="14" y="225"/>
                    <a:pt x="14" y="225"/>
                    <a:pt x="14" y="225"/>
                  </a:cubicBezTo>
                  <a:cubicBezTo>
                    <a:pt x="14" y="224"/>
                    <a:pt x="15" y="224"/>
                    <a:pt x="15" y="224"/>
                  </a:cubicBezTo>
                  <a:cubicBezTo>
                    <a:pt x="16" y="223"/>
                    <a:pt x="16" y="223"/>
                    <a:pt x="16" y="223"/>
                  </a:cubicBezTo>
                  <a:cubicBezTo>
                    <a:pt x="122" y="162"/>
                    <a:pt x="122" y="162"/>
                    <a:pt x="122" y="162"/>
                  </a:cubicBezTo>
                  <a:cubicBezTo>
                    <a:pt x="131" y="157"/>
                    <a:pt x="139" y="144"/>
                    <a:pt x="139" y="134"/>
                  </a:cubicBezTo>
                  <a:cubicBezTo>
                    <a:pt x="139" y="11"/>
                    <a:pt x="139" y="11"/>
                    <a:pt x="139" y="11"/>
                  </a:cubicBezTo>
                  <a:cubicBezTo>
                    <a:pt x="139" y="11"/>
                    <a:pt x="139" y="10"/>
                    <a:pt x="139" y="10"/>
                  </a:cubicBezTo>
                  <a:cubicBezTo>
                    <a:pt x="138" y="9"/>
                    <a:pt x="138" y="9"/>
                    <a:pt x="138" y="8"/>
                  </a:cubicBezTo>
                  <a:cubicBezTo>
                    <a:pt x="138" y="8"/>
                    <a:pt x="138" y="9"/>
                    <a:pt x="138" y="9"/>
                  </a:cubicBezTo>
                  <a:cubicBezTo>
                    <a:pt x="138" y="3"/>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9" name="íṧľîdè"/>
            <p:cNvSpPr/>
            <p:nvPr/>
          </p:nvSpPr>
          <p:spPr bwMode="auto">
            <a:xfrm>
              <a:off x="5057775" y="3519488"/>
              <a:ext cx="34925" cy="379413"/>
            </a:xfrm>
            <a:custGeom>
              <a:avLst/>
              <a:gdLst>
                <a:gd name="T0" fmla="*/ 12 w 14"/>
                <a:gd name="T1" fmla="*/ 150 h 150"/>
                <a:gd name="T2" fmla="*/ 12 w 14"/>
                <a:gd name="T3" fmla="*/ 150 h 150"/>
                <a:gd name="T4" fmla="*/ 12 w 14"/>
                <a:gd name="T5" fmla="*/ 150 h 150"/>
                <a:gd name="T6" fmla="*/ 12 w 14"/>
                <a:gd name="T7" fmla="*/ 150 h 150"/>
                <a:gd name="T8" fmla="*/ 12 w 14"/>
                <a:gd name="T9" fmla="*/ 150 h 150"/>
                <a:gd name="T10" fmla="*/ 12 w 14"/>
                <a:gd name="T11" fmla="*/ 150 h 150"/>
                <a:gd name="T12" fmla="*/ 14 w 14"/>
                <a:gd name="T13" fmla="*/ 150 h 150"/>
                <a:gd name="T14" fmla="*/ 12 w 14"/>
                <a:gd name="T15" fmla="*/ 150 h 150"/>
                <a:gd name="T16" fmla="*/ 14 w 14"/>
                <a:gd name="T17" fmla="*/ 150 h 150"/>
                <a:gd name="T18" fmla="*/ 14 w 14"/>
                <a:gd name="T19" fmla="*/ 150 h 150"/>
                <a:gd name="T20" fmla="*/ 5 w 14"/>
                <a:gd name="T21" fmla="*/ 0 h 150"/>
                <a:gd name="T22" fmla="*/ 0 w 14"/>
                <a:gd name="T23" fmla="*/ 11 h 150"/>
                <a:gd name="T24" fmla="*/ 5 w 14"/>
                <a:gd name="T25" fmla="*/ 0 h 150"/>
                <a:gd name="T26" fmla="*/ 5 w 14"/>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0">
                  <a:moveTo>
                    <a:pt x="12" y="150"/>
                  </a:moveTo>
                  <a:cubicBezTo>
                    <a:pt x="12" y="150"/>
                    <a:pt x="12" y="150"/>
                    <a:pt x="12" y="150"/>
                  </a:cubicBezTo>
                  <a:cubicBezTo>
                    <a:pt x="12" y="150"/>
                    <a:pt x="12" y="150"/>
                    <a:pt x="12" y="150"/>
                  </a:cubicBezTo>
                  <a:moveTo>
                    <a:pt x="12" y="150"/>
                  </a:moveTo>
                  <a:cubicBezTo>
                    <a:pt x="12" y="150"/>
                    <a:pt x="12" y="150"/>
                    <a:pt x="12" y="150"/>
                  </a:cubicBezTo>
                  <a:cubicBezTo>
                    <a:pt x="12" y="150"/>
                    <a:pt x="12" y="150"/>
                    <a:pt x="12" y="150"/>
                  </a:cubicBezTo>
                  <a:moveTo>
                    <a:pt x="14" y="150"/>
                  </a:moveTo>
                  <a:cubicBezTo>
                    <a:pt x="13" y="150"/>
                    <a:pt x="12" y="150"/>
                    <a:pt x="12" y="150"/>
                  </a:cubicBezTo>
                  <a:cubicBezTo>
                    <a:pt x="12" y="150"/>
                    <a:pt x="13" y="150"/>
                    <a:pt x="14" y="150"/>
                  </a:cubicBezTo>
                  <a:cubicBezTo>
                    <a:pt x="14" y="150"/>
                    <a:pt x="14" y="150"/>
                    <a:pt x="14" y="150"/>
                  </a:cubicBezTo>
                  <a:moveTo>
                    <a:pt x="5" y="0"/>
                  </a:moveTo>
                  <a:cubicBezTo>
                    <a:pt x="3" y="4"/>
                    <a:pt x="1" y="8"/>
                    <a:pt x="0" y="11"/>
                  </a:cubicBezTo>
                  <a:cubicBezTo>
                    <a:pt x="1" y="8"/>
                    <a:pt x="3" y="4"/>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0" name="ï$1íḋê"/>
            <p:cNvSpPr/>
            <p:nvPr/>
          </p:nvSpPr>
          <p:spPr bwMode="auto">
            <a:xfrm>
              <a:off x="5181600" y="3444875"/>
              <a:ext cx="101600" cy="341313"/>
            </a:xfrm>
            <a:custGeom>
              <a:avLst/>
              <a:gdLst>
                <a:gd name="T0" fmla="*/ 9 w 40"/>
                <a:gd name="T1" fmla="*/ 135 h 135"/>
                <a:gd name="T2" fmla="*/ 27 w 40"/>
                <a:gd name="T3" fmla="*/ 125 h 135"/>
                <a:gd name="T4" fmla="*/ 27 w 40"/>
                <a:gd name="T5" fmla="*/ 66 h 135"/>
                <a:gd name="T6" fmla="*/ 39 w 40"/>
                <a:gd name="T7" fmla="*/ 59 h 135"/>
                <a:gd name="T8" fmla="*/ 40 w 40"/>
                <a:gd name="T9" fmla="*/ 38 h 135"/>
                <a:gd name="T10" fmla="*/ 27 w 40"/>
                <a:gd name="T11" fmla="*/ 46 h 135"/>
                <a:gd name="T12" fmla="*/ 27 w 40"/>
                <a:gd name="T13" fmla="*/ 35 h 135"/>
                <a:gd name="T14" fmla="*/ 31 w 40"/>
                <a:gd name="T15" fmla="*/ 26 h 135"/>
                <a:gd name="T16" fmla="*/ 40 w 40"/>
                <a:gd name="T17" fmla="*/ 21 h 135"/>
                <a:gd name="T18" fmla="*/ 40 w 40"/>
                <a:gd name="T19" fmla="*/ 0 h 135"/>
                <a:gd name="T20" fmla="*/ 28 w 40"/>
                <a:gd name="T21" fmla="*/ 7 h 135"/>
                <a:gd name="T22" fmla="*/ 9 w 40"/>
                <a:gd name="T23" fmla="*/ 41 h 135"/>
                <a:gd name="T24" fmla="*/ 9 w 40"/>
                <a:gd name="T25" fmla="*/ 56 h 135"/>
                <a:gd name="T26" fmla="*/ 0 w 40"/>
                <a:gd name="T27" fmla="*/ 62 h 135"/>
                <a:gd name="T28" fmla="*/ 0 w 40"/>
                <a:gd name="T29" fmla="*/ 82 h 135"/>
                <a:gd name="T30" fmla="*/ 9 w 40"/>
                <a:gd name="T31" fmla="*/ 76 h 135"/>
                <a:gd name="T32" fmla="*/ 9 w 40"/>
                <a:gd name="T33"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135">
                  <a:moveTo>
                    <a:pt x="9" y="135"/>
                  </a:moveTo>
                  <a:cubicBezTo>
                    <a:pt x="27" y="125"/>
                    <a:pt x="27" y="125"/>
                    <a:pt x="27" y="125"/>
                  </a:cubicBezTo>
                  <a:cubicBezTo>
                    <a:pt x="27" y="66"/>
                    <a:pt x="27" y="66"/>
                    <a:pt x="27" y="66"/>
                  </a:cubicBezTo>
                  <a:cubicBezTo>
                    <a:pt x="39" y="59"/>
                    <a:pt x="39" y="59"/>
                    <a:pt x="39" y="59"/>
                  </a:cubicBezTo>
                  <a:cubicBezTo>
                    <a:pt x="40" y="38"/>
                    <a:pt x="40" y="38"/>
                    <a:pt x="40" y="38"/>
                  </a:cubicBezTo>
                  <a:cubicBezTo>
                    <a:pt x="27" y="46"/>
                    <a:pt x="27" y="46"/>
                    <a:pt x="27" y="46"/>
                  </a:cubicBezTo>
                  <a:cubicBezTo>
                    <a:pt x="27" y="46"/>
                    <a:pt x="27" y="39"/>
                    <a:pt x="27" y="35"/>
                  </a:cubicBezTo>
                  <a:cubicBezTo>
                    <a:pt x="27" y="30"/>
                    <a:pt x="28" y="28"/>
                    <a:pt x="31" y="26"/>
                  </a:cubicBezTo>
                  <a:cubicBezTo>
                    <a:pt x="34" y="25"/>
                    <a:pt x="40" y="21"/>
                    <a:pt x="40" y="21"/>
                  </a:cubicBezTo>
                  <a:cubicBezTo>
                    <a:pt x="40" y="0"/>
                    <a:pt x="40" y="0"/>
                    <a:pt x="40" y="0"/>
                  </a:cubicBezTo>
                  <a:cubicBezTo>
                    <a:pt x="40" y="0"/>
                    <a:pt x="30" y="6"/>
                    <a:pt x="28" y="7"/>
                  </a:cubicBezTo>
                  <a:cubicBezTo>
                    <a:pt x="15" y="15"/>
                    <a:pt x="9" y="26"/>
                    <a:pt x="9" y="41"/>
                  </a:cubicBezTo>
                  <a:cubicBezTo>
                    <a:pt x="9" y="53"/>
                    <a:pt x="9" y="56"/>
                    <a:pt x="9" y="56"/>
                  </a:cubicBezTo>
                  <a:cubicBezTo>
                    <a:pt x="0" y="62"/>
                    <a:pt x="0" y="62"/>
                    <a:pt x="0" y="62"/>
                  </a:cubicBezTo>
                  <a:cubicBezTo>
                    <a:pt x="0" y="82"/>
                    <a:pt x="0" y="82"/>
                    <a:pt x="0" y="82"/>
                  </a:cubicBezTo>
                  <a:cubicBezTo>
                    <a:pt x="9" y="76"/>
                    <a:pt x="9" y="76"/>
                    <a:pt x="9" y="76"/>
                  </a:cubicBezTo>
                  <a:lnTo>
                    <a:pt x="9" y="1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1" name="iṩḻïḑè"/>
            <p:cNvSpPr/>
            <p:nvPr/>
          </p:nvSpPr>
          <p:spPr bwMode="auto">
            <a:xfrm>
              <a:off x="5297488" y="3257550"/>
              <a:ext cx="46038" cy="17463"/>
            </a:xfrm>
            <a:custGeom>
              <a:avLst/>
              <a:gdLst>
                <a:gd name="T0" fmla="*/ 0 w 18"/>
                <a:gd name="T1" fmla="*/ 0 h 7"/>
                <a:gd name="T2" fmla="*/ 14 w 18"/>
                <a:gd name="T3" fmla="*/ 4 h 7"/>
                <a:gd name="T4" fmla="*/ 18 w 18"/>
                <a:gd name="T5" fmla="*/ 7 h 7"/>
                <a:gd name="T6" fmla="*/ 14 w 18"/>
                <a:gd name="T7" fmla="*/ 4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cubicBezTo>
                    <a:pt x="5" y="1"/>
                    <a:pt x="10" y="2"/>
                    <a:pt x="14" y="4"/>
                  </a:cubicBezTo>
                  <a:cubicBezTo>
                    <a:pt x="18" y="7"/>
                    <a:pt x="18" y="7"/>
                    <a:pt x="18" y="7"/>
                  </a:cubicBezTo>
                  <a:cubicBezTo>
                    <a:pt x="14" y="4"/>
                    <a:pt x="14" y="4"/>
                    <a:pt x="14" y="4"/>
                  </a:cubicBezTo>
                  <a:cubicBezTo>
                    <a:pt x="10" y="2"/>
                    <a:pt x="5" y="1"/>
                    <a:pt x="0"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2" name="ïšḷîḋê"/>
            <p:cNvSpPr/>
            <p:nvPr/>
          </p:nvSpPr>
          <p:spPr bwMode="auto">
            <a:xfrm>
              <a:off x="4953000" y="3257550"/>
              <a:ext cx="454025" cy="261938"/>
            </a:xfrm>
            <a:custGeom>
              <a:avLst/>
              <a:gdLst>
                <a:gd name="T0" fmla="*/ 133 w 179"/>
                <a:gd name="T1" fmla="*/ 0 h 104"/>
                <a:gd name="T2" fmla="*/ 117 w 179"/>
                <a:gd name="T3" fmla="*/ 4 h 104"/>
                <a:gd name="T4" fmla="*/ 11 w 179"/>
                <a:gd name="T5" fmla="*/ 65 h 104"/>
                <a:gd name="T6" fmla="*/ 0 w 179"/>
                <a:gd name="T7" fmla="*/ 78 h 104"/>
                <a:gd name="T8" fmla="*/ 46 w 179"/>
                <a:gd name="T9" fmla="*/ 104 h 104"/>
                <a:gd name="T10" fmla="*/ 57 w 179"/>
                <a:gd name="T11" fmla="*/ 92 h 104"/>
                <a:gd name="T12" fmla="*/ 93 w 179"/>
                <a:gd name="T13" fmla="*/ 71 h 104"/>
                <a:gd name="T14" fmla="*/ 163 w 179"/>
                <a:gd name="T15" fmla="*/ 31 h 104"/>
                <a:gd name="T16" fmla="*/ 170 w 179"/>
                <a:gd name="T17" fmla="*/ 29 h 104"/>
                <a:gd name="T18" fmla="*/ 179 w 179"/>
                <a:gd name="T19" fmla="*/ 37 h 104"/>
                <a:gd name="T20" fmla="*/ 163 w 179"/>
                <a:gd name="T21" fmla="*/ 12 h 104"/>
                <a:gd name="T22" fmla="*/ 154 w 179"/>
                <a:gd name="T23" fmla="*/ 7 h 104"/>
                <a:gd name="T24" fmla="*/ 150 w 179"/>
                <a:gd name="T25" fmla="*/ 4 h 104"/>
                <a:gd name="T26" fmla="*/ 136 w 179"/>
                <a:gd name="T27" fmla="*/ 0 h 104"/>
                <a:gd name="T28" fmla="*/ 133 w 179"/>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04">
                  <a:moveTo>
                    <a:pt x="133" y="0"/>
                  </a:moveTo>
                  <a:cubicBezTo>
                    <a:pt x="127" y="0"/>
                    <a:pt x="121" y="2"/>
                    <a:pt x="117" y="4"/>
                  </a:cubicBezTo>
                  <a:cubicBezTo>
                    <a:pt x="11" y="65"/>
                    <a:pt x="11" y="65"/>
                    <a:pt x="11" y="65"/>
                  </a:cubicBezTo>
                  <a:cubicBezTo>
                    <a:pt x="7" y="68"/>
                    <a:pt x="2" y="72"/>
                    <a:pt x="0" y="78"/>
                  </a:cubicBezTo>
                  <a:cubicBezTo>
                    <a:pt x="46" y="104"/>
                    <a:pt x="46" y="104"/>
                    <a:pt x="46" y="104"/>
                  </a:cubicBezTo>
                  <a:cubicBezTo>
                    <a:pt x="49" y="99"/>
                    <a:pt x="53" y="95"/>
                    <a:pt x="57" y="92"/>
                  </a:cubicBezTo>
                  <a:cubicBezTo>
                    <a:pt x="93" y="71"/>
                    <a:pt x="93" y="71"/>
                    <a:pt x="93" y="71"/>
                  </a:cubicBezTo>
                  <a:cubicBezTo>
                    <a:pt x="163" y="31"/>
                    <a:pt x="163" y="31"/>
                    <a:pt x="163" y="31"/>
                  </a:cubicBezTo>
                  <a:cubicBezTo>
                    <a:pt x="166" y="29"/>
                    <a:pt x="168" y="29"/>
                    <a:pt x="170" y="29"/>
                  </a:cubicBezTo>
                  <a:cubicBezTo>
                    <a:pt x="175" y="29"/>
                    <a:pt x="178" y="32"/>
                    <a:pt x="179" y="37"/>
                  </a:cubicBezTo>
                  <a:cubicBezTo>
                    <a:pt x="178" y="28"/>
                    <a:pt x="171" y="17"/>
                    <a:pt x="163" y="12"/>
                  </a:cubicBezTo>
                  <a:cubicBezTo>
                    <a:pt x="154" y="7"/>
                    <a:pt x="154" y="7"/>
                    <a:pt x="154" y="7"/>
                  </a:cubicBezTo>
                  <a:cubicBezTo>
                    <a:pt x="150" y="4"/>
                    <a:pt x="150" y="4"/>
                    <a:pt x="150" y="4"/>
                  </a:cubicBezTo>
                  <a:cubicBezTo>
                    <a:pt x="146" y="2"/>
                    <a:pt x="141" y="1"/>
                    <a:pt x="136" y="0"/>
                  </a:cubicBezTo>
                  <a:cubicBezTo>
                    <a:pt x="135" y="0"/>
                    <a:pt x="134"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3" name="iŝḻîďê"/>
            <p:cNvSpPr/>
            <p:nvPr/>
          </p:nvSpPr>
          <p:spPr bwMode="auto">
            <a:xfrm>
              <a:off x="5189538" y="3330575"/>
              <a:ext cx="217488" cy="106363"/>
            </a:xfrm>
            <a:custGeom>
              <a:avLst/>
              <a:gdLst>
                <a:gd name="T0" fmla="*/ 77 w 86"/>
                <a:gd name="T1" fmla="*/ 0 h 42"/>
                <a:gd name="T2" fmla="*/ 70 w 86"/>
                <a:gd name="T3" fmla="*/ 2 h 42"/>
                <a:gd name="T4" fmla="*/ 0 w 86"/>
                <a:gd name="T5" fmla="*/ 42 h 42"/>
                <a:gd name="T6" fmla="*/ 70 w 86"/>
                <a:gd name="T7" fmla="*/ 2 h 42"/>
                <a:gd name="T8" fmla="*/ 77 w 86"/>
                <a:gd name="T9" fmla="*/ 0 h 42"/>
                <a:gd name="T10" fmla="*/ 86 w 86"/>
                <a:gd name="T11" fmla="*/ 9 h 42"/>
                <a:gd name="T12" fmla="*/ 86 w 86"/>
                <a:gd name="T13" fmla="*/ 8 h 42"/>
                <a:gd name="T14" fmla="*/ 77 w 8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42">
                  <a:moveTo>
                    <a:pt x="77" y="0"/>
                  </a:moveTo>
                  <a:cubicBezTo>
                    <a:pt x="75" y="0"/>
                    <a:pt x="73" y="0"/>
                    <a:pt x="70" y="2"/>
                  </a:cubicBezTo>
                  <a:cubicBezTo>
                    <a:pt x="0" y="42"/>
                    <a:pt x="0" y="42"/>
                    <a:pt x="0" y="42"/>
                  </a:cubicBezTo>
                  <a:cubicBezTo>
                    <a:pt x="70" y="2"/>
                    <a:pt x="70" y="2"/>
                    <a:pt x="70" y="2"/>
                  </a:cubicBezTo>
                  <a:cubicBezTo>
                    <a:pt x="73" y="0"/>
                    <a:pt x="75" y="0"/>
                    <a:pt x="77" y="0"/>
                  </a:cubicBezTo>
                  <a:cubicBezTo>
                    <a:pt x="82" y="0"/>
                    <a:pt x="86" y="3"/>
                    <a:pt x="86" y="9"/>
                  </a:cubicBezTo>
                  <a:cubicBezTo>
                    <a:pt x="86" y="9"/>
                    <a:pt x="86" y="8"/>
                    <a:pt x="86" y="8"/>
                  </a:cubicBezTo>
                  <a:cubicBezTo>
                    <a:pt x="85" y="3"/>
                    <a:pt x="82" y="0"/>
                    <a:pt x="77"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4" name="ïšḷiḓê"/>
            <p:cNvSpPr/>
            <p:nvPr/>
          </p:nvSpPr>
          <p:spPr bwMode="auto">
            <a:xfrm>
              <a:off x="7326313" y="2552700"/>
              <a:ext cx="331788" cy="420688"/>
            </a:xfrm>
            <a:custGeom>
              <a:avLst/>
              <a:gdLst>
                <a:gd name="T0" fmla="*/ 0 w 131"/>
                <a:gd name="T1" fmla="*/ 0 h 167"/>
                <a:gd name="T2" fmla="*/ 51 w 131"/>
                <a:gd name="T3" fmla="*/ 21 h 167"/>
                <a:gd name="T4" fmla="*/ 131 w 131"/>
                <a:gd name="T5" fmla="*/ 134 h 167"/>
                <a:gd name="T6" fmla="*/ 94 w 131"/>
                <a:gd name="T7" fmla="*/ 164 h 167"/>
                <a:gd name="T8" fmla="*/ 43 w 131"/>
                <a:gd name="T9" fmla="*/ 103 h 167"/>
                <a:gd name="T10" fmla="*/ 0 w 131"/>
                <a:gd name="T11" fmla="*/ 0 h 167"/>
              </a:gdLst>
              <a:ahLst/>
              <a:cxnLst>
                <a:cxn ang="0">
                  <a:pos x="T0" y="T1"/>
                </a:cxn>
                <a:cxn ang="0">
                  <a:pos x="T2" y="T3"/>
                </a:cxn>
                <a:cxn ang="0">
                  <a:pos x="T4" y="T5"/>
                </a:cxn>
                <a:cxn ang="0">
                  <a:pos x="T6" y="T7"/>
                </a:cxn>
                <a:cxn ang="0">
                  <a:pos x="T8" y="T9"/>
                </a:cxn>
                <a:cxn ang="0">
                  <a:pos x="T10" y="T11"/>
                </a:cxn>
              </a:cxnLst>
              <a:rect l="0" t="0" r="r" b="b"/>
              <a:pathLst>
                <a:path w="131" h="167">
                  <a:moveTo>
                    <a:pt x="0" y="0"/>
                  </a:moveTo>
                  <a:cubicBezTo>
                    <a:pt x="26" y="2"/>
                    <a:pt x="38" y="6"/>
                    <a:pt x="51" y="21"/>
                  </a:cubicBezTo>
                  <a:cubicBezTo>
                    <a:pt x="64" y="37"/>
                    <a:pt x="131" y="134"/>
                    <a:pt x="131" y="134"/>
                  </a:cubicBezTo>
                  <a:cubicBezTo>
                    <a:pt x="131" y="134"/>
                    <a:pt x="120" y="167"/>
                    <a:pt x="94" y="164"/>
                  </a:cubicBezTo>
                  <a:cubicBezTo>
                    <a:pt x="43" y="103"/>
                    <a:pt x="43" y="103"/>
                    <a:pt x="43" y="103"/>
                  </a:cubicBezTo>
                  <a:cubicBezTo>
                    <a:pt x="0" y="0"/>
                    <a:pt x="0" y="0"/>
                    <a:pt x="0" y="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5" name="ïS1ïḑe"/>
            <p:cNvSpPr/>
            <p:nvPr/>
          </p:nvSpPr>
          <p:spPr bwMode="auto">
            <a:xfrm>
              <a:off x="7319963" y="2546350"/>
              <a:ext cx="217488" cy="276225"/>
            </a:xfrm>
            <a:custGeom>
              <a:avLst/>
              <a:gdLst>
                <a:gd name="T0" fmla="*/ 0 w 86"/>
                <a:gd name="T1" fmla="*/ 2 h 109"/>
                <a:gd name="T2" fmla="*/ 31 w 86"/>
                <a:gd name="T3" fmla="*/ 5 h 109"/>
                <a:gd name="T4" fmla="*/ 62 w 86"/>
                <a:gd name="T5" fmla="*/ 31 h 109"/>
                <a:gd name="T6" fmla="*/ 86 w 86"/>
                <a:gd name="T7" fmla="*/ 64 h 109"/>
                <a:gd name="T8" fmla="*/ 41 w 86"/>
                <a:gd name="T9" fmla="*/ 109 h 109"/>
                <a:gd name="T10" fmla="*/ 0 w 86"/>
                <a:gd name="T11" fmla="*/ 2 h 109"/>
              </a:gdLst>
              <a:ahLst/>
              <a:cxnLst>
                <a:cxn ang="0">
                  <a:pos x="T0" y="T1"/>
                </a:cxn>
                <a:cxn ang="0">
                  <a:pos x="T2" y="T3"/>
                </a:cxn>
                <a:cxn ang="0">
                  <a:pos x="T4" y="T5"/>
                </a:cxn>
                <a:cxn ang="0">
                  <a:pos x="T6" y="T7"/>
                </a:cxn>
                <a:cxn ang="0">
                  <a:pos x="T8" y="T9"/>
                </a:cxn>
                <a:cxn ang="0">
                  <a:pos x="T10" y="T11"/>
                </a:cxn>
              </a:cxnLst>
              <a:rect l="0" t="0" r="r" b="b"/>
              <a:pathLst>
                <a:path w="86" h="109">
                  <a:moveTo>
                    <a:pt x="0" y="2"/>
                  </a:moveTo>
                  <a:cubicBezTo>
                    <a:pt x="0" y="2"/>
                    <a:pt x="18" y="0"/>
                    <a:pt x="31" y="5"/>
                  </a:cubicBezTo>
                  <a:cubicBezTo>
                    <a:pt x="44" y="10"/>
                    <a:pt x="55" y="20"/>
                    <a:pt x="62" y="31"/>
                  </a:cubicBezTo>
                  <a:cubicBezTo>
                    <a:pt x="70" y="41"/>
                    <a:pt x="86" y="64"/>
                    <a:pt x="86" y="64"/>
                  </a:cubicBezTo>
                  <a:cubicBezTo>
                    <a:pt x="86" y="64"/>
                    <a:pt x="74" y="89"/>
                    <a:pt x="41" y="109"/>
                  </a:cubicBez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6" name="îṩlîḑè"/>
            <p:cNvSpPr/>
            <p:nvPr/>
          </p:nvSpPr>
          <p:spPr bwMode="auto">
            <a:xfrm>
              <a:off x="7013575" y="2076450"/>
              <a:ext cx="434975" cy="407988"/>
            </a:xfrm>
            <a:custGeom>
              <a:avLst/>
              <a:gdLst>
                <a:gd name="T0" fmla="*/ 90 w 172"/>
                <a:gd name="T1" fmla="*/ 161 h 161"/>
                <a:gd name="T2" fmla="*/ 82 w 172"/>
                <a:gd name="T3" fmla="*/ 161 h 161"/>
                <a:gd name="T4" fmla="*/ 0 w 172"/>
                <a:gd name="T5" fmla="*/ 79 h 161"/>
                <a:gd name="T6" fmla="*/ 0 w 172"/>
                <a:gd name="T7" fmla="*/ 79 h 161"/>
                <a:gd name="T8" fmla="*/ 79 w 172"/>
                <a:gd name="T9" fmla="*/ 0 h 161"/>
                <a:gd name="T10" fmla="*/ 93 w 172"/>
                <a:gd name="T11" fmla="*/ 0 h 161"/>
                <a:gd name="T12" fmla="*/ 172 w 172"/>
                <a:gd name="T13" fmla="*/ 79 h 161"/>
                <a:gd name="T14" fmla="*/ 90 w 172"/>
                <a:gd name="T15" fmla="*/ 161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61">
                  <a:moveTo>
                    <a:pt x="90" y="161"/>
                  </a:moveTo>
                  <a:cubicBezTo>
                    <a:pt x="82" y="161"/>
                    <a:pt x="82" y="161"/>
                    <a:pt x="82" y="161"/>
                  </a:cubicBezTo>
                  <a:cubicBezTo>
                    <a:pt x="37" y="161"/>
                    <a:pt x="0" y="124"/>
                    <a:pt x="0" y="79"/>
                  </a:cubicBezTo>
                  <a:cubicBezTo>
                    <a:pt x="0" y="79"/>
                    <a:pt x="0" y="79"/>
                    <a:pt x="0" y="79"/>
                  </a:cubicBezTo>
                  <a:cubicBezTo>
                    <a:pt x="0" y="35"/>
                    <a:pt x="35" y="0"/>
                    <a:pt x="79" y="0"/>
                  </a:cubicBezTo>
                  <a:cubicBezTo>
                    <a:pt x="93" y="0"/>
                    <a:pt x="93" y="0"/>
                    <a:pt x="93" y="0"/>
                  </a:cubicBezTo>
                  <a:cubicBezTo>
                    <a:pt x="137" y="0"/>
                    <a:pt x="172" y="35"/>
                    <a:pt x="172" y="79"/>
                  </a:cubicBezTo>
                  <a:cubicBezTo>
                    <a:pt x="172" y="124"/>
                    <a:pt x="136" y="161"/>
                    <a:pt x="90" y="161"/>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7" name="ï$ḻíḓé"/>
            <p:cNvSpPr/>
            <p:nvPr/>
          </p:nvSpPr>
          <p:spPr bwMode="auto">
            <a:xfrm>
              <a:off x="7026275" y="2438400"/>
              <a:ext cx="133350" cy="268288"/>
            </a:xfrm>
            <a:custGeom>
              <a:avLst/>
              <a:gdLst>
                <a:gd name="T0" fmla="*/ 0 w 53"/>
                <a:gd name="T1" fmla="*/ 106 h 106"/>
                <a:gd name="T2" fmla="*/ 0 w 53"/>
                <a:gd name="T3" fmla="*/ 106 h 106"/>
                <a:gd name="T4" fmla="*/ 53 w 53"/>
                <a:gd name="T5" fmla="*/ 53 h 106"/>
                <a:gd name="T6" fmla="*/ 53 w 53"/>
                <a:gd name="T7" fmla="*/ 0 h 106"/>
                <a:gd name="T8" fmla="*/ 0 w 53"/>
                <a:gd name="T9" fmla="*/ 53 h 106"/>
                <a:gd name="T10" fmla="*/ 0 w 53"/>
                <a:gd name="T11" fmla="*/ 106 h 106"/>
              </a:gdLst>
              <a:ahLst/>
              <a:cxnLst>
                <a:cxn ang="0">
                  <a:pos x="T0" y="T1"/>
                </a:cxn>
                <a:cxn ang="0">
                  <a:pos x="T2" y="T3"/>
                </a:cxn>
                <a:cxn ang="0">
                  <a:pos x="T4" y="T5"/>
                </a:cxn>
                <a:cxn ang="0">
                  <a:pos x="T6" y="T7"/>
                </a:cxn>
                <a:cxn ang="0">
                  <a:pos x="T8" y="T9"/>
                </a:cxn>
                <a:cxn ang="0">
                  <a:pos x="T10" y="T11"/>
                </a:cxn>
              </a:cxnLst>
              <a:rect l="0" t="0" r="r" b="b"/>
              <a:pathLst>
                <a:path w="53" h="106">
                  <a:moveTo>
                    <a:pt x="0" y="106"/>
                  </a:moveTo>
                  <a:cubicBezTo>
                    <a:pt x="0" y="106"/>
                    <a:pt x="0" y="106"/>
                    <a:pt x="0" y="106"/>
                  </a:cubicBezTo>
                  <a:cubicBezTo>
                    <a:pt x="30" y="106"/>
                    <a:pt x="53" y="83"/>
                    <a:pt x="53" y="53"/>
                  </a:cubicBezTo>
                  <a:cubicBezTo>
                    <a:pt x="53" y="0"/>
                    <a:pt x="53" y="0"/>
                    <a:pt x="53" y="0"/>
                  </a:cubicBezTo>
                  <a:cubicBezTo>
                    <a:pt x="24" y="0"/>
                    <a:pt x="0" y="24"/>
                    <a:pt x="0" y="53"/>
                  </a:cubicBezTo>
                  <a:lnTo>
                    <a:pt x="0" y="10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8" name="iṥļîḍè"/>
            <p:cNvSpPr/>
            <p:nvPr/>
          </p:nvSpPr>
          <p:spPr bwMode="auto">
            <a:xfrm>
              <a:off x="6975475" y="4635500"/>
              <a:ext cx="288925" cy="257175"/>
            </a:xfrm>
            <a:custGeom>
              <a:avLst/>
              <a:gdLst>
                <a:gd name="T0" fmla="*/ 48 w 114"/>
                <a:gd name="T1" fmla="*/ 6 h 102"/>
                <a:gd name="T2" fmla="*/ 48 w 114"/>
                <a:gd name="T3" fmla="*/ 0 h 102"/>
                <a:gd name="T4" fmla="*/ 76 w 114"/>
                <a:gd name="T5" fmla="*/ 49 h 102"/>
                <a:gd name="T6" fmla="*/ 109 w 114"/>
                <a:gd name="T7" fmla="*/ 85 h 102"/>
                <a:gd name="T8" fmla="*/ 75 w 114"/>
                <a:gd name="T9" fmla="*/ 100 h 102"/>
                <a:gd name="T10" fmla="*/ 35 w 114"/>
                <a:gd name="T11" fmla="*/ 79 h 102"/>
                <a:gd name="T12" fmla="*/ 20 w 114"/>
                <a:gd name="T13" fmla="*/ 55 h 102"/>
                <a:gd name="T14" fmla="*/ 1 w 114"/>
                <a:gd name="T15" fmla="*/ 34 h 102"/>
                <a:gd name="T16" fmla="*/ 4 w 114"/>
                <a:gd name="T17" fmla="*/ 14 h 102"/>
                <a:gd name="T18" fmla="*/ 10 w 114"/>
                <a:gd name="T19" fmla="*/ 0 h 102"/>
                <a:gd name="T20" fmla="*/ 10 w 114"/>
                <a:gd name="T21" fmla="*/ 5 h 102"/>
                <a:gd name="T22" fmla="*/ 29 w 114"/>
                <a:gd name="T23" fmla="*/ 11 h 102"/>
                <a:gd name="T24" fmla="*/ 48 w 114"/>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2">
                  <a:moveTo>
                    <a:pt x="48" y="6"/>
                  </a:moveTo>
                  <a:cubicBezTo>
                    <a:pt x="48" y="0"/>
                    <a:pt x="48" y="0"/>
                    <a:pt x="48" y="0"/>
                  </a:cubicBezTo>
                  <a:cubicBezTo>
                    <a:pt x="51" y="7"/>
                    <a:pt x="61" y="35"/>
                    <a:pt x="76" y="49"/>
                  </a:cubicBezTo>
                  <a:cubicBezTo>
                    <a:pt x="88" y="60"/>
                    <a:pt x="105" y="73"/>
                    <a:pt x="109" y="85"/>
                  </a:cubicBezTo>
                  <a:cubicBezTo>
                    <a:pt x="114" y="98"/>
                    <a:pt x="86" y="102"/>
                    <a:pt x="75" y="100"/>
                  </a:cubicBezTo>
                  <a:cubicBezTo>
                    <a:pt x="61" y="98"/>
                    <a:pt x="44" y="91"/>
                    <a:pt x="35" y="79"/>
                  </a:cubicBezTo>
                  <a:cubicBezTo>
                    <a:pt x="28" y="71"/>
                    <a:pt x="24" y="62"/>
                    <a:pt x="20" y="55"/>
                  </a:cubicBezTo>
                  <a:cubicBezTo>
                    <a:pt x="15" y="49"/>
                    <a:pt x="4" y="42"/>
                    <a:pt x="1" y="34"/>
                  </a:cubicBezTo>
                  <a:cubicBezTo>
                    <a:pt x="0" y="30"/>
                    <a:pt x="2" y="22"/>
                    <a:pt x="4" y="14"/>
                  </a:cubicBezTo>
                  <a:cubicBezTo>
                    <a:pt x="6" y="7"/>
                    <a:pt x="7" y="0"/>
                    <a:pt x="10" y="0"/>
                  </a:cubicBezTo>
                  <a:cubicBezTo>
                    <a:pt x="10" y="1"/>
                    <a:pt x="10" y="5"/>
                    <a:pt x="10" y="5"/>
                  </a:cubicBezTo>
                  <a:cubicBezTo>
                    <a:pt x="13" y="8"/>
                    <a:pt x="20" y="11"/>
                    <a:pt x="29" y="11"/>
                  </a:cubicBezTo>
                  <a:cubicBezTo>
                    <a:pt x="35" y="11"/>
                    <a:pt x="49"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9" name="íśľiḑè"/>
            <p:cNvSpPr/>
            <p:nvPr/>
          </p:nvSpPr>
          <p:spPr bwMode="auto">
            <a:xfrm>
              <a:off x="7000875" y="4556125"/>
              <a:ext cx="219075" cy="265113"/>
            </a:xfrm>
            <a:custGeom>
              <a:avLst/>
              <a:gdLst>
                <a:gd name="T0" fmla="*/ 77 w 87"/>
                <a:gd name="T1" fmla="*/ 90 h 105"/>
                <a:gd name="T2" fmla="*/ 66 w 87"/>
                <a:gd name="T3" fmla="*/ 80 h 105"/>
                <a:gd name="T4" fmla="*/ 43 w 87"/>
                <a:gd name="T5" fmla="*/ 42 h 105"/>
                <a:gd name="T6" fmla="*/ 38 w 87"/>
                <a:gd name="T7" fmla="*/ 22 h 105"/>
                <a:gd name="T8" fmla="*/ 38 w 87"/>
                <a:gd name="T9" fmla="*/ 0 h 105"/>
                <a:gd name="T10" fmla="*/ 0 w 87"/>
                <a:gd name="T11" fmla="*/ 0 h 105"/>
                <a:gd name="T12" fmla="*/ 0 w 87"/>
                <a:gd name="T13" fmla="*/ 36 h 105"/>
                <a:gd name="T14" fmla="*/ 0 w 87"/>
                <a:gd name="T15" fmla="*/ 36 h 105"/>
                <a:gd name="T16" fmla="*/ 0 w 87"/>
                <a:gd name="T17" fmla="*/ 37 h 105"/>
                <a:gd name="T18" fmla="*/ 0 w 87"/>
                <a:gd name="T19" fmla="*/ 37 h 105"/>
                <a:gd name="T20" fmla="*/ 30 w 87"/>
                <a:gd name="T21" fmla="*/ 80 h 105"/>
                <a:gd name="T22" fmla="*/ 65 w 87"/>
                <a:gd name="T23" fmla="*/ 103 h 105"/>
                <a:gd name="T24" fmla="*/ 77 w 87"/>
                <a:gd name="T25"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05">
                  <a:moveTo>
                    <a:pt x="77" y="90"/>
                  </a:moveTo>
                  <a:cubicBezTo>
                    <a:pt x="73" y="86"/>
                    <a:pt x="70" y="83"/>
                    <a:pt x="66" y="80"/>
                  </a:cubicBezTo>
                  <a:cubicBezTo>
                    <a:pt x="55" y="70"/>
                    <a:pt x="47" y="53"/>
                    <a:pt x="43" y="42"/>
                  </a:cubicBezTo>
                  <a:cubicBezTo>
                    <a:pt x="40" y="36"/>
                    <a:pt x="38" y="29"/>
                    <a:pt x="38" y="22"/>
                  </a:cubicBezTo>
                  <a:cubicBezTo>
                    <a:pt x="38" y="0"/>
                    <a:pt x="38" y="0"/>
                    <a:pt x="38" y="0"/>
                  </a:cubicBezTo>
                  <a:cubicBezTo>
                    <a:pt x="0" y="0"/>
                    <a:pt x="0" y="0"/>
                    <a:pt x="0" y="0"/>
                  </a:cubicBezTo>
                  <a:cubicBezTo>
                    <a:pt x="0" y="36"/>
                    <a:pt x="0" y="36"/>
                    <a:pt x="0" y="36"/>
                  </a:cubicBezTo>
                  <a:cubicBezTo>
                    <a:pt x="0" y="36"/>
                    <a:pt x="0" y="36"/>
                    <a:pt x="0" y="36"/>
                  </a:cubicBezTo>
                  <a:cubicBezTo>
                    <a:pt x="0" y="37"/>
                    <a:pt x="0" y="37"/>
                    <a:pt x="0" y="37"/>
                  </a:cubicBezTo>
                  <a:cubicBezTo>
                    <a:pt x="0" y="37"/>
                    <a:pt x="0" y="37"/>
                    <a:pt x="0" y="37"/>
                  </a:cubicBezTo>
                  <a:cubicBezTo>
                    <a:pt x="2" y="45"/>
                    <a:pt x="20" y="66"/>
                    <a:pt x="30" y="80"/>
                  </a:cubicBezTo>
                  <a:cubicBezTo>
                    <a:pt x="36" y="89"/>
                    <a:pt x="49" y="101"/>
                    <a:pt x="65" y="103"/>
                  </a:cubicBezTo>
                  <a:cubicBezTo>
                    <a:pt x="79" y="105"/>
                    <a:pt x="87" y="101"/>
                    <a:pt x="77"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0" name="ïsḷïďé"/>
            <p:cNvSpPr/>
            <p:nvPr/>
          </p:nvSpPr>
          <p:spPr bwMode="auto">
            <a:xfrm>
              <a:off x="7321550" y="4538663"/>
              <a:ext cx="287338" cy="258763"/>
            </a:xfrm>
            <a:custGeom>
              <a:avLst/>
              <a:gdLst>
                <a:gd name="T0" fmla="*/ 48 w 113"/>
                <a:gd name="T1" fmla="*/ 6 h 102"/>
                <a:gd name="T2" fmla="*/ 48 w 113"/>
                <a:gd name="T3" fmla="*/ 0 h 102"/>
                <a:gd name="T4" fmla="*/ 76 w 113"/>
                <a:gd name="T5" fmla="*/ 49 h 102"/>
                <a:gd name="T6" fmla="*/ 109 w 113"/>
                <a:gd name="T7" fmla="*/ 85 h 102"/>
                <a:gd name="T8" fmla="*/ 74 w 113"/>
                <a:gd name="T9" fmla="*/ 100 h 102"/>
                <a:gd name="T10" fmla="*/ 34 w 113"/>
                <a:gd name="T11" fmla="*/ 79 h 102"/>
                <a:gd name="T12" fmla="*/ 19 w 113"/>
                <a:gd name="T13" fmla="*/ 55 h 102"/>
                <a:gd name="T14" fmla="*/ 1 w 113"/>
                <a:gd name="T15" fmla="*/ 34 h 102"/>
                <a:gd name="T16" fmla="*/ 3 w 113"/>
                <a:gd name="T17" fmla="*/ 14 h 102"/>
                <a:gd name="T18" fmla="*/ 9 w 113"/>
                <a:gd name="T19" fmla="*/ 0 h 102"/>
                <a:gd name="T20" fmla="*/ 9 w 113"/>
                <a:gd name="T21" fmla="*/ 5 h 102"/>
                <a:gd name="T22" fmla="*/ 29 w 113"/>
                <a:gd name="T23" fmla="*/ 11 h 102"/>
                <a:gd name="T24" fmla="*/ 48 w 113"/>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02">
                  <a:moveTo>
                    <a:pt x="48" y="6"/>
                  </a:moveTo>
                  <a:cubicBezTo>
                    <a:pt x="48" y="0"/>
                    <a:pt x="48" y="0"/>
                    <a:pt x="48" y="0"/>
                  </a:cubicBezTo>
                  <a:cubicBezTo>
                    <a:pt x="50" y="7"/>
                    <a:pt x="60" y="35"/>
                    <a:pt x="76" y="49"/>
                  </a:cubicBezTo>
                  <a:cubicBezTo>
                    <a:pt x="88" y="60"/>
                    <a:pt x="104" y="73"/>
                    <a:pt x="109" y="85"/>
                  </a:cubicBezTo>
                  <a:cubicBezTo>
                    <a:pt x="113" y="98"/>
                    <a:pt x="86" y="102"/>
                    <a:pt x="74" y="100"/>
                  </a:cubicBezTo>
                  <a:cubicBezTo>
                    <a:pt x="61" y="98"/>
                    <a:pt x="44" y="90"/>
                    <a:pt x="34" y="79"/>
                  </a:cubicBezTo>
                  <a:cubicBezTo>
                    <a:pt x="28" y="71"/>
                    <a:pt x="24" y="61"/>
                    <a:pt x="19" y="55"/>
                  </a:cubicBezTo>
                  <a:cubicBezTo>
                    <a:pt x="14" y="49"/>
                    <a:pt x="4" y="42"/>
                    <a:pt x="1" y="34"/>
                  </a:cubicBezTo>
                  <a:cubicBezTo>
                    <a:pt x="0" y="30"/>
                    <a:pt x="1" y="21"/>
                    <a:pt x="3" y="14"/>
                  </a:cubicBezTo>
                  <a:cubicBezTo>
                    <a:pt x="5" y="7"/>
                    <a:pt x="7" y="0"/>
                    <a:pt x="9" y="0"/>
                  </a:cubicBezTo>
                  <a:cubicBezTo>
                    <a:pt x="9" y="1"/>
                    <a:pt x="9" y="5"/>
                    <a:pt x="9" y="5"/>
                  </a:cubicBezTo>
                  <a:cubicBezTo>
                    <a:pt x="12" y="8"/>
                    <a:pt x="20" y="11"/>
                    <a:pt x="29" y="11"/>
                  </a:cubicBezTo>
                  <a:cubicBezTo>
                    <a:pt x="34" y="11"/>
                    <a:pt x="48"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1" name="išlîďê"/>
            <p:cNvSpPr/>
            <p:nvPr/>
          </p:nvSpPr>
          <p:spPr bwMode="auto">
            <a:xfrm>
              <a:off x="7345363" y="4460875"/>
              <a:ext cx="219075" cy="265113"/>
            </a:xfrm>
            <a:custGeom>
              <a:avLst/>
              <a:gdLst>
                <a:gd name="T0" fmla="*/ 78 w 87"/>
                <a:gd name="T1" fmla="*/ 90 h 105"/>
                <a:gd name="T2" fmla="*/ 67 w 87"/>
                <a:gd name="T3" fmla="*/ 80 h 105"/>
                <a:gd name="T4" fmla="*/ 43 w 87"/>
                <a:gd name="T5" fmla="*/ 42 h 105"/>
                <a:gd name="T6" fmla="*/ 39 w 87"/>
                <a:gd name="T7" fmla="*/ 22 h 105"/>
                <a:gd name="T8" fmla="*/ 39 w 87"/>
                <a:gd name="T9" fmla="*/ 0 h 105"/>
                <a:gd name="T10" fmla="*/ 0 w 87"/>
                <a:gd name="T11" fmla="*/ 0 h 105"/>
                <a:gd name="T12" fmla="*/ 0 w 87"/>
                <a:gd name="T13" fmla="*/ 35 h 105"/>
                <a:gd name="T14" fmla="*/ 0 w 87"/>
                <a:gd name="T15" fmla="*/ 35 h 105"/>
                <a:gd name="T16" fmla="*/ 0 w 87"/>
                <a:gd name="T17" fmla="*/ 35 h 105"/>
                <a:gd name="T18" fmla="*/ 0 w 87"/>
                <a:gd name="T19" fmla="*/ 36 h 105"/>
                <a:gd name="T20" fmla="*/ 0 w 87"/>
                <a:gd name="T21" fmla="*/ 37 h 105"/>
                <a:gd name="T22" fmla="*/ 30 w 87"/>
                <a:gd name="T23" fmla="*/ 80 h 105"/>
                <a:gd name="T24" fmla="*/ 65 w 87"/>
                <a:gd name="T25" fmla="*/ 103 h 105"/>
                <a:gd name="T26" fmla="*/ 78 w 87"/>
                <a:gd name="T2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5">
                  <a:moveTo>
                    <a:pt x="78" y="90"/>
                  </a:moveTo>
                  <a:cubicBezTo>
                    <a:pt x="74" y="86"/>
                    <a:pt x="70" y="83"/>
                    <a:pt x="67" y="80"/>
                  </a:cubicBezTo>
                  <a:cubicBezTo>
                    <a:pt x="56" y="70"/>
                    <a:pt x="48" y="53"/>
                    <a:pt x="43" y="42"/>
                  </a:cubicBezTo>
                  <a:cubicBezTo>
                    <a:pt x="40" y="36"/>
                    <a:pt x="39" y="29"/>
                    <a:pt x="39" y="22"/>
                  </a:cubicBezTo>
                  <a:cubicBezTo>
                    <a:pt x="39" y="0"/>
                    <a:pt x="39" y="0"/>
                    <a:pt x="39" y="0"/>
                  </a:cubicBezTo>
                  <a:cubicBezTo>
                    <a:pt x="0" y="0"/>
                    <a:pt x="0" y="0"/>
                    <a:pt x="0" y="0"/>
                  </a:cubicBezTo>
                  <a:cubicBezTo>
                    <a:pt x="0" y="35"/>
                    <a:pt x="0" y="35"/>
                    <a:pt x="0" y="35"/>
                  </a:cubicBezTo>
                  <a:cubicBezTo>
                    <a:pt x="0" y="35"/>
                    <a:pt x="0" y="35"/>
                    <a:pt x="0" y="35"/>
                  </a:cubicBezTo>
                  <a:cubicBezTo>
                    <a:pt x="0" y="35"/>
                    <a:pt x="0" y="35"/>
                    <a:pt x="0" y="35"/>
                  </a:cubicBezTo>
                  <a:cubicBezTo>
                    <a:pt x="0" y="36"/>
                    <a:pt x="0" y="36"/>
                    <a:pt x="0" y="36"/>
                  </a:cubicBezTo>
                  <a:cubicBezTo>
                    <a:pt x="0" y="37"/>
                    <a:pt x="0" y="37"/>
                    <a:pt x="0" y="37"/>
                  </a:cubicBezTo>
                  <a:cubicBezTo>
                    <a:pt x="2" y="45"/>
                    <a:pt x="20" y="66"/>
                    <a:pt x="30" y="80"/>
                  </a:cubicBezTo>
                  <a:cubicBezTo>
                    <a:pt x="37" y="89"/>
                    <a:pt x="50" y="101"/>
                    <a:pt x="65" y="103"/>
                  </a:cubicBezTo>
                  <a:cubicBezTo>
                    <a:pt x="80" y="105"/>
                    <a:pt x="87" y="101"/>
                    <a:pt x="78"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2" name="íṩ1íḑé"/>
            <p:cNvSpPr/>
            <p:nvPr/>
          </p:nvSpPr>
          <p:spPr bwMode="auto">
            <a:xfrm>
              <a:off x="6942138" y="3105150"/>
              <a:ext cx="549275" cy="1492250"/>
            </a:xfrm>
            <a:custGeom>
              <a:avLst/>
              <a:gdLst>
                <a:gd name="T0" fmla="*/ 30 w 217"/>
                <a:gd name="T1" fmla="*/ 10 h 590"/>
                <a:gd name="T2" fmla="*/ 32 w 217"/>
                <a:gd name="T3" fmla="*/ 306 h 590"/>
                <a:gd name="T4" fmla="*/ 14 w 217"/>
                <a:gd name="T5" fmla="*/ 384 h 590"/>
                <a:gd name="T6" fmla="*/ 22 w 217"/>
                <a:gd name="T7" fmla="*/ 578 h 590"/>
                <a:gd name="T8" fmla="*/ 61 w 217"/>
                <a:gd name="T9" fmla="*/ 580 h 590"/>
                <a:gd name="T10" fmla="*/ 105 w 217"/>
                <a:gd name="T11" fmla="*/ 316 h 590"/>
                <a:gd name="T12" fmla="*/ 123 w 217"/>
                <a:gd name="T13" fmla="*/ 163 h 590"/>
                <a:gd name="T14" fmla="*/ 142 w 217"/>
                <a:gd name="T15" fmla="*/ 316 h 590"/>
                <a:gd name="T16" fmla="*/ 131 w 217"/>
                <a:gd name="T17" fmla="*/ 363 h 590"/>
                <a:gd name="T18" fmla="*/ 159 w 217"/>
                <a:gd name="T19" fmla="*/ 546 h 590"/>
                <a:gd name="T20" fmla="*/ 198 w 217"/>
                <a:gd name="T21" fmla="*/ 547 h 590"/>
                <a:gd name="T22" fmla="*/ 212 w 217"/>
                <a:gd name="T23" fmla="*/ 308 h 590"/>
                <a:gd name="T24" fmla="*/ 202 w 217"/>
                <a:gd name="T25" fmla="*/ 0 h 590"/>
                <a:gd name="T26" fmla="*/ 30 w 217"/>
                <a:gd name="T27" fmla="*/ 1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590">
                  <a:moveTo>
                    <a:pt x="30" y="10"/>
                  </a:moveTo>
                  <a:cubicBezTo>
                    <a:pt x="0" y="75"/>
                    <a:pt x="32" y="306"/>
                    <a:pt x="32" y="306"/>
                  </a:cubicBezTo>
                  <a:cubicBezTo>
                    <a:pt x="31" y="317"/>
                    <a:pt x="19" y="338"/>
                    <a:pt x="14" y="384"/>
                  </a:cubicBezTo>
                  <a:cubicBezTo>
                    <a:pt x="9" y="440"/>
                    <a:pt x="22" y="578"/>
                    <a:pt x="22" y="578"/>
                  </a:cubicBezTo>
                  <a:cubicBezTo>
                    <a:pt x="22" y="578"/>
                    <a:pt x="40" y="590"/>
                    <a:pt x="61" y="580"/>
                  </a:cubicBezTo>
                  <a:cubicBezTo>
                    <a:pt x="61" y="580"/>
                    <a:pt x="98" y="371"/>
                    <a:pt x="105" y="316"/>
                  </a:cubicBezTo>
                  <a:cubicBezTo>
                    <a:pt x="111" y="268"/>
                    <a:pt x="123" y="163"/>
                    <a:pt x="123" y="163"/>
                  </a:cubicBezTo>
                  <a:cubicBezTo>
                    <a:pt x="142" y="316"/>
                    <a:pt x="142" y="316"/>
                    <a:pt x="142" y="316"/>
                  </a:cubicBezTo>
                  <a:cubicBezTo>
                    <a:pt x="142" y="316"/>
                    <a:pt x="133" y="343"/>
                    <a:pt x="131" y="363"/>
                  </a:cubicBezTo>
                  <a:cubicBezTo>
                    <a:pt x="128" y="395"/>
                    <a:pt x="159" y="546"/>
                    <a:pt x="159" y="546"/>
                  </a:cubicBezTo>
                  <a:cubicBezTo>
                    <a:pt x="159" y="546"/>
                    <a:pt x="173" y="551"/>
                    <a:pt x="198" y="547"/>
                  </a:cubicBezTo>
                  <a:cubicBezTo>
                    <a:pt x="198" y="547"/>
                    <a:pt x="209" y="347"/>
                    <a:pt x="212" y="308"/>
                  </a:cubicBezTo>
                  <a:cubicBezTo>
                    <a:pt x="217" y="243"/>
                    <a:pt x="214" y="39"/>
                    <a:pt x="202" y="0"/>
                  </a:cubicBezTo>
                  <a:cubicBezTo>
                    <a:pt x="30" y="10"/>
                    <a:pt x="30" y="10"/>
                    <a:pt x="30" y="10"/>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3" name="ïṩ1íde"/>
            <p:cNvSpPr/>
            <p:nvPr/>
          </p:nvSpPr>
          <p:spPr bwMode="auto">
            <a:xfrm>
              <a:off x="6975475" y="3113088"/>
              <a:ext cx="508000" cy="1468438"/>
            </a:xfrm>
            <a:custGeom>
              <a:avLst/>
              <a:gdLst>
                <a:gd name="T0" fmla="*/ 127 w 201"/>
                <a:gd name="T1" fmla="*/ 303 h 581"/>
                <a:gd name="T2" fmla="*/ 110 w 201"/>
                <a:gd name="T3" fmla="*/ 160 h 581"/>
                <a:gd name="T4" fmla="*/ 120 w 201"/>
                <a:gd name="T5" fmla="*/ 99 h 581"/>
                <a:gd name="T6" fmla="*/ 179 w 201"/>
                <a:gd name="T7" fmla="*/ 73 h 581"/>
                <a:gd name="T8" fmla="*/ 131 w 201"/>
                <a:gd name="T9" fmla="*/ 105 h 581"/>
                <a:gd name="T10" fmla="*/ 120 w 201"/>
                <a:gd name="T11" fmla="*/ 152 h 581"/>
                <a:gd name="T12" fmla="*/ 127 w 201"/>
                <a:gd name="T13" fmla="*/ 303 h 581"/>
                <a:gd name="T14" fmla="*/ 187 w 201"/>
                <a:gd name="T15" fmla="*/ 0 h 581"/>
                <a:gd name="T16" fmla="*/ 100 w 201"/>
                <a:gd name="T17" fmla="*/ 28 h 581"/>
                <a:gd name="T18" fmla="*/ 17 w 201"/>
                <a:gd name="T19" fmla="*/ 7 h 581"/>
                <a:gd name="T20" fmla="*/ 17 w 201"/>
                <a:gd name="T21" fmla="*/ 7 h 581"/>
                <a:gd name="T22" fmla="*/ 14 w 201"/>
                <a:gd name="T23" fmla="*/ 18 h 581"/>
                <a:gd name="T24" fmla="*/ 4 w 201"/>
                <a:gd name="T25" fmla="*/ 110 h 581"/>
                <a:gd name="T26" fmla="*/ 19 w 201"/>
                <a:gd name="T27" fmla="*/ 303 h 581"/>
                <a:gd name="T28" fmla="*/ 19 w 201"/>
                <a:gd name="T29" fmla="*/ 303 h 581"/>
                <a:gd name="T30" fmla="*/ 19 w 201"/>
                <a:gd name="T31" fmla="*/ 303 h 581"/>
                <a:gd name="T32" fmla="*/ 1 w 201"/>
                <a:gd name="T33" fmla="*/ 381 h 581"/>
                <a:gd name="T34" fmla="*/ 0 w 201"/>
                <a:gd name="T35" fmla="*/ 414 h 581"/>
                <a:gd name="T36" fmla="*/ 9 w 201"/>
                <a:gd name="T37" fmla="*/ 575 h 581"/>
                <a:gd name="T38" fmla="*/ 31 w 201"/>
                <a:gd name="T39" fmla="*/ 581 h 581"/>
                <a:gd name="T40" fmla="*/ 48 w 201"/>
                <a:gd name="T41" fmla="*/ 577 h 581"/>
                <a:gd name="T42" fmla="*/ 92 w 201"/>
                <a:gd name="T43" fmla="*/ 313 h 581"/>
                <a:gd name="T44" fmla="*/ 110 w 201"/>
                <a:gd name="T45" fmla="*/ 160 h 581"/>
                <a:gd name="T46" fmla="*/ 129 w 201"/>
                <a:gd name="T47" fmla="*/ 313 h 581"/>
                <a:gd name="T48" fmla="*/ 129 w 201"/>
                <a:gd name="T49" fmla="*/ 313 h 581"/>
                <a:gd name="T50" fmla="*/ 118 w 201"/>
                <a:gd name="T51" fmla="*/ 360 h 581"/>
                <a:gd name="T52" fmla="*/ 118 w 201"/>
                <a:gd name="T53" fmla="*/ 366 h 581"/>
                <a:gd name="T54" fmla="*/ 146 w 201"/>
                <a:gd name="T55" fmla="*/ 543 h 581"/>
                <a:gd name="T56" fmla="*/ 167 w 201"/>
                <a:gd name="T57" fmla="*/ 545 h 581"/>
                <a:gd name="T58" fmla="*/ 185 w 201"/>
                <a:gd name="T59" fmla="*/ 544 h 581"/>
                <a:gd name="T60" fmla="*/ 199 w 201"/>
                <a:gd name="T61" fmla="*/ 305 h 581"/>
                <a:gd name="T62" fmla="*/ 201 w 201"/>
                <a:gd name="T63" fmla="*/ 216 h 581"/>
                <a:gd name="T64" fmla="*/ 196 w 201"/>
                <a:gd name="T65" fmla="*/ 54 h 581"/>
                <a:gd name="T66" fmla="*/ 172 w 201"/>
                <a:gd name="T67" fmla="*/ 62 h 581"/>
                <a:gd name="T68" fmla="*/ 187 w 201"/>
                <a:gd name="T6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581">
                  <a:moveTo>
                    <a:pt x="127" y="303"/>
                  </a:moveTo>
                  <a:cubicBezTo>
                    <a:pt x="110" y="160"/>
                    <a:pt x="110" y="160"/>
                    <a:pt x="110" y="160"/>
                  </a:cubicBezTo>
                  <a:cubicBezTo>
                    <a:pt x="120" y="99"/>
                    <a:pt x="120" y="99"/>
                    <a:pt x="120" y="99"/>
                  </a:cubicBezTo>
                  <a:cubicBezTo>
                    <a:pt x="120" y="99"/>
                    <a:pt x="161" y="90"/>
                    <a:pt x="179" y="73"/>
                  </a:cubicBezTo>
                  <a:cubicBezTo>
                    <a:pt x="179" y="73"/>
                    <a:pt x="160" y="97"/>
                    <a:pt x="131" y="105"/>
                  </a:cubicBezTo>
                  <a:cubicBezTo>
                    <a:pt x="120" y="152"/>
                    <a:pt x="120" y="152"/>
                    <a:pt x="120" y="152"/>
                  </a:cubicBezTo>
                  <a:cubicBezTo>
                    <a:pt x="127" y="303"/>
                    <a:pt x="127" y="303"/>
                    <a:pt x="127" y="303"/>
                  </a:cubicBezTo>
                  <a:moveTo>
                    <a:pt x="187" y="0"/>
                  </a:moveTo>
                  <a:cubicBezTo>
                    <a:pt x="173" y="15"/>
                    <a:pt x="139" y="28"/>
                    <a:pt x="100" y="28"/>
                  </a:cubicBezTo>
                  <a:cubicBezTo>
                    <a:pt x="73" y="28"/>
                    <a:pt x="44" y="22"/>
                    <a:pt x="17" y="7"/>
                  </a:cubicBezTo>
                  <a:cubicBezTo>
                    <a:pt x="17" y="7"/>
                    <a:pt x="17" y="7"/>
                    <a:pt x="17" y="7"/>
                  </a:cubicBezTo>
                  <a:cubicBezTo>
                    <a:pt x="16" y="10"/>
                    <a:pt x="15" y="14"/>
                    <a:pt x="14" y="18"/>
                  </a:cubicBezTo>
                  <a:cubicBezTo>
                    <a:pt x="7" y="40"/>
                    <a:pt x="4" y="73"/>
                    <a:pt x="4" y="110"/>
                  </a:cubicBezTo>
                  <a:cubicBezTo>
                    <a:pt x="4" y="198"/>
                    <a:pt x="19" y="303"/>
                    <a:pt x="19" y="303"/>
                  </a:cubicBezTo>
                  <a:cubicBezTo>
                    <a:pt x="19" y="303"/>
                    <a:pt x="19" y="303"/>
                    <a:pt x="19" y="303"/>
                  </a:cubicBezTo>
                  <a:cubicBezTo>
                    <a:pt x="19" y="303"/>
                    <a:pt x="19" y="303"/>
                    <a:pt x="19" y="303"/>
                  </a:cubicBezTo>
                  <a:cubicBezTo>
                    <a:pt x="18" y="314"/>
                    <a:pt x="6" y="335"/>
                    <a:pt x="1" y="381"/>
                  </a:cubicBezTo>
                  <a:cubicBezTo>
                    <a:pt x="0" y="390"/>
                    <a:pt x="0" y="402"/>
                    <a:pt x="0" y="414"/>
                  </a:cubicBezTo>
                  <a:cubicBezTo>
                    <a:pt x="0" y="478"/>
                    <a:pt x="9" y="575"/>
                    <a:pt x="9" y="575"/>
                  </a:cubicBezTo>
                  <a:cubicBezTo>
                    <a:pt x="9" y="575"/>
                    <a:pt x="18" y="581"/>
                    <a:pt x="31" y="581"/>
                  </a:cubicBezTo>
                  <a:cubicBezTo>
                    <a:pt x="36" y="581"/>
                    <a:pt x="42" y="580"/>
                    <a:pt x="48" y="577"/>
                  </a:cubicBezTo>
                  <a:cubicBezTo>
                    <a:pt x="48" y="577"/>
                    <a:pt x="85" y="368"/>
                    <a:pt x="92" y="313"/>
                  </a:cubicBezTo>
                  <a:cubicBezTo>
                    <a:pt x="98" y="265"/>
                    <a:pt x="110" y="160"/>
                    <a:pt x="110" y="160"/>
                  </a:cubicBezTo>
                  <a:cubicBezTo>
                    <a:pt x="129" y="313"/>
                    <a:pt x="129" y="313"/>
                    <a:pt x="129" y="313"/>
                  </a:cubicBezTo>
                  <a:cubicBezTo>
                    <a:pt x="129" y="313"/>
                    <a:pt x="129" y="313"/>
                    <a:pt x="129" y="313"/>
                  </a:cubicBezTo>
                  <a:cubicBezTo>
                    <a:pt x="129" y="313"/>
                    <a:pt x="120" y="340"/>
                    <a:pt x="118" y="360"/>
                  </a:cubicBezTo>
                  <a:cubicBezTo>
                    <a:pt x="118" y="362"/>
                    <a:pt x="118" y="363"/>
                    <a:pt x="118" y="366"/>
                  </a:cubicBezTo>
                  <a:cubicBezTo>
                    <a:pt x="118" y="406"/>
                    <a:pt x="146" y="543"/>
                    <a:pt x="146" y="543"/>
                  </a:cubicBezTo>
                  <a:cubicBezTo>
                    <a:pt x="146" y="543"/>
                    <a:pt x="153" y="545"/>
                    <a:pt x="167" y="545"/>
                  </a:cubicBezTo>
                  <a:cubicBezTo>
                    <a:pt x="172" y="545"/>
                    <a:pt x="178" y="545"/>
                    <a:pt x="185" y="544"/>
                  </a:cubicBezTo>
                  <a:cubicBezTo>
                    <a:pt x="185" y="544"/>
                    <a:pt x="196" y="344"/>
                    <a:pt x="199" y="305"/>
                  </a:cubicBezTo>
                  <a:cubicBezTo>
                    <a:pt x="200" y="286"/>
                    <a:pt x="201" y="253"/>
                    <a:pt x="201" y="216"/>
                  </a:cubicBezTo>
                  <a:cubicBezTo>
                    <a:pt x="201" y="163"/>
                    <a:pt x="200" y="100"/>
                    <a:pt x="196" y="54"/>
                  </a:cubicBezTo>
                  <a:cubicBezTo>
                    <a:pt x="172" y="62"/>
                    <a:pt x="172" y="62"/>
                    <a:pt x="172" y="62"/>
                  </a:cubicBezTo>
                  <a:cubicBezTo>
                    <a:pt x="187" y="0"/>
                    <a:pt x="187" y="0"/>
                    <a:pt x="187" y="0"/>
                  </a:cubicBezTo>
                </a:path>
              </a:pathLst>
            </a:custGeom>
            <a:solidFill>
              <a:srgbClr val="0C42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4" name="íSļîḍè"/>
            <p:cNvSpPr/>
            <p:nvPr/>
          </p:nvSpPr>
          <p:spPr bwMode="auto">
            <a:xfrm>
              <a:off x="7253288" y="3297238"/>
              <a:ext cx="174625" cy="581025"/>
            </a:xfrm>
            <a:custGeom>
              <a:avLst/>
              <a:gdLst>
                <a:gd name="T0" fmla="*/ 69 w 69"/>
                <a:gd name="T1" fmla="*/ 0 h 230"/>
                <a:gd name="T2" fmla="*/ 10 w 69"/>
                <a:gd name="T3" fmla="*/ 26 h 230"/>
                <a:gd name="T4" fmla="*/ 0 w 69"/>
                <a:gd name="T5" fmla="*/ 87 h 230"/>
                <a:gd name="T6" fmla="*/ 17 w 69"/>
                <a:gd name="T7" fmla="*/ 230 h 230"/>
                <a:gd name="T8" fmla="*/ 10 w 69"/>
                <a:gd name="T9" fmla="*/ 79 h 230"/>
                <a:gd name="T10" fmla="*/ 21 w 69"/>
                <a:gd name="T11" fmla="*/ 32 h 230"/>
                <a:gd name="T12" fmla="*/ 69 w 6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69" h="230">
                  <a:moveTo>
                    <a:pt x="69" y="0"/>
                  </a:moveTo>
                  <a:cubicBezTo>
                    <a:pt x="51" y="17"/>
                    <a:pt x="10" y="26"/>
                    <a:pt x="10" y="26"/>
                  </a:cubicBezTo>
                  <a:cubicBezTo>
                    <a:pt x="0" y="87"/>
                    <a:pt x="0" y="87"/>
                    <a:pt x="0" y="87"/>
                  </a:cubicBezTo>
                  <a:cubicBezTo>
                    <a:pt x="17" y="230"/>
                    <a:pt x="17" y="230"/>
                    <a:pt x="17" y="230"/>
                  </a:cubicBezTo>
                  <a:cubicBezTo>
                    <a:pt x="10" y="79"/>
                    <a:pt x="10" y="79"/>
                    <a:pt x="10" y="79"/>
                  </a:cubicBezTo>
                  <a:cubicBezTo>
                    <a:pt x="21" y="32"/>
                    <a:pt x="21" y="32"/>
                    <a:pt x="21" y="32"/>
                  </a:cubicBezTo>
                  <a:cubicBezTo>
                    <a:pt x="50" y="24"/>
                    <a:pt x="69" y="0"/>
                    <a:pt x="69" y="0"/>
                  </a:cubicBezTo>
                </a:path>
              </a:pathLst>
            </a:custGeom>
            <a:solidFill>
              <a:srgbClr val="082E2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5" name="ïṣḻïḓè"/>
            <p:cNvSpPr/>
            <p:nvPr/>
          </p:nvSpPr>
          <p:spPr bwMode="auto">
            <a:xfrm>
              <a:off x="7005638" y="2552700"/>
              <a:ext cx="465138" cy="671513"/>
            </a:xfrm>
            <a:custGeom>
              <a:avLst/>
              <a:gdLst>
                <a:gd name="T0" fmla="*/ 58 w 184"/>
                <a:gd name="T1" fmla="*/ 1 h 266"/>
                <a:gd name="T2" fmla="*/ 35 w 184"/>
                <a:gd name="T3" fmla="*/ 3 h 266"/>
                <a:gd name="T4" fmla="*/ 8 w 184"/>
                <a:gd name="T5" fmla="*/ 43 h 266"/>
                <a:gd name="T6" fmla="*/ 6 w 184"/>
                <a:gd name="T7" fmla="*/ 92 h 266"/>
                <a:gd name="T8" fmla="*/ 33 w 184"/>
                <a:gd name="T9" fmla="*/ 170 h 266"/>
                <a:gd name="T10" fmla="*/ 5 w 184"/>
                <a:gd name="T11" fmla="*/ 229 h 266"/>
                <a:gd name="T12" fmla="*/ 177 w 184"/>
                <a:gd name="T13" fmla="*/ 219 h 266"/>
                <a:gd name="T14" fmla="*/ 169 w 184"/>
                <a:gd name="T15" fmla="*/ 138 h 266"/>
                <a:gd name="T16" fmla="*/ 179 w 184"/>
                <a:gd name="T17" fmla="*/ 70 h 266"/>
                <a:gd name="T18" fmla="*/ 127 w 184"/>
                <a:gd name="T19" fmla="*/ 0 h 266"/>
                <a:gd name="T20" fmla="*/ 58 w 184"/>
                <a:gd name="T21" fmla="*/ 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66">
                  <a:moveTo>
                    <a:pt x="58" y="1"/>
                  </a:moveTo>
                  <a:cubicBezTo>
                    <a:pt x="47" y="2"/>
                    <a:pt x="43" y="2"/>
                    <a:pt x="35" y="3"/>
                  </a:cubicBezTo>
                  <a:cubicBezTo>
                    <a:pt x="18" y="4"/>
                    <a:pt x="14" y="29"/>
                    <a:pt x="8" y="43"/>
                  </a:cubicBezTo>
                  <a:cubicBezTo>
                    <a:pt x="0" y="58"/>
                    <a:pt x="0" y="76"/>
                    <a:pt x="6" y="92"/>
                  </a:cubicBezTo>
                  <a:cubicBezTo>
                    <a:pt x="33" y="170"/>
                    <a:pt x="33" y="170"/>
                    <a:pt x="33" y="170"/>
                  </a:cubicBezTo>
                  <a:cubicBezTo>
                    <a:pt x="33" y="170"/>
                    <a:pt x="20" y="200"/>
                    <a:pt x="5" y="229"/>
                  </a:cubicBezTo>
                  <a:cubicBezTo>
                    <a:pt x="73" y="266"/>
                    <a:pt x="157" y="247"/>
                    <a:pt x="177" y="219"/>
                  </a:cubicBezTo>
                  <a:cubicBezTo>
                    <a:pt x="178" y="214"/>
                    <a:pt x="173" y="168"/>
                    <a:pt x="169" y="138"/>
                  </a:cubicBezTo>
                  <a:cubicBezTo>
                    <a:pt x="181" y="109"/>
                    <a:pt x="184" y="90"/>
                    <a:pt x="179" y="70"/>
                  </a:cubicBezTo>
                  <a:cubicBezTo>
                    <a:pt x="170" y="34"/>
                    <a:pt x="137" y="0"/>
                    <a:pt x="127" y="0"/>
                  </a:cubicBezTo>
                  <a:cubicBezTo>
                    <a:pt x="58" y="1"/>
                    <a:pt x="58" y="1"/>
                    <a:pt x="58" y="1"/>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6" name="îslídê"/>
            <p:cNvSpPr/>
            <p:nvPr/>
          </p:nvSpPr>
          <p:spPr bwMode="auto">
            <a:xfrm>
              <a:off x="6992938" y="2147888"/>
              <a:ext cx="46038" cy="55563"/>
            </a:xfrm>
            <a:custGeom>
              <a:avLst/>
              <a:gdLst>
                <a:gd name="T0" fmla="*/ 6 w 18"/>
                <a:gd name="T1" fmla="*/ 0 h 22"/>
                <a:gd name="T2" fmla="*/ 18 w 18"/>
                <a:gd name="T3" fmla="*/ 18 h 22"/>
                <a:gd name="T4" fmla="*/ 3 w 18"/>
                <a:gd name="T5" fmla="*/ 15 h 22"/>
                <a:gd name="T6" fmla="*/ 6 w 18"/>
                <a:gd name="T7" fmla="*/ 0 h 22"/>
              </a:gdLst>
              <a:ahLst/>
              <a:cxnLst>
                <a:cxn ang="0">
                  <a:pos x="T0" y="T1"/>
                </a:cxn>
                <a:cxn ang="0">
                  <a:pos x="T2" y="T3"/>
                </a:cxn>
                <a:cxn ang="0">
                  <a:pos x="T4" y="T5"/>
                </a:cxn>
                <a:cxn ang="0">
                  <a:pos x="T6" y="T7"/>
                </a:cxn>
              </a:cxnLst>
              <a:rect l="0" t="0" r="r" b="b"/>
              <a:pathLst>
                <a:path w="18" h="22">
                  <a:moveTo>
                    <a:pt x="6" y="0"/>
                  </a:moveTo>
                  <a:cubicBezTo>
                    <a:pt x="18" y="18"/>
                    <a:pt x="18" y="18"/>
                    <a:pt x="18" y="18"/>
                  </a:cubicBezTo>
                  <a:cubicBezTo>
                    <a:pt x="13" y="22"/>
                    <a:pt x="6" y="20"/>
                    <a:pt x="3" y="15"/>
                  </a:cubicBezTo>
                  <a:cubicBezTo>
                    <a:pt x="0" y="10"/>
                    <a:pt x="1" y="3"/>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7" name="iṩļîḋê"/>
            <p:cNvSpPr/>
            <p:nvPr/>
          </p:nvSpPr>
          <p:spPr bwMode="auto">
            <a:xfrm>
              <a:off x="6977063" y="2192338"/>
              <a:ext cx="55563" cy="33338"/>
            </a:xfrm>
            <a:custGeom>
              <a:avLst/>
              <a:gdLst>
                <a:gd name="T0" fmla="*/ 0 w 22"/>
                <a:gd name="T1" fmla="*/ 3 h 13"/>
                <a:gd name="T2" fmla="*/ 21 w 22"/>
                <a:gd name="T3" fmla="*/ 0 h 13"/>
                <a:gd name="T4" fmla="*/ 12 w 22"/>
                <a:gd name="T5" fmla="*/ 12 h 13"/>
                <a:gd name="T6" fmla="*/ 0 w 22"/>
                <a:gd name="T7" fmla="*/ 3 h 13"/>
              </a:gdLst>
              <a:ahLst/>
              <a:cxnLst>
                <a:cxn ang="0">
                  <a:pos x="T0" y="T1"/>
                </a:cxn>
                <a:cxn ang="0">
                  <a:pos x="T2" y="T3"/>
                </a:cxn>
                <a:cxn ang="0">
                  <a:pos x="T4" y="T5"/>
                </a:cxn>
                <a:cxn ang="0">
                  <a:pos x="T6" y="T7"/>
                </a:cxn>
              </a:cxnLst>
              <a:rect l="0" t="0" r="r" b="b"/>
              <a:pathLst>
                <a:path w="22" h="13">
                  <a:moveTo>
                    <a:pt x="0" y="3"/>
                  </a:moveTo>
                  <a:cubicBezTo>
                    <a:pt x="21" y="0"/>
                    <a:pt x="21" y="0"/>
                    <a:pt x="21" y="0"/>
                  </a:cubicBezTo>
                  <a:cubicBezTo>
                    <a:pt x="22" y="6"/>
                    <a:pt x="18" y="12"/>
                    <a:pt x="12" y="12"/>
                  </a:cubicBezTo>
                  <a:cubicBezTo>
                    <a:pt x="6" y="13"/>
                    <a:pt x="1" y="9"/>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8" name="ísḷîde"/>
            <p:cNvSpPr/>
            <p:nvPr/>
          </p:nvSpPr>
          <p:spPr bwMode="auto">
            <a:xfrm>
              <a:off x="7069138" y="2162175"/>
              <a:ext cx="357188" cy="503238"/>
            </a:xfrm>
            <a:custGeom>
              <a:avLst/>
              <a:gdLst>
                <a:gd name="T0" fmla="*/ 121 w 141"/>
                <a:gd name="T1" fmla="*/ 1 h 199"/>
                <a:gd name="T2" fmla="*/ 140 w 141"/>
                <a:gd name="T3" fmla="*/ 77 h 199"/>
                <a:gd name="T4" fmla="*/ 119 w 141"/>
                <a:gd name="T5" fmla="*/ 130 h 199"/>
                <a:gd name="T6" fmla="*/ 87 w 141"/>
                <a:gd name="T7" fmla="*/ 130 h 199"/>
                <a:gd name="T8" fmla="*/ 87 w 141"/>
                <a:gd name="T9" fmla="*/ 155 h 199"/>
                <a:gd name="T10" fmla="*/ 103 w 141"/>
                <a:gd name="T11" fmla="*/ 185 h 199"/>
                <a:gd name="T12" fmla="*/ 63 w 141"/>
                <a:gd name="T13" fmla="*/ 188 h 199"/>
                <a:gd name="T14" fmla="*/ 36 w 141"/>
                <a:gd name="T15" fmla="*/ 160 h 199"/>
                <a:gd name="T16" fmla="*/ 36 w 141"/>
                <a:gd name="T17" fmla="*/ 101 h 199"/>
                <a:gd name="T18" fmla="*/ 14 w 141"/>
                <a:gd name="T19" fmla="*/ 104 h 199"/>
                <a:gd name="T20" fmla="*/ 8 w 141"/>
                <a:gd name="T21" fmla="*/ 64 h 199"/>
                <a:gd name="T22" fmla="*/ 37 w 141"/>
                <a:gd name="T23" fmla="*/ 69 h 199"/>
                <a:gd name="T24" fmla="*/ 57 w 141"/>
                <a:gd name="T25" fmla="*/ 17 h 199"/>
                <a:gd name="T26" fmla="*/ 121 w 141"/>
                <a:gd name="T2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99">
                  <a:moveTo>
                    <a:pt x="121" y="1"/>
                  </a:moveTo>
                  <a:cubicBezTo>
                    <a:pt x="130" y="6"/>
                    <a:pt x="141" y="29"/>
                    <a:pt x="140" y="77"/>
                  </a:cubicBezTo>
                  <a:cubicBezTo>
                    <a:pt x="139" y="118"/>
                    <a:pt x="126" y="128"/>
                    <a:pt x="119" y="130"/>
                  </a:cubicBezTo>
                  <a:cubicBezTo>
                    <a:pt x="113" y="133"/>
                    <a:pt x="100" y="132"/>
                    <a:pt x="87" y="130"/>
                  </a:cubicBezTo>
                  <a:cubicBezTo>
                    <a:pt x="87" y="155"/>
                    <a:pt x="87" y="155"/>
                    <a:pt x="87" y="155"/>
                  </a:cubicBezTo>
                  <a:cubicBezTo>
                    <a:pt x="87" y="155"/>
                    <a:pt x="105" y="174"/>
                    <a:pt x="103" y="185"/>
                  </a:cubicBezTo>
                  <a:cubicBezTo>
                    <a:pt x="102" y="196"/>
                    <a:pt x="79" y="199"/>
                    <a:pt x="63" y="188"/>
                  </a:cubicBezTo>
                  <a:cubicBezTo>
                    <a:pt x="47" y="177"/>
                    <a:pt x="36" y="160"/>
                    <a:pt x="36" y="160"/>
                  </a:cubicBezTo>
                  <a:cubicBezTo>
                    <a:pt x="36" y="101"/>
                    <a:pt x="36" y="101"/>
                    <a:pt x="36" y="101"/>
                  </a:cubicBezTo>
                  <a:cubicBezTo>
                    <a:pt x="36" y="101"/>
                    <a:pt x="28" y="113"/>
                    <a:pt x="14" y="104"/>
                  </a:cubicBezTo>
                  <a:cubicBezTo>
                    <a:pt x="1" y="94"/>
                    <a:pt x="0" y="72"/>
                    <a:pt x="8" y="64"/>
                  </a:cubicBezTo>
                  <a:cubicBezTo>
                    <a:pt x="16" y="56"/>
                    <a:pt x="33" y="58"/>
                    <a:pt x="37" y="69"/>
                  </a:cubicBezTo>
                  <a:cubicBezTo>
                    <a:pt x="37" y="69"/>
                    <a:pt x="57" y="54"/>
                    <a:pt x="57" y="17"/>
                  </a:cubicBezTo>
                  <a:cubicBezTo>
                    <a:pt x="57" y="1"/>
                    <a:pt x="99" y="0"/>
                    <a:pt x="121" y="1"/>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9" name="iŝ1îḍê"/>
            <p:cNvSpPr/>
            <p:nvPr/>
          </p:nvSpPr>
          <p:spPr bwMode="auto">
            <a:xfrm>
              <a:off x="7258050" y="2314575"/>
              <a:ext cx="25400" cy="26988"/>
            </a:xfrm>
            <a:custGeom>
              <a:avLst/>
              <a:gdLst>
                <a:gd name="T0" fmla="*/ 10 w 10"/>
                <a:gd name="T1" fmla="*/ 5 h 11"/>
                <a:gd name="T2" fmla="*/ 5 w 10"/>
                <a:gd name="T3" fmla="*/ 11 h 11"/>
                <a:gd name="T4" fmla="*/ 0 w 10"/>
                <a:gd name="T5" fmla="*/ 6 h 11"/>
                <a:gd name="T6" fmla="*/ 5 w 10"/>
                <a:gd name="T7" fmla="*/ 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8"/>
                    <a:pt x="8" y="11"/>
                    <a:pt x="5" y="11"/>
                  </a:cubicBezTo>
                  <a:cubicBezTo>
                    <a:pt x="3" y="11"/>
                    <a:pt x="0" y="9"/>
                    <a:pt x="0" y="6"/>
                  </a:cubicBezTo>
                  <a:cubicBezTo>
                    <a:pt x="0" y="3"/>
                    <a:pt x="2" y="0"/>
                    <a:pt x="5" y="0"/>
                  </a:cubicBezTo>
                  <a:cubicBezTo>
                    <a:pt x="8" y="0"/>
                    <a:pt x="10" y="2"/>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0" name="ïŝľiḓè"/>
            <p:cNvSpPr/>
            <p:nvPr/>
          </p:nvSpPr>
          <p:spPr bwMode="auto">
            <a:xfrm>
              <a:off x="7296150" y="2420938"/>
              <a:ext cx="38100" cy="25400"/>
            </a:xfrm>
            <a:custGeom>
              <a:avLst/>
              <a:gdLst>
                <a:gd name="T0" fmla="*/ 1 w 15"/>
                <a:gd name="T1" fmla="*/ 0 h 10"/>
                <a:gd name="T2" fmla="*/ 15 w 15"/>
                <a:gd name="T3" fmla="*/ 4 h 10"/>
                <a:gd name="T4" fmla="*/ 6 w 15"/>
                <a:gd name="T5" fmla="*/ 9 h 10"/>
                <a:gd name="T6" fmla="*/ 1 w 15"/>
                <a:gd name="T7" fmla="*/ 0 h 10"/>
              </a:gdLst>
              <a:ahLst/>
              <a:cxnLst>
                <a:cxn ang="0">
                  <a:pos x="T0" y="T1"/>
                </a:cxn>
                <a:cxn ang="0">
                  <a:pos x="T2" y="T3"/>
                </a:cxn>
                <a:cxn ang="0">
                  <a:pos x="T4" y="T5"/>
                </a:cxn>
                <a:cxn ang="0">
                  <a:pos x="T6" y="T7"/>
                </a:cxn>
              </a:cxnLst>
              <a:rect l="0" t="0" r="r" b="b"/>
              <a:pathLst>
                <a:path w="15" h="10">
                  <a:moveTo>
                    <a:pt x="1" y="0"/>
                  </a:moveTo>
                  <a:cubicBezTo>
                    <a:pt x="15" y="4"/>
                    <a:pt x="15" y="4"/>
                    <a:pt x="15" y="4"/>
                  </a:cubicBezTo>
                  <a:cubicBezTo>
                    <a:pt x="14" y="8"/>
                    <a:pt x="10" y="10"/>
                    <a:pt x="6" y="9"/>
                  </a:cubicBezTo>
                  <a:cubicBezTo>
                    <a:pt x="2" y="8"/>
                    <a:pt x="0" y="4"/>
                    <a:pt x="1" y="0"/>
                  </a:cubicBez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1" name="ïṥḷîḑè"/>
            <p:cNvSpPr/>
            <p:nvPr/>
          </p:nvSpPr>
          <p:spPr bwMode="auto">
            <a:xfrm>
              <a:off x="7235825" y="2268538"/>
              <a:ext cx="34925" cy="22225"/>
            </a:xfrm>
            <a:custGeom>
              <a:avLst/>
              <a:gdLst>
                <a:gd name="T0" fmla="*/ 14 w 14"/>
                <a:gd name="T1" fmla="*/ 5 h 9"/>
                <a:gd name="T2" fmla="*/ 2 w 14"/>
                <a:gd name="T3" fmla="*/ 9 h 9"/>
                <a:gd name="T4" fmla="*/ 5 w 14"/>
                <a:gd name="T5" fmla="*/ 1 h 9"/>
                <a:gd name="T6" fmla="*/ 14 w 14"/>
                <a:gd name="T7" fmla="*/ 5 h 9"/>
              </a:gdLst>
              <a:ahLst/>
              <a:cxnLst>
                <a:cxn ang="0">
                  <a:pos x="T0" y="T1"/>
                </a:cxn>
                <a:cxn ang="0">
                  <a:pos x="T2" y="T3"/>
                </a:cxn>
                <a:cxn ang="0">
                  <a:pos x="T4" y="T5"/>
                </a:cxn>
                <a:cxn ang="0">
                  <a:pos x="T6" y="T7"/>
                </a:cxn>
              </a:cxnLst>
              <a:rect l="0" t="0" r="r" b="b"/>
              <a:pathLst>
                <a:path w="14" h="9">
                  <a:moveTo>
                    <a:pt x="14" y="5"/>
                  </a:moveTo>
                  <a:cubicBezTo>
                    <a:pt x="2" y="9"/>
                    <a:pt x="2" y="9"/>
                    <a:pt x="2" y="9"/>
                  </a:cubicBezTo>
                  <a:cubicBezTo>
                    <a:pt x="0" y="6"/>
                    <a:pt x="2" y="2"/>
                    <a:pt x="5" y="1"/>
                  </a:cubicBezTo>
                  <a:cubicBezTo>
                    <a:pt x="8" y="0"/>
                    <a:pt x="12" y="1"/>
                    <a:pt x="14" y="5"/>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2" name="íṣlídé"/>
            <p:cNvSpPr/>
            <p:nvPr/>
          </p:nvSpPr>
          <p:spPr bwMode="auto">
            <a:xfrm>
              <a:off x="7367588" y="2314575"/>
              <a:ext cx="25400" cy="26988"/>
            </a:xfrm>
            <a:custGeom>
              <a:avLst/>
              <a:gdLst>
                <a:gd name="T0" fmla="*/ 10 w 10"/>
                <a:gd name="T1" fmla="*/ 6 h 11"/>
                <a:gd name="T2" fmla="*/ 5 w 10"/>
                <a:gd name="T3" fmla="*/ 11 h 11"/>
                <a:gd name="T4" fmla="*/ 0 w 10"/>
                <a:gd name="T5" fmla="*/ 6 h 11"/>
                <a:gd name="T6" fmla="*/ 5 w 10"/>
                <a:gd name="T7" fmla="*/ 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9"/>
                    <a:pt x="8" y="11"/>
                    <a:pt x="5" y="11"/>
                  </a:cubicBezTo>
                  <a:cubicBezTo>
                    <a:pt x="2" y="11"/>
                    <a:pt x="0" y="9"/>
                    <a:pt x="0" y="6"/>
                  </a:cubicBezTo>
                  <a:cubicBezTo>
                    <a:pt x="0" y="3"/>
                    <a:pt x="2" y="1"/>
                    <a:pt x="5" y="1"/>
                  </a:cubicBezTo>
                  <a:cubicBezTo>
                    <a:pt x="7" y="0"/>
                    <a:pt x="10" y="3"/>
                    <a:pt x="10" y="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3" name="îṧḷîḋè"/>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4" name="îsľïḓê"/>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5" name="íSḷíḍè"/>
            <p:cNvSpPr/>
            <p:nvPr/>
          </p:nvSpPr>
          <p:spPr bwMode="auto">
            <a:xfrm>
              <a:off x="7177088" y="2438400"/>
              <a:ext cx="112713" cy="73025"/>
            </a:xfrm>
            <a:custGeom>
              <a:avLst/>
              <a:gdLst>
                <a:gd name="T0" fmla="*/ 44 w 44"/>
                <a:gd name="T1" fmla="*/ 21 h 29"/>
                <a:gd name="T2" fmla="*/ 0 w 44"/>
                <a:gd name="T3" fmla="*/ 0 h 29"/>
                <a:gd name="T4" fmla="*/ 10 w 44"/>
                <a:gd name="T5" fmla="*/ 14 h 29"/>
                <a:gd name="T6" fmla="*/ 44 w 44"/>
                <a:gd name="T7" fmla="*/ 29 h 29"/>
                <a:gd name="T8" fmla="*/ 44 w 44"/>
                <a:gd name="T9" fmla="*/ 21 h 29"/>
              </a:gdLst>
              <a:ahLst/>
              <a:cxnLst>
                <a:cxn ang="0">
                  <a:pos x="T0" y="T1"/>
                </a:cxn>
                <a:cxn ang="0">
                  <a:pos x="T2" y="T3"/>
                </a:cxn>
                <a:cxn ang="0">
                  <a:pos x="T4" y="T5"/>
                </a:cxn>
                <a:cxn ang="0">
                  <a:pos x="T6" y="T7"/>
                </a:cxn>
                <a:cxn ang="0">
                  <a:pos x="T8" y="T9"/>
                </a:cxn>
              </a:cxnLst>
              <a:rect l="0" t="0" r="r" b="b"/>
              <a:pathLst>
                <a:path w="44" h="29">
                  <a:moveTo>
                    <a:pt x="44" y="21"/>
                  </a:moveTo>
                  <a:cubicBezTo>
                    <a:pt x="31" y="19"/>
                    <a:pt x="4" y="11"/>
                    <a:pt x="0" y="0"/>
                  </a:cubicBezTo>
                  <a:cubicBezTo>
                    <a:pt x="0" y="0"/>
                    <a:pt x="2" y="7"/>
                    <a:pt x="10" y="14"/>
                  </a:cubicBezTo>
                  <a:cubicBezTo>
                    <a:pt x="18" y="21"/>
                    <a:pt x="44" y="29"/>
                    <a:pt x="44" y="29"/>
                  </a:cubicBezTo>
                  <a:lnTo>
                    <a:pt x="44" y="21"/>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6" name="í$ḷiḓé"/>
            <p:cNvSpPr/>
            <p:nvPr/>
          </p:nvSpPr>
          <p:spPr bwMode="auto">
            <a:xfrm>
              <a:off x="7005638" y="2670175"/>
              <a:ext cx="377825" cy="531813"/>
            </a:xfrm>
            <a:custGeom>
              <a:avLst/>
              <a:gdLst>
                <a:gd name="T0" fmla="*/ 76 w 149"/>
                <a:gd name="T1" fmla="*/ 189 h 210"/>
                <a:gd name="T2" fmla="*/ 45 w 149"/>
                <a:gd name="T3" fmla="*/ 140 h 210"/>
                <a:gd name="T4" fmla="*/ 46 w 149"/>
                <a:gd name="T5" fmla="*/ 138 h 210"/>
                <a:gd name="T6" fmla="*/ 60 w 149"/>
                <a:gd name="T7" fmla="*/ 129 h 210"/>
                <a:gd name="T8" fmla="*/ 43 w 149"/>
                <a:gd name="T9" fmla="*/ 104 h 210"/>
                <a:gd name="T10" fmla="*/ 33 w 149"/>
                <a:gd name="T11" fmla="*/ 60 h 210"/>
                <a:gd name="T12" fmla="*/ 36 w 149"/>
                <a:gd name="T13" fmla="*/ 16 h 210"/>
                <a:gd name="T14" fmla="*/ 10 w 149"/>
                <a:gd name="T15" fmla="*/ 0 h 210"/>
                <a:gd name="T16" fmla="*/ 5 w 149"/>
                <a:gd name="T17" fmla="*/ 4 h 210"/>
                <a:gd name="T18" fmla="*/ 6 w 149"/>
                <a:gd name="T19" fmla="*/ 45 h 210"/>
                <a:gd name="T20" fmla="*/ 33 w 149"/>
                <a:gd name="T21" fmla="*/ 123 h 210"/>
                <a:gd name="T22" fmla="*/ 5 w 149"/>
                <a:gd name="T23" fmla="*/ 182 h 210"/>
                <a:gd name="T24" fmla="*/ 149 w 149"/>
                <a:gd name="T25" fmla="*/ 191 h 210"/>
                <a:gd name="T26" fmla="*/ 76 w 149"/>
                <a:gd name="T27" fmla="*/ 189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210">
                  <a:moveTo>
                    <a:pt x="76" y="189"/>
                  </a:moveTo>
                  <a:cubicBezTo>
                    <a:pt x="53" y="184"/>
                    <a:pt x="39" y="162"/>
                    <a:pt x="45" y="140"/>
                  </a:cubicBezTo>
                  <a:cubicBezTo>
                    <a:pt x="46" y="139"/>
                    <a:pt x="46" y="138"/>
                    <a:pt x="46" y="138"/>
                  </a:cubicBezTo>
                  <a:cubicBezTo>
                    <a:pt x="50" y="127"/>
                    <a:pt x="60" y="129"/>
                    <a:pt x="60" y="129"/>
                  </a:cubicBezTo>
                  <a:cubicBezTo>
                    <a:pt x="51" y="123"/>
                    <a:pt x="45" y="114"/>
                    <a:pt x="43" y="104"/>
                  </a:cubicBezTo>
                  <a:cubicBezTo>
                    <a:pt x="43" y="104"/>
                    <a:pt x="32" y="51"/>
                    <a:pt x="33" y="60"/>
                  </a:cubicBezTo>
                  <a:cubicBezTo>
                    <a:pt x="35" y="69"/>
                    <a:pt x="29" y="35"/>
                    <a:pt x="36" y="16"/>
                  </a:cubicBezTo>
                  <a:cubicBezTo>
                    <a:pt x="10" y="0"/>
                    <a:pt x="10" y="0"/>
                    <a:pt x="10" y="0"/>
                  </a:cubicBezTo>
                  <a:cubicBezTo>
                    <a:pt x="10" y="0"/>
                    <a:pt x="8" y="1"/>
                    <a:pt x="5" y="4"/>
                  </a:cubicBezTo>
                  <a:cubicBezTo>
                    <a:pt x="0" y="17"/>
                    <a:pt x="1" y="32"/>
                    <a:pt x="6" y="45"/>
                  </a:cubicBezTo>
                  <a:cubicBezTo>
                    <a:pt x="33" y="123"/>
                    <a:pt x="33" y="123"/>
                    <a:pt x="33" y="123"/>
                  </a:cubicBezTo>
                  <a:cubicBezTo>
                    <a:pt x="33" y="123"/>
                    <a:pt x="17" y="151"/>
                    <a:pt x="5" y="182"/>
                  </a:cubicBezTo>
                  <a:cubicBezTo>
                    <a:pt x="55" y="210"/>
                    <a:pt x="114" y="206"/>
                    <a:pt x="149" y="191"/>
                  </a:cubicBezTo>
                  <a:cubicBezTo>
                    <a:pt x="121" y="196"/>
                    <a:pt x="95" y="194"/>
                    <a:pt x="76" y="189"/>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7" name="iŝľiḍé"/>
            <p:cNvSpPr/>
            <p:nvPr/>
          </p:nvSpPr>
          <p:spPr bwMode="auto">
            <a:xfrm>
              <a:off x="6235700" y="2559050"/>
              <a:ext cx="903288" cy="463550"/>
            </a:xfrm>
            <a:custGeom>
              <a:avLst/>
              <a:gdLst>
                <a:gd name="T0" fmla="*/ 339 w 357"/>
                <a:gd name="T1" fmla="*/ 0 h 183"/>
                <a:gd name="T2" fmla="*/ 286 w 357"/>
                <a:gd name="T3" fmla="*/ 33 h 183"/>
                <a:gd name="T4" fmla="*/ 202 w 357"/>
                <a:gd name="T5" fmla="*/ 122 h 183"/>
                <a:gd name="T6" fmla="*/ 94 w 357"/>
                <a:gd name="T7" fmla="*/ 98 h 183"/>
                <a:gd name="T8" fmla="*/ 88 w 357"/>
                <a:gd name="T9" fmla="*/ 82 h 183"/>
                <a:gd name="T10" fmla="*/ 87 w 357"/>
                <a:gd name="T11" fmla="*/ 60 h 183"/>
                <a:gd name="T12" fmla="*/ 76 w 357"/>
                <a:gd name="T13" fmla="*/ 65 h 183"/>
                <a:gd name="T14" fmla="*/ 70 w 357"/>
                <a:gd name="T15" fmla="*/ 85 h 183"/>
                <a:gd name="T16" fmla="*/ 31 w 357"/>
                <a:gd name="T17" fmla="*/ 62 h 183"/>
                <a:gd name="T18" fmla="*/ 3 w 357"/>
                <a:gd name="T19" fmla="*/ 52 h 183"/>
                <a:gd name="T20" fmla="*/ 14 w 357"/>
                <a:gd name="T21" fmla="*/ 71 h 183"/>
                <a:gd name="T22" fmla="*/ 28 w 357"/>
                <a:gd name="T23" fmla="*/ 84 h 183"/>
                <a:gd name="T24" fmla="*/ 26 w 357"/>
                <a:gd name="T25" fmla="*/ 88 h 183"/>
                <a:gd name="T26" fmla="*/ 23 w 357"/>
                <a:gd name="T27" fmla="*/ 97 h 183"/>
                <a:gd name="T28" fmla="*/ 23 w 357"/>
                <a:gd name="T29" fmla="*/ 101 h 183"/>
                <a:gd name="T30" fmla="*/ 20 w 357"/>
                <a:gd name="T31" fmla="*/ 110 h 183"/>
                <a:gd name="T32" fmla="*/ 21 w 357"/>
                <a:gd name="T33" fmla="*/ 117 h 183"/>
                <a:gd name="T34" fmla="*/ 21 w 357"/>
                <a:gd name="T35" fmla="*/ 122 h 183"/>
                <a:gd name="T36" fmla="*/ 26 w 357"/>
                <a:gd name="T37" fmla="*/ 129 h 183"/>
                <a:gd name="T38" fmla="*/ 54 w 357"/>
                <a:gd name="T39" fmla="*/ 139 h 183"/>
                <a:gd name="T40" fmla="*/ 80 w 357"/>
                <a:gd name="T41" fmla="*/ 142 h 183"/>
                <a:gd name="T42" fmla="*/ 225 w 357"/>
                <a:gd name="T43" fmla="*/ 173 h 183"/>
                <a:gd name="T44" fmla="*/ 328 w 357"/>
                <a:gd name="T45" fmla="*/ 81 h 183"/>
                <a:gd name="T46" fmla="*/ 339 w 357"/>
                <a:gd name="T4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183">
                  <a:moveTo>
                    <a:pt x="339" y="0"/>
                  </a:moveTo>
                  <a:cubicBezTo>
                    <a:pt x="320" y="0"/>
                    <a:pt x="311" y="5"/>
                    <a:pt x="286" y="33"/>
                  </a:cubicBezTo>
                  <a:cubicBezTo>
                    <a:pt x="270" y="50"/>
                    <a:pt x="202" y="122"/>
                    <a:pt x="202" y="122"/>
                  </a:cubicBezTo>
                  <a:cubicBezTo>
                    <a:pt x="202" y="122"/>
                    <a:pt x="100" y="102"/>
                    <a:pt x="94" y="98"/>
                  </a:cubicBezTo>
                  <a:cubicBezTo>
                    <a:pt x="89" y="94"/>
                    <a:pt x="89" y="88"/>
                    <a:pt x="88" y="82"/>
                  </a:cubicBezTo>
                  <a:cubicBezTo>
                    <a:pt x="88" y="77"/>
                    <a:pt x="87" y="64"/>
                    <a:pt x="87" y="60"/>
                  </a:cubicBezTo>
                  <a:cubicBezTo>
                    <a:pt x="88" y="54"/>
                    <a:pt x="80" y="58"/>
                    <a:pt x="76" y="65"/>
                  </a:cubicBezTo>
                  <a:cubicBezTo>
                    <a:pt x="72" y="72"/>
                    <a:pt x="73" y="83"/>
                    <a:pt x="70" y="85"/>
                  </a:cubicBezTo>
                  <a:cubicBezTo>
                    <a:pt x="68" y="88"/>
                    <a:pt x="43" y="70"/>
                    <a:pt x="31" y="62"/>
                  </a:cubicBezTo>
                  <a:cubicBezTo>
                    <a:pt x="18" y="54"/>
                    <a:pt x="9" y="46"/>
                    <a:pt x="3" y="52"/>
                  </a:cubicBezTo>
                  <a:cubicBezTo>
                    <a:pt x="0" y="56"/>
                    <a:pt x="5" y="63"/>
                    <a:pt x="14" y="71"/>
                  </a:cubicBezTo>
                  <a:cubicBezTo>
                    <a:pt x="23" y="78"/>
                    <a:pt x="26" y="82"/>
                    <a:pt x="28" y="84"/>
                  </a:cubicBezTo>
                  <a:cubicBezTo>
                    <a:pt x="29" y="85"/>
                    <a:pt x="27" y="87"/>
                    <a:pt x="26" y="88"/>
                  </a:cubicBezTo>
                  <a:cubicBezTo>
                    <a:pt x="25" y="90"/>
                    <a:pt x="22" y="94"/>
                    <a:pt x="23" y="97"/>
                  </a:cubicBezTo>
                  <a:cubicBezTo>
                    <a:pt x="23" y="98"/>
                    <a:pt x="23" y="99"/>
                    <a:pt x="23" y="101"/>
                  </a:cubicBezTo>
                  <a:cubicBezTo>
                    <a:pt x="23" y="104"/>
                    <a:pt x="20" y="107"/>
                    <a:pt x="20" y="110"/>
                  </a:cubicBezTo>
                  <a:cubicBezTo>
                    <a:pt x="19" y="112"/>
                    <a:pt x="21" y="115"/>
                    <a:pt x="21" y="117"/>
                  </a:cubicBezTo>
                  <a:cubicBezTo>
                    <a:pt x="21" y="119"/>
                    <a:pt x="21" y="120"/>
                    <a:pt x="21" y="122"/>
                  </a:cubicBezTo>
                  <a:cubicBezTo>
                    <a:pt x="21" y="125"/>
                    <a:pt x="23" y="127"/>
                    <a:pt x="26" y="129"/>
                  </a:cubicBezTo>
                  <a:cubicBezTo>
                    <a:pt x="35" y="135"/>
                    <a:pt x="44" y="136"/>
                    <a:pt x="54" y="139"/>
                  </a:cubicBezTo>
                  <a:cubicBezTo>
                    <a:pt x="63" y="141"/>
                    <a:pt x="71" y="141"/>
                    <a:pt x="80" y="142"/>
                  </a:cubicBezTo>
                  <a:cubicBezTo>
                    <a:pt x="90" y="144"/>
                    <a:pt x="205" y="183"/>
                    <a:pt x="225" y="173"/>
                  </a:cubicBezTo>
                  <a:cubicBezTo>
                    <a:pt x="243" y="165"/>
                    <a:pt x="328" y="81"/>
                    <a:pt x="328" y="81"/>
                  </a:cubicBezTo>
                  <a:cubicBezTo>
                    <a:pt x="357" y="47"/>
                    <a:pt x="339" y="0"/>
                    <a:pt x="339" y="0"/>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8" name="ïşḷídé"/>
            <p:cNvSpPr/>
            <p:nvPr/>
          </p:nvSpPr>
          <p:spPr bwMode="auto">
            <a:xfrm>
              <a:off x="6883400" y="2549525"/>
              <a:ext cx="242888" cy="282575"/>
            </a:xfrm>
            <a:custGeom>
              <a:avLst/>
              <a:gdLst>
                <a:gd name="T0" fmla="*/ 89 w 96"/>
                <a:gd name="T1" fmla="*/ 3 h 112"/>
                <a:gd name="T2" fmla="*/ 49 w 96"/>
                <a:gd name="T3" fmla="*/ 14 h 112"/>
                <a:gd name="T4" fmla="*/ 0 w 96"/>
                <a:gd name="T5" fmla="*/ 64 h 112"/>
                <a:gd name="T6" fmla="*/ 47 w 96"/>
                <a:gd name="T7" fmla="*/ 112 h 112"/>
                <a:gd name="T8" fmla="*/ 83 w 96"/>
                <a:gd name="T9" fmla="*/ 76 h 112"/>
                <a:gd name="T10" fmla="*/ 89 w 96"/>
                <a:gd name="T11" fmla="*/ 3 h 112"/>
              </a:gdLst>
              <a:ahLst/>
              <a:cxnLst>
                <a:cxn ang="0">
                  <a:pos x="T0" y="T1"/>
                </a:cxn>
                <a:cxn ang="0">
                  <a:pos x="T2" y="T3"/>
                </a:cxn>
                <a:cxn ang="0">
                  <a:pos x="T4" y="T5"/>
                </a:cxn>
                <a:cxn ang="0">
                  <a:pos x="T6" y="T7"/>
                </a:cxn>
                <a:cxn ang="0">
                  <a:pos x="T8" y="T9"/>
                </a:cxn>
                <a:cxn ang="0">
                  <a:pos x="T10" y="T11"/>
                </a:cxn>
              </a:cxnLst>
              <a:rect l="0" t="0" r="r" b="b"/>
              <a:pathLst>
                <a:path w="96" h="112">
                  <a:moveTo>
                    <a:pt x="89" y="3"/>
                  </a:moveTo>
                  <a:cubicBezTo>
                    <a:pt x="89" y="3"/>
                    <a:pt x="63" y="0"/>
                    <a:pt x="49" y="14"/>
                  </a:cubicBezTo>
                  <a:cubicBezTo>
                    <a:pt x="31" y="32"/>
                    <a:pt x="0" y="64"/>
                    <a:pt x="0" y="64"/>
                  </a:cubicBezTo>
                  <a:cubicBezTo>
                    <a:pt x="0" y="64"/>
                    <a:pt x="14" y="98"/>
                    <a:pt x="47" y="112"/>
                  </a:cubicBezTo>
                  <a:cubicBezTo>
                    <a:pt x="47" y="112"/>
                    <a:pt x="75" y="92"/>
                    <a:pt x="83" y="76"/>
                  </a:cubicBezTo>
                  <a:cubicBezTo>
                    <a:pt x="91" y="61"/>
                    <a:pt x="96" y="35"/>
                    <a:pt x="89" y="3"/>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9" name="iśľiḍ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0" name="ï$ḻïḋ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1" name="îş1ïďê"/>
            <p:cNvSpPr/>
            <p:nvPr/>
          </p:nvSpPr>
          <p:spPr bwMode="auto">
            <a:xfrm>
              <a:off x="7410450" y="2789238"/>
              <a:ext cx="438150" cy="481013"/>
            </a:xfrm>
            <a:custGeom>
              <a:avLst/>
              <a:gdLst>
                <a:gd name="T0" fmla="*/ 135 w 173"/>
                <a:gd name="T1" fmla="*/ 124 h 190"/>
                <a:gd name="T2" fmla="*/ 111 w 173"/>
                <a:gd name="T3" fmla="*/ 109 h 190"/>
                <a:gd name="T4" fmla="*/ 138 w 173"/>
                <a:gd name="T5" fmla="*/ 121 h 190"/>
                <a:gd name="T6" fmla="*/ 137 w 173"/>
                <a:gd name="T7" fmla="*/ 124 h 190"/>
                <a:gd name="T8" fmla="*/ 135 w 173"/>
                <a:gd name="T9" fmla="*/ 124 h 190"/>
                <a:gd name="T10" fmla="*/ 74 w 173"/>
                <a:gd name="T11" fmla="*/ 40 h 190"/>
                <a:gd name="T12" fmla="*/ 75 w 173"/>
                <a:gd name="T13" fmla="*/ 34 h 190"/>
                <a:gd name="T14" fmla="*/ 95 w 173"/>
                <a:gd name="T15" fmla="*/ 24 h 190"/>
                <a:gd name="T16" fmla="*/ 115 w 173"/>
                <a:gd name="T17" fmla="*/ 19 h 190"/>
                <a:gd name="T18" fmla="*/ 128 w 173"/>
                <a:gd name="T19" fmla="*/ 17 h 190"/>
                <a:gd name="T20" fmla="*/ 133 w 173"/>
                <a:gd name="T21" fmla="*/ 19 h 190"/>
                <a:gd name="T22" fmla="*/ 132 w 173"/>
                <a:gd name="T23" fmla="*/ 25 h 190"/>
                <a:gd name="T24" fmla="*/ 74 w 173"/>
                <a:gd name="T25" fmla="*/ 40 h 190"/>
                <a:gd name="T26" fmla="*/ 173 w 173"/>
                <a:gd name="T27" fmla="*/ 0 h 190"/>
                <a:gd name="T28" fmla="*/ 87 w 173"/>
                <a:gd name="T29" fmla="*/ 23 h 190"/>
                <a:gd name="T30" fmla="*/ 37 w 173"/>
                <a:gd name="T31" fmla="*/ 36 h 190"/>
                <a:gd name="T32" fmla="*/ 36 w 173"/>
                <a:gd name="T33" fmla="*/ 40 h 190"/>
                <a:gd name="T34" fmla="*/ 17 w 173"/>
                <a:gd name="T35" fmla="*/ 119 h 190"/>
                <a:gd name="T36" fmla="*/ 15 w 173"/>
                <a:gd name="T37" fmla="*/ 128 h 190"/>
                <a:gd name="T38" fmla="*/ 0 w 173"/>
                <a:gd name="T39" fmla="*/ 190 h 190"/>
                <a:gd name="T40" fmla="*/ 129 w 173"/>
                <a:gd name="T41" fmla="*/ 152 h 190"/>
                <a:gd name="T42" fmla="*/ 173 w 173"/>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3" h="190">
                  <a:moveTo>
                    <a:pt x="135" y="124"/>
                  </a:moveTo>
                  <a:cubicBezTo>
                    <a:pt x="121" y="124"/>
                    <a:pt x="113" y="112"/>
                    <a:pt x="111" y="109"/>
                  </a:cubicBezTo>
                  <a:cubicBezTo>
                    <a:pt x="138" y="121"/>
                    <a:pt x="138" y="121"/>
                    <a:pt x="138" y="121"/>
                  </a:cubicBezTo>
                  <a:cubicBezTo>
                    <a:pt x="137" y="124"/>
                    <a:pt x="137" y="124"/>
                    <a:pt x="137" y="124"/>
                  </a:cubicBezTo>
                  <a:cubicBezTo>
                    <a:pt x="136" y="124"/>
                    <a:pt x="136" y="124"/>
                    <a:pt x="135" y="124"/>
                  </a:cubicBezTo>
                  <a:moveTo>
                    <a:pt x="74" y="40"/>
                  </a:moveTo>
                  <a:cubicBezTo>
                    <a:pt x="75" y="34"/>
                    <a:pt x="75" y="34"/>
                    <a:pt x="75" y="34"/>
                  </a:cubicBezTo>
                  <a:cubicBezTo>
                    <a:pt x="76" y="32"/>
                    <a:pt x="85" y="27"/>
                    <a:pt x="95" y="24"/>
                  </a:cubicBezTo>
                  <a:cubicBezTo>
                    <a:pt x="115" y="19"/>
                    <a:pt x="115" y="19"/>
                    <a:pt x="115" y="19"/>
                  </a:cubicBezTo>
                  <a:cubicBezTo>
                    <a:pt x="120" y="18"/>
                    <a:pt x="125" y="17"/>
                    <a:pt x="128" y="17"/>
                  </a:cubicBezTo>
                  <a:cubicBezTo>
                    <a:pt x="131" y="17"/>
                    <a:pt x="133" y="18"/>
                    <a:pt x="133" y="19"/>
                  </a:cubicBezTo>
                  <a:cubicBezTo>
                    <a:pt x="132" y="22"/>
                    <a:pt x="132" y="25"/>
                    <a:pt x="132" y="25"/>
                  </a:cubicBezTo>
                  <a:cubicBezTo>
                    <a:pt x="74" y="40"/>
                    <a:pt x="74" y="40"/>
                    <a:pt x="74" y="40"/>
                  </a:cubicBezTo>
                  <a:moveTo>
                    <a:pt x="173" y="0"/>
                  </a:moveTo>
                  <a:cubicBezTo>
                    <a:pt x="87" y="23"/>
                    <a:pt x="87" y="23"/>
                    <a:pt x="87" y="23"/>
                  </a:cubicBezTo>
                  <a:cubicBezTo>
                    <a:pt x="37" y="36"/>
                    <a:pt x="37" y="36"/>
                    <a:pt x="37" y="36"/>
                  </a:cubicBezTo>
                  <a:cubicBezTo>
                    <a:pt x="36" y="40"/>
                    <a:pt x="36" y="40"/>
                    <a:pt x="36" y="40"/>
                  </a:cubicBezTo>
                  <a:cubicBezTo>
                    <a:pt x="17" y="119"/>
                    <a:pt x="17" y="119"/>
                    <a:pt x="17" y="119"/>
                  </a:cubicBezTo>
                  <a:cubicBezTo>
                    <a:pt x="15" y="128"/>
                    <a:pt x="15" y="128"/>
                    <a:pt x="15" y="128"/>
                  </a:cubicBezTo>
                  <a:cubicBezTo>
                    <a:pt x="0" y="190"/>
                    <a:pt x="0" y="190"/>
                    <a:pt x="0" y="190"/>
                  </a:cubicBezTo>
                  <a:cubicBezTo>
                    <a:pt x="129" y="152"/>
                    <a:pt x="129" y="152"/>
                    <a:pt x="129" y="152"/>
                  </a:cubicBezTo>
                  <a:cubicBezTo>
                    <a:pt x="173" y="0"/>
                    <a:pt x="173" y="0"/>
                    <a:pt x="173" y="0"/>
                  </a:cubicBezTo>
                </a:path>
              </a:pathLst>
            </a:custGeom>
            <a:solidFill>
              <a:srgbClr val="1DA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2" name="ïṡ1iḍè"/>
            <p:cNvSpPr/>
            <p:nvPr/>
          </p:nvSpPr>
          <p:spPr bwMode="auto">
            <a:xfrm>
              <a:off x="7691438" y="3065463"/>
              <a:ext cx="68263" cy="38100"/>
            </a:xfrm>
            <a:custGeom>
              <a:avLst/>
              <a:gdLst>
                <a:gd name="T0" fmla="*/ 0 w 27"/>
                <a:gd name="T1" fmla="*/ 0 h 15"/>
                <a:gd name="T2" fmla="*/ 24 w 27"/>
                <a:gd name="T3" fmla="*/ 15 h 15"/>
                <a:gd name="T4" fmla="*/ 26 w 27"/>
                <a:gd name="T5" fmla="*/ 15 h 15"/>
                <a:gd name="T6" fmla="*/ 27 w 27"/>
                <a:gd name="T7" fmla="*/ 12 h 15"/>
                <a:gd name="T8" fmla="*/ 0 w 27"/>
                <a:gd name="T9" fmla="*/ 0 h 15"/>
              </a:gdLst>
              <a:ahLst/>
              <a:cxnLst>
                <a:cxn ang="0">
                  <a:pos x="T0" y="T1"/>
                </a:cxn>
                <a:cxn ang="0">
                  <a:pos x="T2" y="T3"/>
                </a:cxn>
                <a:cxn ang="0">
                  <a:pos x="T4" y="T5"/>
                </a:cxn>
                <a:cxn ang="0">
                  <a:pos x="T6" y="T7"/>
                </a:cxn>
                <a:cxn ang="0">
                  <a:pos x="T8" y="T9"/>
                </a:cxn>
              </a:cxnLst>
              <a:rect l="0" t="0" r="r" b="b"/>
              <a:pathLst>
                <a:path w="27" h="15">
                  <a:moveTo>
                    <a:pt x="0" y="0"/>
                  </a:moveTo>
                  <a:cubicBezTo>
                    <a:pt x="2" y="3"/>
                    <a:pt x="10" y="15"/>
                    <a:pt x="24" y="15"/>
                  </a:cubicBezTo>
                  <a:cubicBezTo>
                    <a:pt x="25" y="15"/>
                    <a:pt x="25" y="15"/>
                    <a:pt x="26" y="15"/>
                  </a:cubicBezTo>
                  <a:cubicBezTo>
                    <a:pt x="27" y="12"/>
                    <a:pt x="27" y="12"/>
                    <a:pt x="27" y="12"/>
                  </a:cubicBezTo>
                  <a:cubicBezTo>
                    <a:pt x="0" y="0"/>
                    <a:pt x="0" y="0"/>
                    <a:pt x="0"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3" name="ïṡḷïďé"/>
            <p:cNvSpPr/>
            <p:nvPr/>
          </p:nvSpPr>
          <p:spPr bwMode="auto">
            <a:xfrm>
              <a:off x="7597775" y="2832100"/>
              <a:ext cx="149225" cy="58738"/>
            </a:xfrm>
            <a:custGeom>
              <a:avLst/>
              <a:gdLst>
                <a:gd name="T0" fmla="*/ 54 w 59"/>
                <a:gd name="T1" fmla="*/ 0 h 23"/>
                <a:gd name="T2" fmla="*/ 41 w 59"/>
                <a:gd name="T3" fmla="*/ 2 h 23"/>
                <a:gd name="T4" fmla="*/ 21 w 59"/>
                <a:gd name="T5" fmla="*/ 7 h 23"/>
                <a:gd name="T6" fmla="*/ 1 w 59"/>
                <a:gd name="T7" fmla="*/ 17 h 23"/>
                <a:gd name="T8" fmla="*/ 0 w 59"/>
                <a:gd name="T9" fmla="*/ 23 h 23"/>
                <a:gd name="T10" fmla="*/ 58 w 59"/>
                <a:gd name="T11" fmla="*/ 8 h 23"/>
                <a:gd name="T12" fmla="*/ 59 w 59"/>
                <a:gd name="T13" fmla="*/ 2 h 23"/>
                <a:gd name="T14" fmla="*/ 54 w 59"/>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3">
                  <a:moveTo>
                    <a:pt x="54" y="0"/>
                  </a:moveTo>
                  <a:cubicBezTo>
                    <a:pt x="51" y="0"/>
                    <a:pt x="46" y="1"/>
                    <a:pt x="41" y="2"/>
                  </a:cubicBezTo>
                  <a:cubicBezTo>
                    <a:pt x="21" y="7"/>
                    <a:pt x="21" y="7"/>
                    <a:pt x="21" y="7"/>
                  </a:cubicBezTo>
                  <a:cubicBezTo>
                    <a:pt x="11" y="10"/>
                    <a:pt x="2" y="15"/>
                    <a:pt x="1" y="17"/>
                  </a:cubicBezTo>
                  <a:cubicBezTo>
                    <a:pt x="0" y="23"/>
                    <a:pt x="0" y="23"/>
                    <a:pt x="0" y="23"/>
                  </a:cubicBezTo>
                  <a:cubicBezTo>
                    <a:pt x="58" y="8"/>
                    <a:pt x="58" y="8"/>
                    <a:pt x="58" y="8"/>
                  </a:cubicBezTo>
                  <a:cubicBezTo>
                    <a:pt x="58" y="8"/>
                    <a:pt x="58" y="5"/>
                    <a:pt x="59" y="2"/>
                  </a:cubicBezTo>
                  <a:cubicBezTo>
                    <a:pt x="59" y="1"/>
                    <a:pt x="57" y="0"/>
                    <a:pt x="54"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4" name="íş1iḋe"/>
            <p:cNvSpPr/>
            <p:nvPr/>
          </p:nvSpPr>
          <p:spPr bwMode="auto">
            <a:xfrm>
              <a:off x="7593013" y="2776538"/>
              <a:ext cx="179388" cy="80963"/>
            </a:xfrm>
            <a:custGeom>
              <a:avLst/>
              <a:gdLst>
                <a:gd name="T0" fmla="*/ 70 w 71"/>
                <a:gd name="T1" fmla="*/ 10 h 32"/>
                <a:gd name="T2" fmla="*/ 63 w 71"/>
                <a:gd name="T3" fmla="*/ 9 h 32"/>
                <a:gd name="T4" fmla="*/ 55 w 71"/>
                <a:gd name="T5" fmla="*/ 11 h 32"/>
                <a:gd name="T6" fmla="*/ 40 w 71"/>
                <a:gd name="T7" fmla="*/ 4 h 32"/>
                <a:gd name="T8" fmla="*/ 19 w 71"/>
                <a:gd name="T9" fmla="*/ 21 h 32"/>
                <a:gd name="T10" fmla="*/ 10 w 71"/>
                <a:gd name="T11" fmla="*/ 23 h 32"/>
                <a:gd name="T12" fmla="*/ 1 w 71"/>
                <a:gd name="T13" fmla="*/ 29 h 32"/>
                <a:gd name="T14" fmla="*/ 0 w 71"/>
                <a:gd name="T15" fmla="*/ 32 h 32"/>
                <a:gd name="T16" fmla="*/ 70 w 71"/>
                <a:gd name="T17" fmla="*/ 13 h 32"/>
                <a:gd name="T18" fmla="*/ 70 w 71"/>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2">
                  <a:moveTo>
                    <a:pt x="70" y="10"/>
                  </a:moveTo>
                  <a:cubicBezTo>
                    <a:pt x="71" y="8"/>
                    <a:pt x="67" y="8"/>
                    <a:pt x="63" y="9"/>
                  </a:cubicBezTo>
                  <a:cubicBezTo>
                    <a:pt x="55" y="11"/>
                    <a:pt x="55" y="11"/>
                    <a:pt x="55" y="11"/>
                  </a:cubicBezTo>
                  <a:cubicBezTo>
                    <a:pt x="55" y="11"/>
                    <a:pt x="58" y="0"/>
                    <a:pt x="40" y="4"/>
                  </a:cubicBezTo>
                  <a:cubicBezTo>
                    <a:pt x="22" y="8"/>
                    <a:pt x="19" y="21"/>
                    <a:pt x="19" y="21"/>
                  </a:cubicBezTo>
                  <a:cubicBezTo>
                    <a:pt x="19" y="21"/>
                    <a:pt x="15" y="22"/>
                    <a:pt x="10" y="23"/>
                  </a:cubicBezTo>
                  <a:cubicBezTo>
                    <a:pt x="5" y="24"/>
                    <a:pt x="1" y="27"/>
                    <a:pt x="1" y="29"/>
                  </a:cubicBezTo>
                  <a:cubicBezTo>
                    <a:pt x="0" y="32"/>
                    <a:pt x="0" y="32"/>
                    <a:pt x="0" y="32"/>
                  </a:cubicBezTo>
                  <a:cubicBezTo>
                    <a:pt x="70" y="13"/>
                    <a:pt x="70" y="13"/>
                    <a:pt x="70" y="13"/>
                  </a:cubicBezTo>
                  <a:cubicBezTo>
                    <a:pt x="70" y="13"/>
                    <a:pt x="70" y="12"/>
                    <a:pt x="70" y="10"/>
                  </a:cubicBez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5" name="iṡḷiḍè"/>
            <p:cNvSpPr/>
            <p:nvPr/>
          </p:nvSpPr>
          <p:spPr bwMode="auto">
            <a:xfrm>
              <a:off x="7627938" y="2813050"/>
              <a:ext cx="125413" cy="61913"/>
            </a:xfrm>
            <a:custGeom>
              <a:avLst/>
              <a:gdLst>
                <a:gd name="T0" fmla="*/ 47 w 49"/>
                <a:gd name="T1" fmla="*/ 2 h 25"/>
                <a:gd name="T2" fmla="*/ 37 w 49"/>
                <a:gd name="T3" fmla="*/ 9 h 25"/>
                <a:gd name="T4" fmla="*/ 35 w 49"/>
                <a:gd name="T5" fmla="*/ 17 h 25"/>
                <a:gd name="T6" fmla="*/ 4 w 49"/>
                <a:gd name="T7" fmla="*/ 25 h 25"/>
                <a:gd name="T8" fmla="*/ 6 w 49"/>
                <a:gd name="T9" fmla="*/ 17 h 25"/>
                <a:gd name="T10" fmla="*/ 1 w 49"/>
                <a:gd name="T11" fmla="*/ 14 h 25"/>
                <a:gd name="T12" fmla="*/ 0 w 49"/>
                <a:gd name="T13" fmla="*/ 12 h 25"/>
                <a:gd name="T14" fmla="*/ 49 w 49"/>
                <a:gd name="T15" fmla="*/ 0 h 25"/>
                <a:gd name="T16" fmla="*/ 47 w 49"/>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5">
                  <a:moveTo>
                    <a:pt x="47" y="2"/>
                  </a:moveTo>
                  <a:cubicBezTo>
                    <a:pt x="40" y="3"/>
                    <a:pt x="38" y="4"/>
                    <a:pt x="37" y="9"/>
                  </a:cubicBezTo>
                  <a:cubicBezTo>
                    <a:pt x="36" y="14"/>
                    <a:pt x="35" y="17"/>
                    <a:pt x="35" y="17"/>
                  </a:cubicBezTo>
                  <a:cubicBezTo>
                    <a:pt x="4" y="25"/>
                    <a:pt x="4" y="25"/>
                    <a:pt x="4" y="25"/>
                  </a:cubicBezTo>
                  <a:cubicBezTo>
                    <a:pt x="4" y="25"/>
                    <a:pt x="6" y="19"/>
                    <a:pt x="6" y="17"/>
                  </a:cubicBezTo>
                  <a:cubicBezTo>
                    <a:pt x="7" y="14"/>
                    <a:pt x="6" y="13"/>
                    <a:pt x="1" y="14"/>
                  </a:cubicBezTo>
                  <a:cubicBezTo>
                    <a:pt x="0" y="12"/>
                    <a:pt x="0" y="12"/>
                    <a:pt x="0" y="12"/>
                  </a:cubicBezTo>
                  <a:cubicBezTo>
                    <a:pt x="49" y="0"/>
                    <a:pt x="49" y="0"/>
                    <a:pt x="49" y="0"/>
                  </a:cubicBezTo>
                  <a:lnTo>
                    <a:pt x="47" y="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6" name="ïṩļïḑè"/>
            <p:cNvSpPr/>
            <p:nvPr/>
          </p:nvSpPr>
          <p:spPr bwMode="auto">
            <a:xfrm>
              <a:off x="7602538" y="2832100"/>
              <a:ext cx="150813" cy="58738"/>
            </a:xfrm>
            <a:custGeom>
              <a:avLst/>
              <a:gdLst>
                <a:gd name="T0" fmla="*/ 58 w 59"/>
                <a:gd name="T1" fmla="*/ 8 h 23"/>
                <a:gd name="T2" fmla="*/ 59 w 59"/>
                <a:gd name="T3" fmla="*/ 3 h 23"/>
                <a:gd name="T4" fmla="*/ 41 w 59"/>
                <a:gd name="T5" fmla="*/ 3 h 23"/>
                <a:gd name="T6" fmla="*/ 21 w 59"/>
                <a:gd name="T7" fmla="*/ 8 h 23"/>
                <a:gd name="T8" fmla="*/ 1 w 59"/>
                <a:gd name="T9" fmla="*/ 18 h 23"/>
                <a:gd name="T10" fmla="*/ 0 w 59"/>
                <a:gd name="T11" fmla="*/ 23 h 23"/>
                <a:gd name="T12" fmla="*/ 58 w 59"/>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59" h="23">
                  <a:moveTo>
                    <a:pt x="58" y="8"/>
                  </a:moveTo>
                  <a:cubicBezTo>
                    <a:pt x="58" y="8"/>
                    <a:pt x="58" y="6"/>
                    <a:pt x="59" y="3"/>
                  </a:cubicBezTo>
                  <a:cubicBezTo>
                    <a:pt x="59" y="0"/>
                    <a:pt x="51" y="0"/>
                    <a:pt x="41" y="3"/>
                  </a:cubicBezTo>
                  <a:cubicBezTo>
                    <a:pt x="21" y="8"/>
                    <a:pt x="21" y="8"/>
                    <a:pt x="21" y="8"/>
                  </a:cubicBezTo>
                  <a:cubicBezTo>
                    <a:pt x="11" y="11"/>
                    <a:pt x="2" y="15"/>
                    <a:pt x="1" y="18"/>
                  </a:cubicBezTo>
                  <a:cubicBezTo>
                    <a:pt x="0" y="23"/>
                    <a:pt x="0" y="23"/>
                    <a:pt x="0" y="23"/>
                  </a:cubicBezTo>
                  <a:lnTo>
                    <a:pt x="58" y="8"/>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7" name="íş1ïḑé"/>
            <p:cNvSpPr/>
            <p:nvPr/>
          </p:nvSpPr>
          <p:spPr bwMode="auto">
            <a:xfrm>
              <a:off x="7677150" y="2900363"/>
              <a:ext cx="163513" cy="195263"/>
            </a:xfrm>
            <a:custGeom>
              <a:avLst/>
              <a:gdLst>
                <a:gd name="T0" fmla="*/ 53 w 65"/>
                <a:gd name="T1" fmla="*/ 6 h 77"/>
                <a:gd name="T2" fmla="*/ 47 w 65"/>
                <a:gd name="T3" fmla="*/ 27 h 77"/>
                <a:gd name="T4" fmla="*/ 21 w 65"/>
                <a:gd name="T5" fmla="*/ 41 h 77"/>
                <a:gd name="T6" fmla="*/ 5 w 65"/>
                <a:gd name="T7" fmla="*/ 61 h 77"/>
                <a:gd name="T8" fmla="*/ 34 w 65"/>
                <a:gd name="T9" fmla="*/ 77 h 77"/>
                <a:gd name="T10" fmla="*/ 58 w 65"/>
                <a:gd name="T11" fmla="*/ 56 h 77"/>
                <a:gd name="T12" fmla="*/ 63 w 65"/>
                <a:gd name="T13" fmla="*/ 12 h 77"/>
                <a:gd name="T14" fmla="*/ 53 w 65"/>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7">
                  <a:moveTo>
                    <a:pt x="53" y="6"/>
                  </a:moveTo>
                  <a:cubicBezTo>
                    <a:pt x="53" y="6"/>
                    <a:pt x="48" y="23"/>
                    <a:pt x="47" y="27"/>
                  </a:cubicBezTo>
                  <a:cubicBezTo>
                    <a:pt x="46" y="31"/>
                    <a:pt x="31" y="39"/>
                    <a:pt x="21" y="41"/>
                  </a:cubicBezTo>
                  <a:cubicBezTo>
                    <a:pt x="11" y="44"/>
                    <a:pt x="0" y="47"/>
                    <a:pt x="5" y="61"/>
                  </a:cubicBezTo>
                  <a:cubicBezTo>
                    <a:pt x="9" y="74"/>
                    <a:pt x="25" y="77"/>
                    <a:pt x="34" y="77"/>
                  </a:cubicBezTo>
                  <a:cubicBezTo>
                    <a:pt x="42" y="76"/>
                    <a:pt x="54" y="68"/>
                    <a:pt x="58" y="56"/>
                  </a:cubicBezTo>
                  <a:cubicBezTo>
                    <a:pt x="64" y="39"/>
                    <a:pt x="61" y="22"/>
                    <a:pt x="63" y="12"/>
                  </a:cubicBezTo>
                  <a:cubicBezTo>
                    <a:pt x="65" y="2"/>
                    <a:pt x="58" y="0"/>
                    <a:pt x="53" y="6"/>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8" name="îSḻïḋe"/>
            <p:cNvSpPr/>
            <p:nvPr/>
          </p:nvSpPr>
          <p:spPr bwMode="auto">
            <a:xfrm>
              <a:off x="7162800" y="2289175"/>
              <a:ext cx="31750" cy="90488"/>
            </a:xfrm>
            <a:custGeom>
              <a:avLst/>
              <a:gdLst>
                <a:gd name="T0" fmla="*/ 0 w 13"/>
                <a:gd name="T1" fmla="*/ 16 h 36"/>
                <a:gd name="T2" fmla="*/ 0 w 13"/>
                <a:gd name="T3" fmla="*/ 36 h 36"/>
                <a:gd name="T4" fmla="*/ 13 w 13"/>
                <a:gd name="T5" fmla="*/ 23 h 36"/>
                <a:gd name="T6" fmla="*/ 13 w 13"/>
                <a:gd name="T7" fmla="*/ 0 h 36"/>
                <a:gd name="T8" fmla="*/ 0 w 13"/>
                <a:gd name="T9" fmla="*/ 16 h 36"/>
              </a:gdLst>
              <a:ahLst/>
              <a:cxnLst>
                <a:cxn ang="0">
                  <a:pos x="T0" y="T1"/>
                </a:cxn>
                <a:cxn ang="0">
                  <a:pos x="T2" y="T3"/>
                </a:cxn>
                <a:cxn ang="0">
                  <a:pos x="T4" y="T5"/>
                </a:cxn>
                <a:cxn ang="0">
                  <a:pos x="T6" y="T7"/>
                </a:cxn>
                <a:cxn ang="0">
                  <a:pos x="T8" y="T9"/>
                </a:cxn>
              </a:cxnLst>
              <a:rect l="0" t="0" r="r" b="b"/>
              <a:pathLst>
                <a:path w="13" h="36">
                  <a:moveTo>
                    <a:pt x="0" y="16"/>
                  </a:moveTo>
                  <a:cubicBezTo>
                    <a:pt x="0" y="36"/>
                    <a:pt x="0" y="36"/>
                    <a:pt x="0" y="36"/>
                  </a:cubicBezTo>
                  <a:cubicBezTo>
                    <a:pt x="7" y="36"/>
                    <a:pt x="13" y="30"/>
                    <a:pt x="13" y="23"/>
                  </a:cubicBezTo>
                  <a:cubicBezTo>
                    <a:pt x="13" y="0"/>
                    <a:pt x="13" y="0"/>
                    <a:pt x="13" y="0"/>
                  </a:cubicBezTo>
                  <a:cubicBezTo>
                    <a:pt x="0" y="16"/>
                    <a:pt x="0" y="16"/>
                    <a:pt x="0" y="1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9" name="ïşliḍe"/>
            <p:cNvSpPr/>
            <p:nvPr/>
          </p:nvSpPr>
          <p:spPr bwMode="auto">
            <a:xfrm>
              <a:off x="7154863" y="2092325"/>
              <a:ext cx="315913" cy="193675"/>
            </a:xfrm>
            <a:custGeom>
              <a:avLst/>
              <a:gdLst>
                <a:gd name="T0" fmla="*/ 57 w 125"/>
                <a:gd name="T1" fmla="*/ 0 h 77"/>
                <a:gd name="T2" fmla="*/ 57 w 125"/>
                <a:gd name="T3" fmla="*/ 0 h 77"/>
                <a:gd name="T4" fmla="*/ 125 w 125"/>
                <a:gd name="T5" fmla="*/ 68 h 77"/>
                <a:gd name="T6" fmla="*/ 125 w 125"/>
                <a:gd name="T7" fmla="*/ 77 h 77"/>
                <a:gd name="T8" fmla="*/ 92 w 125"/>
                <a:gd name="T9" fmla="*/ 77 h 77"/>
                <a:gd name="T10" fmla="*/ 61 w 125"/>
                <a:gd name="T11" fmla="*/ 50 h 77"/>
                <a:gd name="T12" fmla="*/ 60 w 125"/>
                <a:gd name="T13" fmla="*/ 77 h 77"/>
                <a:gd name="T14" fmla="*/ 36 w 125"/>
                <a:gd name="T15" fmla="*/ 54 h 77"/>
                <a:gd name="T16" fmla="*/ 35 w 125"/>
                <a:gd name="T17" fmla="*/ 50 h 77"/>
                <a:gd name="T18" fmla="*/ 6 w 125"/>
                <a:gd name="T19" fmla="*/ 77 h 77"/>
                <a:gd name="T20" fmla="*/ 3 w 125"/>
                <a:gd name="T21" fmla="*/ 77 h 77"/>
                <a:gd name="T22" fmla="*/ 0 w 125"/>
                <a:gd name="T23" fmla="*/ 29 h 77"/>
                <a:gd name="T24" fmla="*/ 57 w 125"/>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7">
                  <a:moveTo>
                    <a:pt x="57" y="0"/>
                  </a:moveTo>
                  <a:cubicBezTo>
                    <a:pt x="57" y="0"/>
                    <a:pt x="57" y="0"/>
                    <a:pt x="57" y="0"/>
                  </a:cubicBezTo>
                  <a:cubicBezTo>
                    <a:pt x="95" y="0"/>
                    <a:pt x="125" y="30"/>
                    <a:pt x="125" y="68"/>
                  </a:cubicBezTo>
                  <a:cubicBezTo>
                    <a:pt x="125" y="77"/>
                    <a:pt x="125" y="77"/>
                    <a:pt x="125" y="77"/>
                  </a:cubicBezTo>
                  <a:cubicBezTo>
                    <a:pt x="92" y="77"/>
                    <a:pt x="92" y="77"/>
                    <a:pt x="92" y="77"/>
                  </a:cubicBezTo>
                  <a:cubicBezTo>
                    <a:pt x="77" y="77"/>
                    <a:pt x="63" y="65"/>
                    <a:pt x="61" y="50"/>
                  </a:cubicBezTo>
                  <a:cubicBezTo>
                    <a:pt x="60" y="77"/>
                    <a:pt x="60" y="77"/>
                    <a:pt x="60" y="77"/>
                  </a:cubicBezTo>
                  <a:cubicBezTo>
                    <a:pt x="47" y="77"/>
                    <a:pt x="37" y="67"/>
                    <a:pt x="36" y="54"/>
                  </a:cubicBezTo>
                  <a:cubicBezTo>
                    <a:pt x="35" y="50"/>
                    <a:pt x="35" y="50"/>
                    <a:pt x="35" y="50"/>
                  </a:cubicBezTo>
                  <a:cubicBezTo>
                    <a:pt x="34" y="65"/>
                    <a:pt x="21" y="77"/>
                    <a:pt x="6" y="77"/>
                  </a:cubicBezTo>
                  <a:cubicBezTo>
                    <a:pt x="3" y="77"/>
                    <a:pt x="3" y="77"/>
                    <a:pt x="3" y="77"/>
                  </a:cubicBezTo>
                  <a:cubicBezTo>
                    <a:pt x="0" y="29"/>
                    <a:pt x="0" y="29"/>
                    <a:pt x="0" y="29"/>
                  </a:cubicBezTo>
                  <a:lnTo>
                    <a:pt x="57" y="0"/>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0" name="îṣḷïḓé"/>
            <p:cNvSpPr/>
            <p:nvPr/>
          </p:nvSpPr>
          <p:spPr bwMode="auto">
            <a:xfrm>
              <a:off x="7150100" y="2286000"/>
              <a:ext cx="290513" cy="84138"/>
            </a:xfrm>
            <a:custGeom>
              <a:avLst/>
              <a:gdLst>
                <a:gd name="T0" fmla="*/ 3 w 115"/>
                <a:gd name="T1" fmla="*/ 16 h 33"/>
                <a:gd name="T2" fmla="*/ 29 w 115"/>
                <a:gd name="T3" fmla="*/ 16 h 33"/>
                <a:gd name="T4" fmla="*/ 29 w 115"/>
                <a:gd name="T5" fmla="*/ 17 h 33"/>
                <a:gd name="T6" fmla="*/ 46 w 115"/>
                <a:gd name="T7" fmla="*/ 33 h 33"/>
                <a:gd name="T8" fmla="*/ 48 w 115"/>
                <a:gd name="T9" fmla="*/ 33 h 33"/>
                <a:gd name="T10" fmla="*/ 65 w 115"/>
                <a:gd name="T11" fmla="*/ 17 h 33"/>
                <a:gd name="T12" fmla="*/ 64 w 115"/>
                <a:gd name="T13" fmla="*/ 14 h 33"/>
                <a:gd name="T14" fmla="*/ 64 w 115"/>
                <a:gd name="T15" fmla="*/ 14 h 33"/>
                <a:gd name="T16" fmla="*/ 73 w 115"/>
                <a:gd name="T17" fmla="*/ 9 h 33"/>
                <a:gd name="T18" fmla="*/ 80 w 115"/>
                <a:gd name="T19" fmla="*/ 12 h 33"/>
                <a:gd name="T20" fmla="*/ 79 w 115"/>
                <a:gd name="T21" fmla="*/ 17 h 33"/>
                <a:gd name="T22" fmla="*/ 96 w 115"/>
                <a:gd name="T23" fmla="*/ 33 h 33"/>
                <a:gd name="T24" fmla="*/ 98 w 115"/>
                <a:gd name="T25" fmla="*/ 33 h 33"/>
                <a:gd name="T26" fmla="*/ 115 w 115"/>
                <a:gd name="T27" fmla="*/ 17 h 33"/>
                <a:gd name="T28" fmla="*/ 98 w 115"/>
                <a:gd name="T29" fmla="*/ 0 h 33"/>
                <a:gd name="T30" fmla="*/ 96 w 115"/>
                <a:gd name="T31" fmla="*/ 0 h 33"/>
                <a:gd name="T32" fmla="*/ 82 w 115"/>
                <a:gd name="T33" fmla="*/ 9 h 33"/>
                <a:gd name="T34" fmla="*/ 73 w 115"/>
                <a:gd name="T35" fmla="*/ 6 h 33"/>
                <a:gd name="T36" fmla="*/ 63 w 115"/>
                <a:gd name="T37" fmla="*/ 11 h 33"/>
                <a:gd name="T38" fmla="*/ 48 w 115"/>
                <a:gd name="T39" fmla="*/ 0 h 33"/>
                <a:gd name="T40" fmla="*/ 46 w 115"/>
                <a:gd name="T41" fmla="*/ 0 h 33"/>
                <a:gd name="T42" fmla="*/ 29 w 115"/>
                <a:gd name="T43" fmla="*/ 13 h 33"/>
                <a:gd name="T44" fmla="*/ 0 w 115"/>
                <a:gd name="T45" fmla="*/ 13 h 33"/>
                <a:gd name="T46" fmla="*/ 3 w 115"/>
                <a:gd name="T47" fmla="*/ 16 h 33"/>
                <a:gd name="T48" fmla="*/ 82 w 115"/>
                <a:gd name="T49" fmla="*/ 17 h 33"/>
                <a:gd name="T50" fmla="*/ 96 w 115"/>
                <a:gd name="T51" fmla="*/ 3 h 33"/>
                <a:gd name="T52" fmla="*/ 98 w 115"/>
                <a:gd name="T53" fmla="*/ 3 h 33"/>
                <a:gd name="T54" fmla="*/ 112 w 115"/>
                <a:gd name="T55" fmla="*/ 17 h 33"/>
                <a:gd name="T56" fmla="*/ 98 w 115"/>
                <a:gd name="T57" fmla="*/ 31 h 33"/>
                <a:gd name="T58" fmla="*/ 96 w 115"/>
                <a:gd name="T59" fmla="*/ 31 h 33"/>
                <a:gd name="T60" fmla="*/ 82 w 115"/>
                <a:gd name="T61" fmla="*/ 17 h 33"/>
                <a:gd name="T62" fmla="*/ 32 w 115"/>
                <a:gd name="T63" fmla="*/ 17 h 33"/>
                <a:gd name="T64" fmla="*/ 46 w 115"/>
                <a:gd name="T65" fmla="*/ 3 h 33"/>
                <a:gd name="T66" fmla="*/ 48 w 115"/>
                <a:gd name="T67" fmla="*/ 3 h 33"/>
                <a:gd name="T68" fmla="*/ 62 w 115"/>
                <a:gd name="T69" fmla="*/ 17 h 33"/>
                <a:gd name="T70" fmla="*/ 48 w 115"/>
                <a:gd name="T71" fmla="*/ 31 h 33"/>
                <a:gd name="T72" fmla="*/ 46 w 115"/>
                <a:gd name="T73" fmla="*/ 31 h 33"/>
                <a:gd name="T74" fmla="*/ 32 w 115"/>
                <a:gd name="T75"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33">
                  <a:moveTo>
                    <a:pt x="3" y="16"/>
                  </a:move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6" y="11"/>
                    <a:pt x="69" y="9"/>
                    <a:pt x="73" y="9"/>
                  </a:cubicBezTo>
                  <a:cubicBezTo>
                    <a:pt x="76" y="9"/>
                    <a:pt x="79" y="10"/>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cubicBezTo>
                    <a:pt x="96" y="0"/>
                    <a:pt x="96" y="0"/>
                    <a:pt x="96" y="0"/>
                  </a:cubicBezTo>
                  <a:cubicBezTo>
                    <a:pt x="90" y="0"/>
                    <a:pt x="84" y="4"/>
                    <a:pt x="82" y="9"/>
                  </a:cubicBezTo>
                  <a:cubicBezTo>
                    <a:pt x="79" y="7"/>
                    <a:pt x="76" y="6"/>
                    <a:pt x="73" y="6"/>
                  </a:cubicBezTo>
                  <a:cubicBezTo>
                    <a:pt x="69" y="7"/>
                    <a:pt x="66" y="8"/>
                    <a:pt x="63" y="11"/>
                  </a:cubicBezTo>
                  <a:cubicBezTo>
                    <a:pt x="61" y="5"/>
                    <a:pt x="55" y="0"/>
                    <a:pt x="48" y="0"/>
                  </a:cubicBezTo>
                  <a:cubicBezTo>
                    <a:pt x="46" y="0"/>
                    <a:pt x="46" y="0"/>
                    <a:pt x="46" y="0"/>
                  </a:cubicBezTo>
                  <a:cubicBezTo>
                    <a:pt x="38" y="0"/>
                    <a:pt x="31" y="6"/>
                    <a:pt x="29" y="13"/>
                  </a:cubicBezTo>
                  <a:cubicBezTo>
                    <a:pt x="0" y="13"/>
                    <a:pt x="0" y="13"/>
                    <a:pt x="0" y="13"/>
                  </a:cubicBezTo>
                  <a:cubicBezTo>
                    <a:pt x="0" y="14"/>
                    <a:pt x="2" y="15"/>
                    <a:pt x="3" y="16"/>
                  </a:cubicBezTo>
                  <a:moveTo>
                    <a:pt x="82" y="17"/>
                  </a:moveTo>
                  <a:cubicBezTo>
                    <a:pt x="82" y="9"/>
                    <a:pt x="88" y="3"/>
                    <a:pt x="96" y="3"/>
                  </a:cubicBezTo>
                  <a:cubicBezTo>
                    <a:pt x="98" y="3"/>
                    <a:pt x="98" y="3"/>
                    <a:pt x="98" y="3"/>
                  </a:cubicBezTo>
                  <a:cubicBezTo>
                    <a:pt x="106" y="3"/>
                    <a:pt x="112" y="9"/>
                    <a:pt x="112" y="17"/>
                  </a:cubicBezTo>
                  <a:cubicBezTo>
                    <a:pt x="112" y="24"/>
                    <a:pt x="106" y="31"/>
                    <a:pt x="98" y="31"/>
                  </a:cubicBezTo>
                  <a:cubicBezTo>
                    <a:pt x="96" y="31"/>
                    <a:pt x="96" y="31"/>
                    <a:pt x="96" y="31"/>
                  </a:cubicBezTo>
                  <a:cubicBezTo>
                    <a:pt x="88" y="31"/>
                    <a:pt x="82" y="24"/>
                    <a:pt x="82" y="17"/>
                  </a:cubicBezTo>
                  <a:moveTo>
                    <a:pt x="32" y="17"/>
                  </a:moveTo>
                  <a:cubicBezTo>
                    <a:pt x="32" y="9"/>
                    <a:pt x="38" y="3"/>
                    <a:pt x="46" y="3"/>
                  </a:cubicBezTo>
                  <a:cubicBezTo>
                    <a:pt x="48" y="3"/>
                    <a:pt x="48" y="3"/>
                    <a:pt x="48" y="3"/>
                  </a:cubicBezTo>
                  <a:cubicBezTo>
                    <a:pt x="56" y="3"/>
                    <a:pt x="62" y="9"/>
                    <a:pt x="62" y="17"/>
                  </a:cubicBezTo>
                  <a:cubicBezTo>
                    <a:pt x="62" y="24"/>
                    <a:pt x="56" y="31"/>
                    <a:pt x="48" y="31"/>
                  </a:cubicBezTo>
                  <a:cubicBezTo>
                    <a:pt x="46" y="31"/>
                    <a:pt x="46" y="31"/>
                    <a:pt x="46" y="31"/>
                  </a:cubicBezTo>
                  <a:cubicBezTo>
                    <a:pt x="38" y="31"/>
                    <a:pt x="32" y="24"/>
                    <a:pt x="32" y="1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1" name="ïšḻîḋê"/>
            <p:cNvSpPr/>
            <p:nvPr/>
          </p:nvSpPr>
          <p:spPr bwMode="auto">
            <a:xfrm>
              <a:off x="7150100" y="2286000"/>
              <a:ext cx="290513" cy="84138"/>
            </a:xfrm>
            <a:custGeom>
              <a:avLst/>
              <a:gdLst>
                <a:gd name="T0" fmla="*/ 32 w 115"/>
                <a:gd name="T1" fmla="*/ 17 h 33"/>
                <a:gd name="T2" fmla="*/ 32 w 115"/>
                <a:gd name="T3" fmla="*/ 17 h 33"/>
                <a:gd name="T4" fmla="*/ 46 w 115"/>
                <a:gd name="T5" fmla="*/ 3 h 33"/>
                <a:gd name="T6" fmla="*/ 48 w 115"/>
                <a:gd name="T7" fmla="*/ 3 h 33"/>
                <a:gd name="T8" fmla="*/ 62 w 115"/>
                <a:gd name="T9" fmla="*/ 17 h 33"/>
                <a:gd name="T10" fmla="*/ 62 w 115"/>
                <a:gd name="T11" fmla="*/ 17 h 33"/>
                <a:gd name="T12" fmla="*/ 62 w 115"/>
                <a:gd name="T13" fmla="*/ 17 h 33"/>
                <a:gd name="T14" fmla="*/ 48 w 115"/>
                <a:gd name="T15" fmla="*/ 31 h 33"/>
                <a:gd name="T16" fmla="*/ 46 w 115"/>
                <a:gd name="T17" fmla="*/ 31 h 33"/>
                <a:gd name="T18" fmla="*/ 32 w 115"/>
                <a:gd name="T19" fmla="*/ 17 h 33"/>
                <a:gd name="T20" fmla="*/ 32 w 115"/>
                <a:gd name="T21" fmla="*/ 17 h 33"/>
                <a:gd name="T22" fmla="*/ 82 w 115"/>
                <a:gd name="T23" fmla="*/ 17 h 33"/>
                <a:gd name="T24" fmla="*/ 82 w 115"/>
                <a:gd name="T25" fmla="*/ 17 h 33"/>
                <a:gd name="T26" fmla="*/ 96 w 115"/>
                <a:gd name="T27" fmla="*/ 3 h 33"/>
                <a:gd name="T28" fmla="*/ 98 w 115"/>
                <a:gd name="T29" fmla="*/ 3 h 33"/>
                <a:gd name="T30" fmla="*/ 112 w 115"/>
                <a:gd name="T31" fmla="*/ 17 h 33"/>
                <a:gd name="T32" fmla="*/ 112 w 115"/>
                <a:gd name="T33" fmla="*/ 17 h 33"/>
                <a:gd name="T34" fmla="*/ 112 w 115"/>
                <a:gd name="T35" fmla="*/ 17 h 33"/>
                <a:gd name="T36" fmla="*/ 108 w 115"/>
                <a:gd name="T37" fmla="*/ 27 h 33"/>
                <a:gd name="T38" fmla="*/ 98 w 115"/>
                <a:gd name="T39" fmla="*/ 31 h 33"/>
                <a:gd name="T40" fmla="*/ 96 w 115"/>
                <a:gd name="T41" fmla="*/ 31 h 33"/>
                <a:gd name="T42" fmla="*/ 82 w 115"/>
                <a:gd name="T43" fmla="*/ 17 h 33"/>
                <a:gd name="T44" fmla="*/ 82 w 115"/>
                <a:gd name="T45" fmla="*/ 17 h 33"/>
                <a:gd name="T46" fmla="*/ 98 w 115"/>
                <a:gd name="T47" fmla="*/ 0 h 33"/>
                <a:gd name="T48" fmla="*/ 96 w 115"/>
                <a:gd name="T49" fmla="*/ 0 h 33"/>
                <a:gd name="T50" fmla="*/ 82 w 115"/>
                <a:gd name="T51" fmla="*/ 9 h 33"/>
                <a:gd name="T52" fmla="*/ 74 w 115"/>
                <a:gd name="T53" fmla="*/ 6 h 33"/>
                <a:gd name="T54" fmla="*/ 73 w 115"/>
                <a:gd name="T55" fmla="*/ 6 h 33"/>
                <a:gd name="T56" fmla="*/ 63 w 115"/>
                <a:gd name="T57" fmla="*/ 11 h 33"/>
                <a:gd name="T58" fmla="*/ 48 w 115"/>
                <a:gd name="T59" fmla="*/ 0 h 33"/>
                <a:gd name="T60" fmla="*/ 46 w 115"/>
                <a:gd name="T61" fmla="*/ 0 h 33"/>
                <a:gd name="T62" fmla="*/ 29 w 115"/>
                <a:gd name="T63" fmla="*/ 13 h 33"/>
                <a:gd name="T64" fmla="*/ 18 w 115"/>
                <a:gd name="T65" fmla="*/ 13 h 33"/>
                <a:gd name="T66" fmla="*/ 8 w 115"/>
                <a:gd name="T67" fmla="*/ 13 h 33"/>
                <a:gd name="T68" fmla="*/ 0 w 115"/>
                <a:gd name="T69" fmla="*/ 13 h 33"/>
                <a:gd name="T70" fmla="*/ 0 w 115"/>
                <a:gd name="T71" fmla="*/ 13 h 33"/>
                <a:gd name="T72" fmla="*/ 3 w 115"/>
                <a:gd name="T73" fmla="*/ 16 h 33"/>
                <a:gd name="T74" fmla="*/ 29 w 115"/>
                <a:gd name="T75" fmla="*/ 16 h 33"/>
                <a:gd name="T76" fmla="*/ 29 w 115"/>
                <a:gd name="T77" fmla="*/ 17 h 33"/>
                <a:gd name="T78" fmla="*/ 46 w 115"/>
                <a:gd name="T79" fmla="*/ 33 h 33"/>
                <a:gd name="T80" fmla="*/ 48 w 115"/>
                <a:gd name="T81" fmla="*/ 33 h 33"/>
                <a:gd name="T82" fmla="*/ 65 w 115"/>
                <a:gd name="T83" fmla="*/ 17 h 33"/>
                <a:gd name="T84" fmla="*/ 64 w 115"/>
                <a:gd name="T85" fmla="*/ 14 h 33"/>
                <a:gd name="T86" fmla="*/ 64 w 115"/>
                <a:gd name="T87" fmla="*/ 14 h 33"/>
                <a:gd name="T88" fmla="*/ 64 w 115"/>
                <a:gd name="T89" fmla="*/ 14 h 33"/>
                <a:gd name="T90" fmla="*/ 64 w 115"/>
                <a:gd name="T91" fmla="*/ 14 h 33"/>
                <a:gd name="T92" fmla="*/ 73 w 115"/>
                <a:gd name="T93" fmla="*/ 9 h 33"/>
                <a:gd name="T94" fmla="*/ 74 w 115"/>
                <a:gd name="T95" fmla="*/ 9 h 33"/>
                <a:gd name="T96" fmla="*/ 80 w 115"/>
                <a:gd name="T97" fmla="*/ 12 h 33"/>
                <a:gd name="T98" fmla="*/ 80 w 115"/>
                <a:gd name="T99" fmla="*/ 12 h 33"/>
                <a:gd name="T100" fmla="*/ 80 w 115"/>
                <a:gd name="T101" fmla="*/ 12 h 33"/>
                <a:gd name="T102" fmla="*/ 79 w 115"/>
                <a:gd name="T103" fmla="*/ 17 h 33"/>
                <a:gd name="T104" fmla="*/ 96 w 115"/>
                <a:gd name="T105" fmla="*/ 33 h 33"/>
                <a:gd name="T106" fmla="*/ 98 w 115"/>
                <a:gd name="T107" fmla="*/ 33 h 33"/>
                <a:gd name="T108" fmla="*/ 115 w 115"/>
                <a:gd name="T109" fmla="*/ 17 h 33"/>
                <a:gd name="T110" fmla="*/ 98 w 115"/>
                <a:gd name="T11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 h="33">
                  <a:moveTo>
                    <a:pt x="32" y="17"/>
                  </a:moveTo>
                  <a:cubicBezTo>
                    <a:pt x="32" y="17"/>
                    <a:pt x="32" y="17"/>
                    <a:pt x="32" y="17"/>
                  </a:cubicBezTo>
                  <a:cubicBezTo>
                    <a:pt x="32" y="9"/>
                    <a:pt x="38" y="3"/>
                    <a:pt x="46" y="3"/>
                  </a:cubicBezTo>
                  <a:cubicBezTo>
                    <a:pt x="48" y="3"/>
                    <a:pt x="48" y="3"/>
                    <a:pt x="48" y="3"/>
                  </a:cubicBezTo>
                  <a:cubicBezTo>
                    <a:pt x="56" y="3"/>
                    <a:pt x="62" y="9"/>
                    <a:pt x="62" y="17"/>
                  </a:cubicBezTo>
                  <a:cubicBezTo>
                    <a:pt x="62" y="17"/>
                    <a:pt x="62" y="17"/>
                    <a:pt x="62" y="17"/>
                  </a:cubicBezTo>
                  <a:cubicBezTo>
                    <a:pt x="62" y="17"/>
                    <a:pt x="62" y="17"/>
                    <a:pt x="62" y="17"/>
                  </a:cubicBezTo>
                  <a:cubicBezTo>
                    <a:pt x="62" y="24"/>
                    <a:pt x="56" y="31"/>
                    <a:pt x="48" y="31"/>
                  </a:cubicBezTo>
                  <a:cubicBezTo>
                    <a:pt x="46" y="31"/>
                    <a:pt x="46" y="31"/>
                    <a:pt x="46" y="31"/>
                  </a:cubicBezTo>
                  <a:cubicBezTo>
                    <a:pt x="38" y="31"/>
                    <a:pt x="32" y="24"/>
                    <a:pt x="32" y="17"/>
                  </a:cubicBezTo>
                  <a:cubicBezTo>
                    <a:pt x="32" y="17"/>
                    <a:pt x="32" y="17"/>
                    <a:pt x="32" y="17"/>
                  </a:cubicBezTo>
                  <a:moveTo>
                    <a:pt x="82" y="17"/>
                  </a:moveTo>
                  <a:cubicBezTo>
                    <a:pt x="82" y="17"/>
                    <a:pt x="82" y="17"/>
                    <a:pt x="82" y="17"/>
                  </a:cubicBezTo>
                  <a:cubicBezTo>
                    <a:pt x="82" y="9"/>
                    <a:pt x="88" y="3"/>
                    <a:pt x="96" y="3"/>
                  </a:cubicBezTo>
                  <a:cubicBezTo>
                    <a:pt x="98" y="3"/>
                    <a:pt x="98" y="3"/>
                    <a:pt x="98" y="3"/>
                  </a:cubicBezTo>
                  <a:cubicBezTo>
                    <a:pt x="106" y="3"/>
                    <a:pt x="112" y="9"/>
                    <a:pt x="112" y="17"/>
                  </a:cubicBezTo>
                  <a:cubicBezTo>
                    <a:pt x="112" y="17"/>
                    <a:pt x="112" y="17"/>
                    <a:pt x="112" y="17"/>
                  </a:cubicBezTo>
                  <a:cubicBezTo>
                    <a:pt x="112" y="17"/>
                    <a:pt x="112" y="17"/>
                    <a:pt x="112" y="17"/>
                  </a:cubicBezTo>
                  <a:cubicBezTo>
                    <a:pt x="112" y="21"/>
                    <a:pt x="111" y="24"/>
                    <a:pt x="108" y="27"/>
                  </a:cubicBezTo>
                  <a:cubicBezTo>
                    <a:pt x="105" y="29"/>
                    <a:pt x="102" y="31"/>
                    <a:pt x="98" y="31"/>
                  </a:cubicBezTo>
                  <a:cubicBezTo>
                    <a:pt x="96" y="31"/>
                    <a:pt x="96" y="31"/>
                    <a:pt x="96" y="31"/>
                  </a:cubicBezTo>
                  <a:cubicBezTo>
                    <a:pt x="88" y="31"/>
                    <a:pt x="82" y="24"/>
                    <a:pt x="82" y="17"/>
                  </a:cubicBezTo>
                  <a:cubicBezTo>
                    <a:pt x="82" y="17"/>
                    <a:pt x="82" y="17"/>
                    <a:pt x="82" y="17"/>
                  </a:cubicBezTo>
                  <a:moveTo>
                    <a:pt x="98" y="0"/>
                  </a:moveTo>
                  <a:cubicBezTo>
                    <a:pt x="96" y="0"/>
                    <a:pt x="96" y="0"/>
                    <a:pt x="96" y="0"/>
                  </a:cubicBezTo>
                  <a:cubicBezTo>
                    <a:pt x="90" y="0"/>
                    <a:pt x="84" y="4"/>
                    <a:pt x="82" y="9"/>
                  </a:cubicBezTo>
                  <a:cubicBezTo>
                    <a:pt x="80" y="7"/>
                    <a:pt x="77" y="6"/>
                    <a:pt x="74" y="6"/>
                  </a:cubicBezTo>
                  <a:cubicBezTo>
                    <a:pt x="74" y="6"/>
                    <a:pt x="73" y="6"/>
                    <a:pt x="73" y="6"/>
                  </a:cubicBezTo>
                  <a:cubicBezTo>
                    <a:pt x="69" y="7"/>
                    <a:pt x="66" y="8"/>
                    <a:pt x="63" y="11"/>
                  </a:cubicBezTo>
                  <a:cubicBezTo>
                    <a:pt x="61" y="5"/>
                    <a:pt x="55" y="0"/>
                    <a:pt x="48" y="0"/>
                  </a:cubicBezTo>
                  <a:cubicBezTo>
                    <a:pt x="46" y="0"/>
                    <a:pt x="46" y="0"/>
                    <a:pt x="46" y="0"/>
                  </a:cubicBezTo>
                  <a:cubicBezTo>
                    <a:pt x="38" y="0"/>
                    <a:pt x="31" y="6"/>
                    <a:pt x="29" y="13"/>
                  </a:cubicBezTo>
                  <a:cubicBezTo>
                    <a:pt x="18" y="13"/>
                    <a:pt x="18" y="13"/>
                    <a:pt x="18" y="13"/>
                  </a:cubicBezTo>
                  <a:cubicBezTo>
                    <a:pt x="8" y="13"/>
                    <a:pt x="8" y="13"/>
                    <a:pt x="8" y="13"/>
                  </a:cubicBezTo>
                  <a:cubicBezTo>
                    <a:pt x="0" y="13"/>
                    <a:pt x="0" y="13"/>
                    <a:pt x="0" y="13"/>
                  </a:cubicBezTo>
                  <a:cubicBezTo>
                    <a:pt x="0" y="13"/>
                    <a:pt x="0" y="13"/>
                    <a:pt x="0" y="13"/>
                  </a:cubicBezTo>
                  <a:cubicBezTo>
                    <a:pt x="0" y="14"/>
                    <a:pt x="2" y="15"/>
                    <a:pt x="3" y="16"/>
                  </a:cubicBez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4" y="14"/>
                    <a:pt x="64" y="14"/>
                    <a:pt x="64" y="14"/>
                  </a:cubicBezTo>
                  <a:cubicBezTo>
                    <a:pt x="64" y="14"/>
                    <a:pt x="64" y="14"/>
                    <a:pt x="64" y="14"/>
                  </a:cubicBezTo>
                  <a:cubicBezTo>
                    <a:pt x="66" y="11"/>
                    <a:pt x="69" y="9"/>
                    <a:pt x="73" y="9"/>
                  </a:cubicBezTo>
                  <a:cubicBezTo>
                    <a:pt x="73" y="9"/>
                    <a:pt x="74" y="9"/>
                    <a:pt x="74" y="9"/>
                  </a:cubicBezTo>
                  <a:cubicBezTo>
                    <a:pt x="77" y="9"/>
                    <a:pt x="79" y="10"/>
                    <a:pt x="80" y="12"/>
                  </a:cubicBezTo>
                  <a:cubicBezTo>
                    <a:pt x="80" y="12"/>
                    <a:pt x="80" y="12"/>
                    <a:pt x="80" y="12"/>
                  </a:cubicBezTo>
                  <a:cubicBezTo>
                    <a:pt x="80" y="12"/>
                    <a:pt x="80" y="12"/>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path>
              </a:pathLst>
            </a:custGeom>
            <a:solidFill>
              <a:srgbClr val="136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pic>
        <p:nvPicPr>
          <p:cNvPr id="2" name="图片 1" descr="01"/>
          <p:cNvPicPr>
            <a:picLocks noChangeAspect="1"/>
          </p:cNvPicPr>
          <p:nvPr/>
        </p:nvPicPr>
        <p:blipFill>
          <a:blip r:embed="rId1"/>
          <a:stretch>
            <a:fillRect/>
          </a:stretch>
        </p:blipFill>
        <p:spPr>
          <a:xfrm>
            <a:off x="0" y="2641600"/>
            <a:ext cx="7881620" cy="4220210"/>
          </a:xfrm>
          <a:prstGeom prst="rect">
            <a:avLst/>
          </a:prstGeom>
        </p:spPr>
      </p:pic>
      <p:sp>
        <p:nvSpPr>
          <p:cNvPr id="3" name="椭圆 2"/>
          <p:cNvSpPr/>
          <p:nvPr/>
        </p:nvSpPr>
        <p:spPr>
          <a:xfrm>
            <a:off x="5773420" y="140144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4" name="椭圆 3"/>
          <p:cNvSpPr/>
          <p:nvPr/>
        </p:nvSpPr>
        <p:spPr>
          <a:xfrm>
            <a:off x="488124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a:off x="5687695" y="76517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 9"/>
          <p:cNvSpPr/>
          <p:nvPr/>
        </p:nvSpPr>
        <p:spPr>
          <a:xfrm>
            <a:off x="3968115" y="754380"/>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椭圆 20"/>
          <p:cNvSpPr/>
          <p:nvPr/>
        </p:nvSpPr>
        <p:spPr>
          <a:xfrm>
            <a:off x="3524885" y="150431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2" name="椭圆 21"/>
          <p:cNvSpPr/>
          <p:nvPr/>
        </p:nvSpPr>
        <p:spPr>
          <a:xfrm>
            <a:off x="2033905" y="82105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9518650" y="454914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4" name="椭圆 23"/>
          <p:cNvSpPr/>
          <p:nvPr/>
        </p:nvSpPr>
        <p:spPr>
          <a:xfrm>
            <a:off x="11064875" y="5624195"/>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0448925" y="4193540"/>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869045" y="511810"/>
            <a:ext cx="2023110" cy="2023110"/>
          </a:xfrm>
          <a:prstGeom prst="ellipse">
            <a:avLst/>
          </a:prstGeom>
          <a:solidFill>
            <a:srgbClr val="63B7AF"/>
          </a:solidFill>
          <a:ln>
            <a:noFill/>
          </a:ln>
          <a:effectLst>
            <a:outerShdw blurRad="520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11382375" y="-248353"/>
            <a:ext cx="1123950" cy="11239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10133965" y="2780030"/>
            <a:ext cx="337185" cy="337185"/>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9006840" y="278003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839533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a:off x="10939145" y="151066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10939145" y="2518410"/>
            <a:ext cx="123190" cy="12319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a:off x="8745855" y="388620"/>
            <a:ext cx="123190" cy="123190"/>
          </a:xfrm>
          <a:prstGeom prst="ellipse">
            <a:avLst/>
          </a:prstGeom>
          <a:solidFill>
            <a:srgbClr val="ABF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8227060" y="1034415"/>
            <a:ext cx="260350" cy="26035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a:off x="10050145" y="341757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42" name="组合 2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9305290" y="803275"/>
            <a:ext cx="1317625" cy="1221105"/>
            <a:chOff x="3594100" y="1166813"/>
            <a:chExt cx="5003800" cy="4635500"/>
          </a:xfrm>
        </p:grpSpPr>
        <p:sp>
          <p:nvSpPr>
            <p:cNvPr id="243" name="ïṩḻîḍe"/>
            <p:cNvSpPr/>
            <p:nvPr/>
          </p:nvSpPr>
          <p:spPr bwMode="auto">
            <a:xfrm>
              <a:off x="3594100" y="2917825"/>
              <a:ext cx="5003800" cy="2884488"/>
            </a:xfrm>
            <a:custGeom>
              <a:avLst/>
              <a:gdLst>
                <a:gd name="T0" fmla="*/ 1624 w 1976"/>
                <a:gd name="T1" fmla="*/ 203 h 1141"/>
                <a:gd name="T2" fmla="*/ 1624 w 1976"/>
                <a:gd name="T3" fmla="*/ 938 h 1141"/>
                <a:gd name="T4" fmla="*/ 352 w 1976"/>
                <a:gd name="T5" fmla="*/ 938 h 1141"/>
                <a:gd name="T6" fmla="*/ 352 w 1976"/>
                <a:gd name="T7" fmla="*/ 203 h 1141"/>
                <a:gd name="T8" fmla="*/ 1624 w 1976"/>
                <a:gd name="T9" fmla="*/ 203 h 1141"/>
              </a:gdLst>
              <a:ahLst/>
              <a:cxnLst>
                <a:cxn ang="0">
                  <a:pos x="T0" y="T1"/>
                </a:cxn>
                <a:cxn ang="0">
                  <a:pos x="T2" y="T3"/>
                </a:cxn>
                <a:cxn ang="0">
                  <a:pos x="T4" y="T5"/>
                </a:cxn>
                <a:cxn ang="0">
                  <a:pos x="T6" y="T7"/>
                </a:cxn>
                <a:cxn ang="0">
                  <a:pos x="T8" y="T9"/>
                </a:cxn>
              </a:cxnLst>
              <a:rect l="0" t="0" r="r" b="b"/>
              <a:pathLst>
                <a:path w="1976" h="1141">
                  <a:moveTo>
                    <a:pt x="1624" y="203"/>
                  </a:moveTo>
                  <a:cubicBezTo>
                    <a:pt x="1976" y="406"/>
                    <a:pt x="1976" y="735"/>
                    <a:pt x="1624" y="938"/>
                  </a:cubicBezTo>
                  <a:cubicBezTo>
                    <a:pt x="1273" y="1141"/>
                    <a:pt x="703" y="1141"/>
                    <a:pt x="352" y="938"/>
                  </a:cubicBezTo>
                  <a:cubicBezTo>
                    <a:pt x="0" y="735"/>
                    <a:pt x="0" y="406"/>
                    <a:pt x="352" y="203"/>
                  </a:cubicBezTo>
                  <a:cubicBezTo>
                    <a:pt x="703" y="0"/>
                    <a:pt x="1273" y="0"/>
                    <a:pt x="1624" y="203"/>
                  </a:cubicBezTo>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4" name="işḻíḓê"/>
            <p:cNvSpPr/>
            <p:nvPr/>
          </p:nvSpPr>
          <p:spPr bwMode="auto">
            <a:xfrm>
              <a:off x="6665913" y="4341813"/>
              <a:ext cx="1212850" cy="696913"/>
            </a:xfrm>
            <a:custGeom>
              <a:avLst/>
              <a:gdLst>
                <a:gd name="T0" fmla="*/ 393 w 479"/>
                <a:gd name="T1" fmla="*/ 49 h 276"/>
                <a:gd name="T2" fmla="*/ 393 w 479"/>
                <a:gd name="T3" fmla="*/ 227 h 276"/>
                <a:gd name="T4" fmla="*/ 85 w 479"/>
                <a:gd name="T5" fmla="*/ 227 h 276"/>
                <a:gd name="T6" fmla="*/ 85 w 479"/>
                <a:gd name="T7" fmla="*/ 49 h 276"/>
                <a:gd name="T8" fmla="*/ 393 w 479"/>
                <a:gd name="T9" fmla="*/ 49 h 276"/>
              </a:gdLst>
              <a:ahLst/>
              <a:cxnLst>
                <a:cxn ang="0">
                  <a:pos x="T0" y="T1"/>
                </a:cxn>
                <a:cxn ang="0">
                  <a:pos x="T2" y="T3"/>
                </a:cxn>
                <a:cxn ang="0">
                  <a:pos x="T4" y="T5"/>
                </a:cxn>
                <a:cxn ang="0">
                  <a:pos x="T6" y="T7"/>
                </a:cxn>
                <a:cxn ang="0">
                  <a:pos x="T8" y="T9"/>
                </a:cxn>
              </a:cxnLst>
              <a:rect l="0" t="0" r="r" b="b"/>
              <a:pathLst>
                <a:path w="479" h="276">
                  <a:moveTo>
                    <a:pt x="393" y="49"/>
                  </a:moveTo>
                  <a:cubicBezTo>
                    <a:pt x="479" y="98"/>
                    <a:pt x="479" y="178"/>
                    <a:pt x="393" y="227"/>
                  </a:cubicBezTo>
                  <a:cubicBezTo>
                    <a:pt x="308" y="276"/>
                    <a:pt x="170" y="276"/>
                    <a:pt x="85" y="227"/>
                  </a:cubicBezTo>
                  <a:cubicBezTo>
                    <a:pt x="0" y="178"/>
                    <a:pt x="0" y="98"/>
                    <a:pt x="85" y="49"/>
                  </a:cubicBezTo>
                  <a:cubicBezTo>
                    <a:pt x="170" y="0"/>
                    <a:pt x="308" y="0"/>
                    <a:pt x="393" y="49"/>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5" name="iṩḷíḍé"/>
            <p:cNvSpPr/>
            <p:nvPr/>
          </p:nvSpPr>
          <p:spPr bwMode="auto">
            <a:xfrm>
              <a:off x="4287838" y="1166813"/>
              <a:ext cx="1160463" cy="1433513"/>
            </a:xfrm>
            <a:custGeom>
              <a:avLst/>
              <a:gdLst>
                <a:gd name="T0" fmla="*/ 342 w 458"/>
                <a:gd name="T1" fmla="*/ 21 h 567"/>
                <a:gd name="T2" fmla="*/ 200 w 458"/>
                <a:gd name="T3" fmla="*/ 35 h 567"/>
                <a:gd name="T4" fmla="*/ 0 w 458"/>
                <a:gd name="T5" fmla="*/ 383 h 567"/>
                <a:gd name="T6" fmla="*/ 59 w 458"/>
                <a:gd name="T7" fmla="*/ 513 h 567"/>
                <a:gd name="T8" fmla="*/ 116 w 458"/>
                <a:gd name="T9" fmla="*/ 546 h 567"/>
                <a:gd name="T10" fmla="*/ 258 w 458"/>
                <a:gd name="T11" fmla="*/ 532 h 567"/>
                <a:gd name="T12" fmla="*/ 458 w 458"/>
                <a:gd name="T13" fmla="*/ 184 h 567"/>
                <a:gd name="T14" fmla="*/ 400 w 458"/>
                <a:gd name="T15" fmla="*/ 54 h 567"/>
                <a:gd name="T16" fmla="*/ 342 w 458"/>
                <a:gd name="T17" fmla="*/ 2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 h="567">
                  <a:moveTo>
                    <a:pt x="342" y="21"/>
                  </a:moveTo>
                  <a:cubicBezTo>
                    <a:pt x="306" y="0"/>
                    <a:pt x="256" y="3"/>
                    <a:pt x="200" y="35"/>
                  </a:cubicBezTo>
                  <a:cubicBezTo>
                    <a:pt x="90" y="99"/>
                    <a:pt x="0" y="255"/>
                    <a:pt x="0" y="383"/>
                  </a:cubicBezTo>
                  <a:cubicBezTo>
                    <a:pt x="0" y="447"/>
                    <a:pt x="22" y="492"/>
                    <a:pt x="59" y="513"/>
                  </a:cubicBezTo>
                  <a:cubicBezTo>
                    <a:pt x="68" y="518"/>
                    <a:pt x="106" y="540"/>
                    <a:pt x="116" y="546"/>
                  </a:cubicBezTo>
                  <a:cubicBezTo>
                    <a:pt x="152" y="567"/>
                    <a:pt x="202" y="564"/>
                    <a:pt x="258" y="532"/>
                  </a:cubicBezTo>
                  <a:cubicBezTo>
                    <a:pt x="368" y="468"/>
                    <a:pt x="458" y="312"/>
                    <a:pt x="458" y="184"/>
                  </a:cubicBezTo>
                  <a:cubicBezTo>
                    <a:pt x="458" y="120"/>
                    <a:pt x="436" y="75"/>
                    <a:pt x="400" y="54"/>
                  </a:cubicBezTo>
                  <a:cubicBezTo>
                    <a:pt x="342" y="21"/>
                    <a:pt x="342" y="21"/>
                    <a:pt x="342" y="2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6" name="iŝlídè"/>
            <p:cNvSpPr/>
            <p:nvPr/>
          </p:nvSpPr>
          <p:spPr bwMode="auto">
            <a:xfrm>
              <a:off x="4287838" y="2135188"/>
              <a:ext cx="468313" cy="444500"/>
            </a:xfrm>
            <a:custGeom>
              <a:avLst/>
              <a:gdLst>
                <a:gd name="T0" fmla="*/ 116 w 185"/>
                <a:gd name="T1" fmla="*/ 163 h 176"/>
                <a:gd name="T2" fmla="*/ 168 w 185"/>
                <a:gd name="T3" fmla="*/ 176 h 176"/>
                <a:gd name="T4" fmla="*/ 185 w 185"/>
                <a:gd name="T5" fmla="*/ 175 h 176"/>
                <a:gd name="T6" fmla="*/ 168 w 185"/>
                <a:gd name="T7" fmla="*/ 176 h 176"/>
                <a:gd name="T8" fmla="*/ 116 w 185"/>
                <a:gd name="T9" fmla="*/ 163 h 176"/>
                <a:gd name="T10" fmla="*/ 0 w 185"/>
                <a:gd name="T11" fmla="*/ 0 h 176"/>
                <a:gd name="T12" fmla="*/ 0 w 185"/>
                <a:gd name="T13" fmla="*/ 0 h 176"/>
                <a:gd name="T14" fmla="*/ 0 w 185"/>
                <a:gd name="T15" fmla="*/ 0 h 176"/>
                <a:gd name="T16" fmla="*/ 0 w 185"/>
                <a:gd name="T17" fmla="*/ 0 h 176"/>
                <a:gd name="T18" fmla="*/ 0 w 185"/>
                <a:gd name="T1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76">
                  <a:moveTo>
                    <a:pt x="116" y="163"/>
                  </a:moveTo>
                  <a:cubicBezTo>
                    <a:pt x="131" y="171"/>
                    <a:pt x="149" y="176"/>
                    <a:pt x="168" y="176"/>
                  </a:cubicBezTo>
                  <a:cubicBezTo>
                    <a:pt x="174" y="176"/>
                    <a:pt x="179" y="176"/>
                    <a:pt x="185" y="175"/>
                  </a:cubicBezTo>
                  <a:cubicBezTo>
                    <a:pt x="179" y="176"/>
                    <a:pt x="174" y="176"/>
                    <a:pt x="168" y="176"/>
                  </a:cubicBezTo>
                  <a:cubicBezTo>
                    <a:pt x="149" y="176"/>
                    <a:pt x="131" y="171"/>
                    <a:pt x="116" y="163"/>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7" name="îśliḋé"/>
            <p:cNvSpPr/>
            <p:nvPr/>
          </p:nvSpPr>
          <p:spPr bwMode="auto">
            <a:xfrm>
              <a:off x="4287838" y="2135188"/>
              <a:ext cx="652463" cy="444500"/>
            </a:xfrm>
            <a:custGeom>
              <a:avLst/>
              <a:gdLst>
                <a:gd name="T0" fmla="*/ 0 w 258"/>
                <a:gd name="T1" fmla="*/ 0 h 176"/>
                <a:gd name="T2" fmla="*/ 0 w 258"/>
                <a:gd name="T3" fmla="*/ 0 h 176"/>
                <a:gd name="T4" fmla="*/ 59 w 258"/>
                <a:gd name="T5" fmla="*/ 130 h 176"/>
                <a:gd name="T6" fmla="*/ 116 w 258"/>
                <a:gd name="T7" fmla="*/ 163 h 176"/>
                <a:gd name="T8" fmla="*/ 116 w 258"/>
                <a:gd name="T9" fmla="*/ 163 h 176"/>
                <a:gd name="T10" fmla="*/ 168 w 258"/>
                <a:gd name="T11" fmla="*/ 176 h 176"/>
                <a:gd name="T12" fmla="*/ 185 w 258"/>
                <a:gd name="T13" fmla="*/ 175 h 176"/>
                <a:gd name="T14" fmla="*/ 258 w 258"/>
                <a:gd name="T15" fmla="*/ 149 h 176"/>
                <a:gd name="T16" fmla="*/ 0 w 258"/>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176">
                  <a:moveTo>
                    <a:pt x="0" y="0"/>
                  </a:moveTo>
                  <a:cubicBezTo>
                    <a:pt x="0" y="0"/>
                    <a:pt x="0" y="0"/>
                    <a:pt x="0" y="0"/>
                  </a:cubicBezTo>
                  <a:cubicBezTo>
                    <a:pt x="0" y="64"/>
                    <a:pt x="22" y="109"/>
                    <a:pt x="59" y="130"/>
                  </a:cubicBezTo>
                  <a:cubicBezTo>
                    <a:pt x="68" y="135"/>
                    <a:pt x="106" y="157"/>
                    <a:pt x="116" y="163"/>
                  </a:cubicBezTo>
                  <a:cubicBezTo>
                    <a:pt x="116" y="163"/>
                    <a:pt x="116" y="163"/>
                    <a:pt x="116" y="163"/>
                  </a:cubicBezTo>
                  <a:cubicBezTo>
                    <a:pt x="131" y="171"/>
                    <a:pt x="149" y="176"/>
                    <a:pt x="168" y="176"/>
                  </a:cubicBezTo>
                  <a:cubicBezTo>
                    <a:pt x="174" y="176"/>
                    <a:pt x="179" y="176"/>
                    <a:pt x="185" y="175"/>
                  </a:cubicBezTo>
                  <a:cubicBezTo>
                    <a:pt x="208" y="172"/>
                    <a:pt x="232" y="163"/>
                    <a:pt x="258" y="149"/>
                  </a:cubicBezTo>
                  <a:cubicBezTo>
                    <a:pt x="0" y="0"/>
                    <a:pt x="0" y="0"/>
                    <a:pt x="0" y="0"/>
                  </a:cubicBezTo>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8" name="íṩļîḋe"/>
            <p:cNvSpPr/>
            <p:nvPr/>
          </p:nvSpPr>
          <p:spPr bwMode="auto">
            <a:xfrm>
              <a:off x="4287838" y="2130425"/>
              <a:ext cx="655638" cy="377825"/>
            </a:xfrm>
            <a:custGeom>
              <a:avLst/>
              <a:gdLst>
                <a:gd name="T0" fmla="*/ 258 w 259"/>
                <a:gd name="T1" fmla="*/ 150 h 150"/>
                <a:gd name="T2" fmla="*/ 258 w 259"/>
                <a:gd name="T3" fmla="*/ 150 h 150"/>
                <a:gd name="T4" fmla="*/ 258 w 259"/>
                <a:gd name="T5" fmla="*/ 150 h 150"/>
                <a:gd name="T6" fmla="*/ 259 w 259"/>
                <a:gd name="T7" fmla="*/ 150 h 150"/>
                <a:gd name="T8" fmla="*/ 258 w 259"/>
                <a:gd name="T9" fmla="*/ 150 h 150"/>
                <a:gd name="T10" fmla="*/ 259 w 259"/>
                <a:gd name="T11" fmla="*/ 150 h 150"/>
                <a:gd name="T12" fmla="*/ 259 w 259"/>
                <a:gd name="T13" fmla="*/ 150 h 150"/>
                <a:gd name="T14" fmla="*/ 259 w 259"/>
                <a:gd name="T15" fmla="*/ 150 h 150"/>
                <a:gd name="T16" fmla="*/ 259 w 259"/>
                <a:gd name="T17" fmla="*/ 150 h 150"/>
                <a:gd name="T18" fmla="*/ 259 w 259"/>
                <a:gd name="T19" fmla="*/ 150 h 150"/>
                <a:gd name="T20" fmla="*/ 259 w 259"/>
                <a:gd name="T21" fmla="*/ 150 h 150"/>
                <a:gd name="T22" fmla="*/ 259 w 259"/>
                <a:gd name="T23" fmla="*/ 150 h 150"/>
                <a:gd name="T24" fmla="*/ 0 w 259"/>
                <a:gd name="T25" fmla="*/ 2 h 150"/>
                <a:gd name="T26" fmla="*/ 0 w 259"/>
                <a:gd name="T27" fmla="*/ 2 h 150"/>
                <a:gd name="T28" fmla="*/ 0 w 259"/>
                <a:gd name="T29" fmla="*/ 2 h 150"/>
                <a:gd name="T30" fmla="*/ 0 w 259"/>
                <a:gd name="T31" fmla="*/ 2 h 150"/>
                <a:gd name="T32" fmla="*/ 0 w 259"/>
                <a:gd name="T33" fmla="*/ 1 h 150"/>
                <a:gd name="T34" fmla="*/ 0 w 259"/>
                <a:gd name="T35" fmla="*/ 1 h 150"/>
                <a:gd name="T36" fmla="*/ 0 w 259"/>
                <a:gd name="T37" fmla="*/ 1 h 150"/>
                <a:gd name="T38" fmla="*/ 0 w 259"/>
                <a:gd name="T39" fmla="*/ 1 h 150"/>
                <a:gd name="T40" fmla="*/ 0 w 259"/>
                <a:gd name="T41" fmla="*/ 1 h 150"/>
                <a:gd name="T42" fmla="*/ 0 w 259"/>
                <a:gd name="T43" fmla="*/ 1 h 150"/>
                <a:gd name="T44" fmla="*/ 0 w 259"/>
                <a:gd name="T45" fmla="*/ 0 h 150"/>
                <a:gd name="T46" fmla="*/ 0 w 259"/>
                <a:gd name="T47" fmla="*/ 0 h 150"/>
                <a:gd name="T48" fmla="*/ 0 w 259"/>
                <a:gd name="T49" fmla="*/ 0 h 150"/>
                <a:gd name="T50" fmla="*/ 0 w 259"/>
                <a:gd name="T51" fmla="*/ 0 h 150"/>
                <a:gd name="T52" fmla="*/ 0 w 259"/>
                <a:gd name="T53" fmla="*/ 0 h 150"/>
                <a:gd name="T54" fmla="*/ 0 w 259"/>
                <a:gd name="T5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9" h="150">
                  <a:moveTo>
                    <a:pt x="258" y="150"/>
                  </a:moveTo>
                  <a:cubicBezTo>
                    <a:pt x="258" y="150"/>
                    <a:pt x="258" y="150"/>
                    <a:pt x="258" y="150"/>
                  </a:cubicBezTo>
                  <a:cubicBezTo>
                    <a:pt x="258" y="150"/>
                    <a:pt x="258" y="150"/>
                    <a:pt x="258" y="150"/>
                  </a:cubicBezTo>
                  <a:moveTo>
                    <a:pt x="259" y="150"/>
                  </a:moveTo>
                  <a:cubicBezTo>
                    <a:pt x="259" y="150"/>
                    <a:pt x="258" y="150"/>
                    <a:pt x="258" y="150"/>
                  </a:cubicBezTo>
                  <a:cubicBezTo>
                    <a:pt x="259" y="150"/>
                    <a:pt x="259" y="150"/>
                    <a:pt x="259" y="150"/>
                  </a:cubicBezTo>
                  <a:moveTo>
                    <a:pt x="259" y="150"/>
                  </a:moveTo>
                  <a:cubicBezTo>
                    <a:pt x="259" y="150"/>
                    <a:pt x="259" y="150"/>
                    <a:pt x="259" y="150"/>
                  </a:cubicBezTo>
                  <a:cubicBezTo>
                    <a:pt x="259" y="150"/>
                    <a:pt x="259" y="150"/>
                    <a:pt x="259" y="150"/>
                  </a:cubicBezTo>
                  <a:moveTo>
                    <a:pt x="259" y="150"/>
                  </a:moveTo>
                  <a:cubicBezTo>
                    <a:pt x="259" y="150"/>
                    <a:pt x="259" y="150"/>
                    <a:pt x="259" y="150"/>
                  </a:cubicBezTo>
                  <a:cubicBezTo>
                    <a:pt x="259" y="150"/>
                    <a:pt x="259" y="150"/>
                    <a:pt x="259" y="150"/>
                  </a:cubicBezTo>
                  <a:moveTo>
                    <a:pt x="0" y="2"/>
                  </a:moveTo>
                  <a:cubicBezTo>
                    <a:pt x="0" y="2"/>
                    <a:pt x="0" y="2"/>
                    <a:pt x="0" y="2"/>
                  </a:cubicBez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9" name="išḻíḍé"/>
            <p:cNvSpPr/>
            <p:nvPr/>
          </p:nvSpPr>
          <p:spPr bwMode="auto">
            <a:xfrm>
              <a:off x="4287838" y="1785938"/>
              <a:ext cx="915988" cy="725488"/>
            </a:xfrm>
            <a:custGeom>
              <a:avLst/>
              <a:gdLst>
                <a:gd name="T0" fmla="*/ 29 w 362"/>
                <a:gd name="T1" fmla="*/ 0 h 287"/>
                <a:gd name="T2" fmla="*/ 0 w 362"/>
                <a:gd name="T3" fmla="*/ 136 h 287"/>
                <a:gd name="T4" fmla="*/ 0 w 362"/>
                <a:gd name="T5" fmla="*/ 136 h 287"/>
                <a:gd name="T6" fmla="*/ 0 w 362"/>
                <a:gd name="T7" fmla="*/ 136 h 287"/>
                <a:gd name="T8" fmla="*/ 0 w 362"/>
                <a:gd name="T9" fmla="*/ 136 h 287"/>
                <a:gd name="T10" fmla="*/ 0 w 362"/>
                <a:gd name="T11" fmla="*/ 137 h 287"/>
                <a:gd name="T12" fmla="*/ 0 w 362"/>
                <a:gd name="T13" fmla="*/ 137 h 287"/>
                <a:gd name="T14" fmla="*/ 0 w 362"/>
                <a:gd name="T15" fmla="*/ 137 h 287"/>
                <a:gd name="T16" fmla="*/ 0 w 362"/>
                <a:gd name="T17" fmla="*/ 137 h 287"/>
                <a:gd name="T18" fmla="*/ 0 w 362"/>
                <a:gd name="T19" fmla="*/ 138 h 287"/>
                <a:gd name="T20" fmla="*/ 0 w 362"/>
                <a:gd name="T21" fmla="*/ 138 h 287"/>
                <a:gd name="T22" fmla="*/ 258 w 362"/>
                <a:gd name="T23" fmla="*/ 287 h 287"/>
                <a:gd name="T24" fmla="*/ 258 w 362"/>
                <a:gd name="T25" fmla="*/ 287 h 287"/>
                <a:gd name="T26" fmla="*/ 258 w 362"/>
                <a:gd name="T27" fmla="*/ 286 h 287"/>
                <a:gd name="T28" fmla="*/ 258 w 362"/>
                <a:gd name="T29" fmla="*/ 286 h 287"/>
                <a:gd name="T30" fmla="*/ 258 w 362"/>
                <a:gd name="T31" fmla="*/ 286 h 287"/>
                <a:gd name="T32" fmla="*/ 259 w 362"/>
                <a:gd name="T33" fmla="*/ 286 h 287"/>
                <a:gd name="T34" fmla="*/ 259 w 362"/>
                <a:gd name="T35" fmla="*/ 286 h 287"/>
                <a:gd name="T36" fmla="*/ 259 w 362"/>
                <a:gd name="T37" fmla="*/ 286 h 287"/>
                <a:gd name="T38" fmla="*/ 259 w 362"/>
                <a:gd name="T39" fmla="*/ 286 h 287"/>
                <a:gd name="T40" fmla="*/ 259 w 362"/>
                <a:gd name="T41" fmla="*/ 286 h 287"/>
                <a:gd name="T42" fmla="*/ 362 w 362"/>
                <a:gd name="T43" fmla="*/ 193 h 287"/>
                <a:gd name="T44" fmla="*/ 29 w 362"/>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 h="287">
                  <a:moveTo>
                    <a:pt x="29" y="0"/>
                  </a:moveTo>
                  <a:cubicBezTo>
                    <a:pt x="11" y="45"/>
                    <a:pt x="0" y="92"/>
                    <a:pt x="0" y="136"/>
                  </a:cubicBezTo>
                  <a:cubicBezTo>
                    <a:pt x="0" y="136"/>
                    <a:pt x="0" y="136"/>
                    <a:pt x="0" y="136"/>
                  </a:cubicBezTo>
                  <a:cubicBezTo>
                    <a:pt x="0" y="136"/>
                    <a:pt x="0" y="136"/>
                    <a:pt x="0" y="136"/>
                  </a:cubicBezTo>
                  <a:cubicBezTo>
                    <a:pt x="0" y="136"/>
                    <a:pt x="0" y="136"/>
                    <a:pt x="0" y="136"/>
                  </a:cubicBezTo>
                  <a:cubicBezTo>
                    <a:pt x="0" y="136"/>
                    <a:pt x="0" y="137"/>
                    <a:pt x="0" y="137"/>
                  </a:cubicBezTo>
                  <a:cubicBezTo>
                    <a:pt x="0" y="137"/>
                    <a:pt x="0" y="137"/>
                    <a:pt x="0" y="137"/>
                  </a:cubicBezTo>
                  <a:cubicBezTo>
                    <a:pt x="0" y="137"/>
                    <a:pt x="0" y="137"/>
                    <a:pt x="0" y="137"/>
                  </a:cubicBezTo>
                  <a:cubicBezTo>
                    <a:pt x="0" y="137"/>
                    <a:pt x="0" y="137"/>
                    <a:pt x="0" y="137"/>
                  </a:cubicBezTo>
                  <a:cubicBezTo>
                    <a:pt x="0" y="137"/>
                    <a:pt x="0" y="138"/>
                    <a:pt x="0" y="138"/>
                  </a:cubicBezTo>
                  <a:cubicBezTo>
                    <a:pt x="0" y="138"/>
                    <a:pt x="0" y="138"/>
                    <a:pt x="0" y="138"/>
                  </a:cubicBezTo>
                  <a:cubicBezTo>
                    <a:pt x="258" y="287"/>
                    <a:pt x="258" y="287"/>
                    <a:pt x="258" y="287"/>
                  </a:cubicBezTo>
                  <a:cubicBezTo>
                    <a:pt x="258" y="287"/>
                    <a:pt x="258" y="287"/>
                    <a:pt x="258" y="287"/>
                  </a:cubicBezTo>
                  <a:cubicBezTo>
                    <a:pt x="258" y="287"/>
                    <a:pt x="258" y="286"/>
                    <a:pt x="258" y="286"/>
                  </a:cubicBezTo>
                  <a:cubicBezTo>
                    <a:pt x="258" y="286"/>
                    <a:pt x="258" y="286"/>
                    <a:pt x="258" y="286"/>
                  </a:cubicBezTo>
                  <a:cubicBezTo>
                    <a:pt x="258" y="286"/>
                    <a:pt x="258" y="286"/>
                    <a:pt x="258" y="286"/>
                  </a:cubicBezTo>
                  <a:cubicBezTo>
                    <a:pt x="258" y="286"/>
                    <a:pt x="259" y="286"/>
                    <a:pt x="259" y="286"/>
                  </a:cubicBezTo>
                  <a:cubicBezTo>
                    <a:pt x="259" y="286"/>
                    <a:pt x="259" y="286"/>
                    <a:pt x="259" y="286"/>
                  </a:cubicBezTo>
                  <a:cubicBezTo>
                    <a:pt x="259" y="286"/>
                    <a:pt x="259" y="286"/>
                    <a:pt x="259" y="286"/>
                  </a:cubicBezTo>
                  <a:cubicBezTo>
                    <a:pt x="259" y="286"/>
                    <a:pt x="259" y="286"/>
                    <a:pt x="259" y="286"/>
                  </a:cubicBezTo>
                  <a:cubicBezTo>
                    <a:pt x="259" y="286"/>
                    <a:pt x="259" y="286"/>
                    <a:pt x="259" y="286"/>
                  </a:cubicBezTo>
                  <a:cubicBezTo>
                    <a:pt x="297" y="264"/>
                    <a:pt x="332" y="231"/>
                    <a:pt x="362" y="193"/>
                  </a:cubicBezTo>
                  <a:cubicBezTo>
                    <a:pt x="29" y="0"/>
                    <a:pt x="29" y="0"/>
                    <a:pt x="29"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0" name="ïşḷïďê"/>
            <p:cNvSpPr/>
            <p:nvPr/>
          </p:nvSpPr>
          <p:spPr bwMode="auto">
            <a:xfrm>
              <a:off x="4789488" y="1255713"/>
              <a:ext cx="658813" cy="414338"/>
            </a:xfrm>
            <a:custGeom>
              <a:avLst/>
              <a:gdLst>
                <a:gd name="T0" fmla="*/ 260 w 260"/>
                <a:gd name="T1" fmla="*/ 164 h 164"/>
                <a:gd name="T2" fmla="*/ 260 w 260"/>
                <a:gd name="T3" fmla="*/ 163 h 164"/>
                <a:gd name="T4" fmla="*/ 260 w 260"/>
                <a:gd name="T5" fmla="*/ 163 h 164"/>
                <a:gd name="T6" fmla="*/ 260 w 260"/>
                <a:gd name="T7" fmla="*/ 162 h 164"/>
                <a:gd name="T8" fmla="*/ 260 w 260"/>
                <a:gd name="T9" fmla="*/ 161 h 164"/>
                <a:gd name="T10" fmla="*/ 260 w 260"/>
                <a:gd name="T11" fmla="*/ 161 h 164"/>
                <a:gd name="T12" fmla="*/ 260 w 260"/>
                <a:gd name="T13" fmla="*/ 160 h 164"/>
                <a:gd name="T14" fmla="*/ 260 w 260"/>
                <a:gd name="T15" fmla="*/ 159 h 164"/>
                <a:gd name="T16" fmla="*/ 260 w 260"/>
                <a:gd name="T17" fmla="*/ 159 h 164"/>
                <a:gd name="T18" fmla="*/ 260 w 260"/>
                <a:gd name="T19" fmla="*/ 159 h 164"/>
                <a:gd name="T20" fmla="*/ 260 w 260"/>
                <a:gd name="T21" fmla="*/ 158 h 164"/>
                <a:gd name="T22" fmla="*/ 260 w 260"/>
                <a:gd name="T23" fmla="*/ 158 h 164"/>
                <a:gd name="T24" fmla="*/ 260 w 260"/>
                <a:gd name="T25" fmla="*/ 158 h 164"/>
                <a:gd name="T26" fmla="*/ 260 w 260"/>
                <a:gd name="T27" fmla="*/ 157 h 164"/>
                <a:gd name="T28" fmla="*/ 260 w 260"/>
                <a:gd name="T29" fmla="*/ 157 h 164"/>
                <a:gd name="T30" fmla="*/ 260 w 260"/>
                <a:gd name="T31" fmla="*/ 157 h 164"/>
                <a:gd name="T32" fmla="*/ 260 w 260"/>
                <a:gd name="T33" fmla="*/ 156 h 164"/>
                <a:gd name="T34" fmla="*/ 260 w 260"/>
                <a:gd name="T35" fmla="*/ 156 h 164"/>
                <a:gd name="T36" fmla="*/ 260 w 260"/>
                <a:gd name="T37" fmla="*/ 155 h 164"/>
                <a:gd name="T38" fmla="*/ 260 w 260"/>
                <a:gd name="T39" fmla="*/ 155 h 164"/>
                <a:gd name="T40" fmla="*/ 260 w 260"/>
                <a:gd name="T41" fmla="*/ 155 h 164"/>
                <a:gd name="T42" fmla="*/ 260 w 260"/>
                <a:gd name="T43" fmla="*/ 154 h 164"/>
                <a:gd name="T44" fmla="*/ 260 w 260"/>
                <a:gd name="T45" fmla="*/ 153 h 164"/>
                <a:gd name="T46" fmla="*/ 260 w 260"/>
                <a:gd name="T47" fmla="*/ 153 h 164"/>
                <a:gd name="T48" fmla="*/ 260 w 260"/>
                <a:gd name="T49" fmla="*/ 153 h 164"/>
                <a:gd name="T50" fmla="*/ 260 w 260"/>
                <a:gd name="T51" fmla="*/ 153 h 164"/>
                <a:gd name="T52" fmla="*/ 260 w 260"/>
                <a:gd name="T53" fmla="*/ 153 h 164"/>
                <a:gd name="T54" fmla="*/ 260 w 260"/>
                <a:gd name="T55" fmla="*/ 152 h 164"/>
                <a:gd name="T56" fmla="*/ 260 w 260"/>
                <a:gd name="T57" fmla="*/ 152 h 164"/>
                <a:gd name="T58" fmla="*/ 260 w 260"/>
                <a:gd name="T59" fmla="*/ 152 h 164"/>
                <a:gd name="T60" fmla="*/ 260 w 260"/>
                <a:gd name="T61" fmla="*/ 151 h 164"/>
                <a:gd name="T62" fmla="*/ 260 w 260"/>
                <a:gd name="T63" fmla="*/ 151 h 164"/>
                <a:gd name="T64" fmla="*/ 260 w 260"/>
                <a:gd name="T65" fmla="*/ 151 h 164"/>
                <a:gd name="T66" fmla="*/ 260 w 260"/>
                <a:gd name="T67" fmla="*/ 150 h 164"/>
                <a:gd name="T68" fmla="*/ 260 w 260"/>
                <a:gd name="T69" fmla="*/ 150 h 164"/>
                <a:gd name="T70" fmla="*/ 260 w 260"/>
                <a:gd name="T71" fmla="*/ 150 h 164"/>
                <a:gd name="T72" fmla="*/ 0 w 260"/>
                <a:gd name="T73" fmla="*/ 2 h 164"/>
                <a:gd name="T74" fmla="*/ 1 w 260"/>
                <a:gd name="T75" fmla="*/ 1 h 164"/>
                <a:gd name="T76" fmla="*/ 1 w 260"/>
                <a:gd name="T77" fmla="*/ 1 h 164"/>
                <a:gd name="T78" fmla="*/ 1 w 260"/>
                <a:gd name="T79" fmla="*/ 1 h 164"/>
                <a:gd name="T80" fmla="*/ 1 w 260"/>
                <a:gd name="T81" fmla="*/ 1 h 164"/>
                <a:gd name="T82" fmla="*/ 1 w 260"/>
                <a:gd name="T83" fmla="*/ 1 h 164"/>
                <a:gd name="T84" fmla="*/ 2 w 260"/>
                <a:gd name="T85" fmla="*/ 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0" h="164">
                  <a:moveTo>
                    <a:pt x="260" y="164"/>
                  </a:moveTo>
                  <a:cubicBezTo>
                    <a:pt x="260" y="164"/>
                    <a:pt x="260" y="164"/>
                    <a:pt x="260" y="164"/>
                  </a:cubicBezTo>
                  <a:cubicBezTo>
                    <a:pt x="260" y="164"/>
                    <a:pt x="260" y="164"/>
                    <a:pt x="260" y="164"/>
                  </a:cubicBezTo>
                  <a:moveTo>
                    <a:pt x="260" y="163"/>
                  </a:moveTo>
                  <a:cubicBezTo>
                    <a:pt x="260" y="163"/>
                    <a:pt x="260" y="163"/>
                    <a:pt x="260" y="163"/>
                  </a:cubicBezTo>
                  <a:cubicBezTo>
                    <a:pt x="260" y="163"/>
                    <a:pt x="260" y="163"/>
                    <a:pt x="260" y="163"/>
                  </a:cubicBezTo>
                  <a:moveTo>
                    <a:pt x="260" y="162"/>
                  </a:moveTo>
                  <a:cubicBezTo>
                    <a:pt x="260" y="162"/>
                    <a:pt x="260" y="162"/>
                    <a:pt x="260" y="162"/>
                  </a:cubicBezTo>
                  <a:cubicBezTo>
                    <a:pt x="260" y="162"/>
                    <a:pt x="260" y="162"/>
                    <a:pt x="260" y="162"/>
                  </a:cubicBezTo>
                  <a:moveTo>
                    <a:pt x="260" y="161"/>
                  </a:moveTo>
                  <a:cubicBezTo>
                    <a:pt x="260" y="161"/>
                    <a:pt x="260" y="161"/>
                    <a:pt x="260" y="161"/>
                  </a:cubicBezTo>
                  <a:cubicBezTo>
                    <a:pt x="260" y="161"/>
                    <a:pt x="260" y="161"/>
                    <a:pt x="260" y="161"/>
                  </a:cubicBezTo>
                  <a:moveTo>
                    <a:pt x="260" y="160"/>
                  </a:moveTo>
                  <a:cubicBezTo>
                    <a:pt x="260" y="160"/>
                    <a:pt x="260" y="160"/>
                    <a:pt x="260" y="160"/>
                  </a:cubicBezTo>
                  <a:cubicBezTo>
                    <a:pt x="260" y="160"/>
                    <a:pt x="260" y="160"/>
                    <a:pt x="260" y="160"/>
                  </a:cubicBezTo>
                  <a:moveTo>
                    <a:pt x="260" y="159"/>
                  </a:moveTo>
                  <a:cubicBezTo>
                    <a:pt x="260" y="159"/>
                    <a:pt x="260" y="160"/>
                    <a:pt x="260" y="160"/>
                  </a:cubicBezTo>
                  <a:cubicBezTo>
                    <a:pt x="260" y="160"/>
                    <a:pt x="260" y="159"/>
                    <a:pt x="260" y="159"/>
                  </a:cubicBezTo>
                  <a:moveTo>
                    <a:pt x="260" y="159"/>
                  </a:moveTo>
                  <a:cubicBezTo>
                    <a:pt x="260" y="159"/>
                    <a:pt x="260" y="159"/>
                    <a:pt x="260" y="159"/>
                  </a:cubicBezTo>
                  <a:cubicBezTo>
                    <a:pt x="260" y="159"/>
                    <a:pt x="260" y="159"/>
                    <a:pt x="260" y="159"/>
                  </a:cubicBezTo>
                  <a:moveTo>
                    <a:pt x="260" y="158"/>
                  </a:moveTo>
                  <a:cubicBezTo>
                    <a:pt x="260" y="158"/>
                    <a:pt x="260" y="158"/>
                    <a:pt x="260" y="158"/>
                  </a:cubicBezTo>
                  <a:cubicBezTo>
                    <a:pt x="260" y="158"/>
                    <a:pt x="260" y="158"/>
                    <a:pt x="260" y="158"/>
                  </a:cubicBezTo>
                  <a:moveTo>
                    <a:pt x="260" y="158"/>
                  </a:moveTo>
                  <a:cubicBezTo>
                    <a:pt x="260" y="158"/>
                    <a:pt x="260" y="158"/>
                    <a:pt x="260" y="158"/>
                  </a:cubicBezTo>
                  <a:cubicBezTo>
                    <a:pt x="260" y="158"/>
                    <a:pt x="260" y="158"/>
                    <a:pt x="260" y="158"/>
                  </a:cubicBezTo>
                  <a:moveTo>
                    <a:pt x="260" y="157"/>
                  </a:moveTo>
                  <a:cubicBezTo>
                    <a:pt x="260" y="157"/>
                    <a:pt x="260" y="157"/>
                    <a:pt x="260" y="157"/>
                  </a:cubicBezTo>
                  <a:cubicBezTo>
                    <a:pt x="260" y="157"/>
                    <a:pt x="260" y="157"/>
                    <a:pt x="260" y="157"/>
                  </a:cubicBezTo>
                  <a:moveTo>
                    <a:pt x="260" y="156"/>
                  </a:moveTo>
                  <a:cubicBezTo>
                    <a:pt x="260" y="157"/>
                    <a:pt x="260" y="157"/>
                    <a:pt x="260" y="157"/>
                  </a:cubicBezTo>
                  <a:cubicBezTo>
                    <a:pt x="260" y="157"/>
                    <a:pt x="260" y="157"/>
                    <a:pt x="260" y="156"/>
                  </a:cubicBezTo>
                  <a:moveTo>
                    <a:pt x="260" y="156"/>
                  </a:moveTo>
                  <a:cubicBezTo>
                    <a:pt x="260" y="156"/>
                    <a:pt x="260" y="156"/>
                    <a:pt x="260" y="156"/>
                  </a:cubicBezTo>
                  <a:cubicBezTo>
                    <a:pt x="260" y="156"/>
                    <a:pt x="260" y="156"/>
                    <a:pt x="260" y="156"/>
                  </a:cubicBezTo>
                  <a:moveTo>
                    <a:pt x="260" y="155"/>
                  </a:moveTo>
                  <a:cubicBezTo>
                    <a:pt x="260" y="155"/>
                    <a:pt x="260" y="155"/>
                    <a:pt x="260" y="155"/>
                  </a:cubicBezTo>
                  <a:cubicBezTo>
                    <a:pt x="260" y="155"/>
                    <a:pt x="260" y="155"/>
                    <a:pt x="260" y="155"/>
                  </a:cubicBezTo>
                  <a:moveTo>
                    <a:pt x="260" y="155"/>
                  </a:moveTo>
                  <a:cubicBezTo>
                    <a:pt x="260" y="155"/>
                    <a:pt x="260" y="155"/>
                    <a:pt x="260" y="155"/>
                  </a:cubicBezTo>
                  <a:cubicBezTo>
                    <a:pt x="260" y="155"/>
                    <a:pt x="260" y="155"/>
                    <a:pt x="260" y="155"/>
                  </a:cubicBezTo>
                  <a:moveTo>
                    <a:pt x="260" y="154"/>
                  </a:moveTo>
                  <a:cubicBezTo>
                    <a:pt x="260" y="154"/>
                    <a:pt x="260" y="154"/>
                    <a:pt x="260" y="154"/>
                  </a:cubicBezTo>
                  <a:cubicBezTo>
                    <a:pt x="260" y="154"/>
                    <a:pt x="260" y="154"/>
                    <a:pt x="260" y="154"/>
                  </a:cubicBezTo>
                  <a:moveTo>
                    <a:pt x="260" y="153"/>
                  </a:moveTo>
                  <a:cubicBezTo>
                    <a:pt x="260" y="154"/>
                    <a:pt x="260" y="154"/>
                    <a:pt x="260" y="154"/>
                  </a:cubicBezTo>
                  <a:cubicBezTo>
                    <a:pt x="260" y="154"/>
                    <a:pt x="260" y="154"/>
                    <a:pt x="260" y="153"/>
                  </a:cubicBezTo>
                  <a:moveTo>
                    <a:pt x="260" y="153"/>
                  </a:moveTo>
                  <a:cubicBezTo>
                    <a:pt x="260" y="153"/>
                    <a:pt x="260" y="153"/>
                    <a:pt x="260" y="153"/>
                  </a:cubicBezTo>
                  <a:cubicBezTo>
                    <a:pt x="260" y="153"/>
                    <a:pt x="260" y="153"/>
                    <a:pt x="260" y="153"/>
                  </a:cubicBezTo>
                  <a:moveTo>
                    <a:pt x="260" y="153"/>
                  </a:moveTo>
                  <a:cubicBezTo>
                    <a:pt x="260" y="153"/>
                    <a:pt x="260" y="153"/>
                    <a:pt x="260" y="153"/>
                  </a:cubicBezTo>
                  <a:cubicBezTo>
                    <a:pt x="260" y="153"/>
                    <a:pt x="260" y="153"/>
                    <a:pt x="260" y="153"/>
                  </a:cubicBezTo>
                  <a:moveTo>
                    <a:pt x="260" y="152"/>
                  </a:moveTo>
                  <a:cubicBezTo>
                    <a:pt x="260" y="152"/>
                    <a:pt x="260" y="152"/>
                    <a:pt x="260" y="152"/>
                  </a:cubicBezTo>
                  <a:cubicBezTo>
                    <a:pt x="260" y="152"/>
                    <a:pt x="260" y="152"/>
                    <a:pt x="260" y="152"/>
                  </a:cubicBezTo>
                  <a:moveTo>
                    <a:pt x="260" y="152"/>
                  </a:moveTo>
                  <a:cubicBezTo>
                    <a:pt x="260" y="152"/>
                    <a:pt x="260" y="152"/>
                    <a:pt x="260" y="152"/>
                  </a:cubicBezTo>
                  <a:cubicBezTo>
                    <a:pt x="260" y="152"/>
                    <a:pt x="260" y="152"/>
                    <a:pt x="260" y="152"/>
                  </a:cubicBezTo>
                  <a:moveTo>
                    <a:pt x="260" y="151"/>
                  </a:moveTo>
                  <a:cubicBezTo>
                    <a:pt x="260" y="151"/>
                    <a:pt x="260" y="151"/>
                    <a:pt x="260" y="151"/>
                  </a:cubicBezTo>
                  <a:cubicBezTo>
                    <a:pt x="260" y="151"/>
                    <a:pt x="260" y="151"/>
                    <a:pt x="260" y="151"/>
                  </a:cubicBezTo>
                  <a:moveTo>
                    <a:pt x="260" y="151"/>
                  </a:moveTo>
                  <a:cubicBezTo>
                    <a:pt x="260" y="151"/>
                    <a:pt x="260" y="151"/>
                    <a:pt x="260" y="151"/>
                  </a:cubicBezTo>
                  <a:cubicBezTo>
                    <a:pt x="260" y="151"/>
                    <a:pt x="260" y="151"/>
                    <a:pt x="260" y="151"/>
                  </a:cubicBezTo>
                  <a:moveTo>
                    <a:pt x="260" y="150"/>
                  </a:moveTo>
                  <a:cubicBezTo>
                    <a:pt x="260" y="150"/>
                    <a:pt x="260" y="150"/>
                    <a:pt x="260" y="150"/>
                  </a:cubicBezTo>
                  <a:cubicBezTo>
                    <a:pt x="260" y="150"/>
                    <a:pt x="260" y="150"/>
                    <a:pt x="260" y="150"/>
                  </a:cubicBezTo>
                  <a:moveTo>
                    <a:pt x="260" y="150"/>
                  </a:moveTo>
                  <a:cubicBezTo>
                    <a:pt x="260" y="150"/>
                    <a:pt x="260" y="150"/>
                    <a:pt x="260" y="150"/>
                  </a:cubicBezTo>
                  <a:cubicBezTo>
                    <a:pt x="260" y="150"/>
                    <a:pt x="260" y="150"/>
                    <a:pt x="260" y="150"/>
                  </a:cubicBezTo>
                  <a:moveTo>
                    <a:pt x="0" y="1"/>
                  </a:moveTo>
                  <a:cubicBezTo>
                    <a:pt x="0" y="1"/>
                    <a:pt x="0" y="2"/>
                    <a:pt x="0" y="2"/>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0"/>
                  </a:move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1" name="ísḻîḑê"/>
            <p:cNvSpPr/>
            <p:nvPr/>
          </p:nvSpPr>
          <p:spPr bwMode="auto">
            <a:xfrm>
              <a:off x="4360863" y="1187450"/>
              <a:ext cx="1087438" cy="1085850"/>
            </a:xfrm>
            <a:custGeom>
              <a:avLst/>
              <a:gdLst>
                <a:gd name="T0" fmla="*/ 171 w 429"/>
                <a:gd name="T1" fmla="*/ 27 h 430"/>
                <a:gd name="T2" fmla="*/ 171 w 429"/>
                <a:gd name="T3" fmla="*/ 27 h 430"/>
                <a:gd name="T4" fmla="*/ 170 w 429"/>
                <a:gd name="T5" fmla="*/ 28 h 430"/>
                <a:gd name="T6" fmla="*/ 170 w 429"/>
                <a:gd name="T7" fmla="*/ 28 h 430"/>
                <a:gd name="T8" fmla="*/ 170 w 429"/>
                <a:gd name="T9" fmla="*/ 28 h 430"/>
                <a:gd name="T10" fmla="*/ 169 w 429"/>
                <a:gd name="T11" fmla="*/ 28 h 430"/>
                <a:gd name="T12" fmla="*/ 0 w 429"/>
                <a:gd name="T13" fmla="*/ 237 h 430"/>
                <a:gd name="T14" fmla="*/ 365 w 429"/>
                <a:gd name="T15" fmla="*/ 383 h 430"/>
                <a:gd name="T16" fmla="*/ 255 w 429"/>
                <a:gd name="T17" fmla="*/ 319 h 430"/>
                <a:gd name="T18" fmla="*/ 253 w 429"/>
                <a:gd name="T19" fmla="*/ 315 h 430"/>
                <a:gd name="T20" fmla="*/ 253 w 429"/>
                <a:gd name="T21" fmla="*/ 315 h 430"/>
                <a:gd name="T22" fmla="*/ 253 w 429"/>
                <a:gd name="T23" fmla="*/ 314 h 430"/>
                <a:gd name="T24" fmla="*/ 262 w 429"/>
                <a:gd name="T25" fmla="*/ 302 h 430"/>
                <a:gd name="T26" fmla="*/ 375 w 429"/>
                <a:gd name="T27" fmla="*/ 366 h 430"/>
                <a:gd name="T28" fmla="*/ 429 w 429"/>
                <a:gd name="T29" fmla="*/ 191 h 430"/>
                <a:gd name="T30" fmla="*/ 429 w 429"/>
                <a:gd name="T31" fmla="*/ 190 h 430"/>
                <a:gd name="T32" fmla="*/ 429 w 429"/>
                <a:gd name="T33" fmla="*/ 189 h 430"/>
                <a:gd name="T34" fmla="*/ 429 w 429"/>
                <a:gd name="T35" fmla="*/ 188 h 430"/>
                <a:gd name="T36" fmla="*/ 429 w 429"/>
                <a:gd name="T37" fmla="*/ 187 h 430"/>
                <a:gd name="T38" fmla="*/ 429 w 429"/>
                <a:gd name="T39" fmla="*/ 186 h 430"/>
                <a:gd name="T40" fmla="*/ 429 w 429"/>
                <a:gd name="T41" fmla="*/ 186 h 430"/>
                <a:gd name="T42" fmla="*/ 429 w 429"/>
                <a:gd name="T43" fmla="*/ 185 h 430"/>
                <a:gd name="T44" fmla="*/ 429 w 429"/>
                <a:gd name="T45" fmla="*/ 185 h 430"/>
                <a:gd name="T46" fmla="*/ 429 w 429"/>
                <a:gd name="T47" fmla="*/ 184 h 430"/>
                <a:gd name="T48" fmla="*/ 429 w 429"/>
                <a:gd name="T49" fmla="*/ 183 h 430"/>
                <a:gd name="T50" fmla="*/ 429 w 429"/>
                <a:gd name="T51" fmla="*/ 183 h 430"/>
                <a:gd name="T52" fmla="*/ 429 w 429"/>
                <a:gd name="T53" fmla="*/ 182 h 430"/>
                <a:gd name="T54" fmla="*/ 429 w 429"/>
                <a:gd name="T55" fmla="*/ 182 h 430"/>
                <a:gd name="T56" fmla="*/ 429 w 429"/>
                <a:gd name="T57" fmla="*/ 181 h 430"/>
                <a:gd name="T58" fmla="*/ 429 w 429"/>
                <a:gd name="T59" fmla="*/ 180 h 430"/>
                <a:gd name="T60" fmla="*/ 429 w 429"/>
                <a:gd name="T61" fmla="*/ 180 h 430"/>
                <a:gd name="T62" fmla="*/ 429 w 429"/>
                <a:gd name="T63" fmla="*/ 180 h 430"/>
                <a:gd name="T64" fmla="*/ 429 w 429"/>
                <a:gd name="T65" fmla="*/ 179 h 430"/>
                <a:gd name="T66" fmla="*/ 429 w 429"/>
                <a:gd name="T67" fmla="*/ 179 h 430"/>
                <a:gd name="T68" fmla="*/ 429 w 429"/>
                <a:gd name="T69" fmla="*/ 178 h 430"/>
                <a:gd name="T70" fmla="*/ 429 w 429"/>
                <a:gd name="T71" fmla="*/ 178 h 430"/>
                <a:gd name="T72" fmla="*/ 429 w 429"/>
                <a:gd name="T73" fmla="*/ 177 h 430"/>
                <a:gd name="T74" fmla="*/ 429 w 429"/>
                <a:gd name="T75" fmla="*/ 177 h 430"/>
                <a:gd name="T76" fmla="*/ 371 w 429"/>
                <a:gd name="T77" fmla="*/ 46 h 430"/>
                <a:gd name="T78" fmla="*/ 261 w 429"/>
                <a:gd name="T7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9" h="430">
                  <a:moveTo>
                    <a:pt x="261" y="0"/>
                  </a:moveTo>
                  <a:cubicBezTo>
                    <a:pt x="234" y="0"/>
                    <a:pt x="203" y="9"/>
                    <a:pt x="171" y="27"/>
                  </a:cubicBezTo>
                  <a:cubicBezTo>
                    <a:pt x="171" y="27"/>
                    <a:pt x="171" y="27"/>
                    <a:pt x="171" y="27"/>
                  </a:cubicBezTo>
                  <a:cubicBezTo>
                    <a:pt x="171" y="27"/>
                    <a:pt x="171" y="27"/>
                    <a:pt x="171" y="27"/>
                  </a:cubicBezTo>
                  <a:cubicBezTo>
                    <a:pt x="171" y="28"/>
                    <a:pt x="171" y="28"/>
                    <a:pt x="171" y="28"/>
                  </a:cubicBezTo>
                  <a:cubicBezTo>
                    <a:pt x="171" y="28"/>
                    <a:pt x="171"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70" y="28"/>
                    <a:pt x="170" y="28"/>
                    <a:pt x="170" y="28"/>
                  </a:cubicBezTo>
                  <a:cubicBezTo>
                    <a:pt x="169" y="28"/>
                    <a:pt x="169" y="28"/>
                    <a:pt x="169" y="28"/>
                  </a:cubicBezTo>
                  <a:cubicBezTo>
                    <a:pt x="169" y="28"/>
                    <a:pt x="169" y="28"/>
                    <a:pt x="169" y="29"/>
                  </a:cubicBezTo>
                  <a:cubicBezTo>
                    <a:pt x="97" y="71"/>
                    <a:pt x="35" y="151"/>
                    <a:pt x="0" y="237"/>
                  </a:cubicBezTo>
                  <a:cubicBezTo>
                    <a:pt x="333" y="430"/>
                    <a:pt x="333" y="430"/>
                    <a:pt x="333" y="430"/>
                  </a:cubicBezTo>
                  <a:cubicBezTo>
                    <a:pt x="345" y="415"/>
                    <a:pt x="355" y="399"/>
                    <a:pt x="365" y="383"/>
                  </a:cubicBezTo>
                  <a:cubicBezTo>
                    <a:pt x="255" y="319"/>
                    <a:pt x="255" y="319"/>
                    <a:pt x="255" y="319"/>
                  </a:cubicBezTo>
                  <a:cubicBezTo>
                    <a:pt x="255" y="319"/>
                    <a:pt x="255" y="319"/>
                    <a:pt x="255" y="319"/>
                  </a:cubicBezTo>
                  <a:cubicBezTo>
                    <a:pt x="254" y="318"/>
                    <a:pt x="253" y="317"/>
                    <a:pt x="253" y="315"/>
                  </a:cubicBezTo>
                  <a:cubicBezTo>
                    <a:pt x="253" y="315"/>
                    <a:pt x="253" y="315"/>
                    <a:pt x="253" y="315"/>
                  </a:cubicBezTo>
                  <a:cubicBezTo>
                    <a:pt x="253" y="315"/>
                    <a:pt x="253" y="315"/>
                    <a:pt x="253" y="315"/>
                  </a:cubicBezTo>
                  <a:cubicBezTo>
                    <a:pt x="253" y="315"/>
                    <a:pt x="253" y="315"/>
                    <a:pt x="253" y="315"/>
                  </a:cubicBezTo>
                  <a:cubicBezTo>
                    <a:pt x="253" y="315"/>
                    <a:pt x="253" y="315"/>
                    <a:pt x="253" y="315"/>
                  </a:cubicBezTo>
                  <a:cubicBezTo>
                    <a:pt x="253" y="315"/>
                    <a:pt x="253" y="315"/>
                    <a:pt x="253" y="314"/>
                  </a:cubicBezTo>
                  <a:cubicBezTo>
                    <a:pt x="253" y="310"/>
                    <a:pt x="256" y="305"/>
                    <a:pt x="259" y="303"/>
                  </a:cubicBezTo>
                  <a:cubicBezTo>
                    <a:pt x="261" y="302"/>
                    <a:pt x="262" y="302"/>
                    <a:pt x="262" y="302"/>
                  </a:cubicBezTo>
                  <a:cubicBezTo>
                    <a:pt x="263" y="302"/>
                    <a:pt x="264" y="302"/>
                    <a:pt x="264" y="303"/>
                  </a:cubicBezTo>
                  <a:cubicBezTo>
                    <a:pt x="375" y="366"/>
                    <a:pt x="375" y="366"/>
                    <a:pt x="375" y="366"/>
                  </a:cubicBezTo>
                  <a:cubicBezTo>
                    <a:pt x="406" y="310"/>
                    <a:pt x="426" y="249"/>
                    <a:pt x="429" y="191"/>
                  </a:cubicBezTo>
                  <a:cubicBezTo>
                    <a:pt x="429" y="191"/>
                    <a:pt x="429" y="191"/>
                    <a:pt x="429" y="191"/>
                  </a:cubicBezTo>
                  <a:cubicBezTo>
                    <a:pt x="429" y="191"/>
                    <a:pt x="429" y="190"/>
                    <a:pt x="429" y="190"/>
                  </a:cubicBezTo>
                  <a:cubicBezTo>
                    <a:pt x="429" y="190"/>
                    <a:pt x="429" y="190"/>
                    <a:pt x="429" y="190"/>
                  </a:cubicBezTo>
                  <a:cubicBezTo>
                    <a:pt x="429" y="190"/>
                    <a:pt x="429" y="190"/>
                    <a:pt x="429" y="189"/>
                  </a:cubicBezTo>
                  <a:cubicBezTo>
                    <a:pt x="429" y="189"/>
                    <a:pt x="429" y="189"/>
                    <a:pt x="429" y="189"/>
                  </a:cubicBezTo>
                  <a:cubicBezTo>
                    <a:pt x="429" y="189"/>
                    <a:pt x="429" y="189"/>
                    <a:pt x="429" y="188"/>
                  </a:cubicBezTo>
                  <a:cubicBezTo>
                    <a:pt x="429" y="188"/>
                    <a:pt x="429" y="188"/>
                    <a:pt x="429" y="188"/>
                  </a:cubicBezTo>
                  <a:cubicBezTo>
                    <a:pt x="429" y="188"/>
                    <a:pt x="429" y="187"/>
                    <a:pt x="429" y="187"/>
                  </a:cubicBezTo>
                  <a:cubicBezTo>
                    <a:pt x="429" y="187"/>
                    <a:pt x="429" y="187"/>
                    <a:pt x="429" y="187"/>
                  </a:cubicBezTo>
                  <a:cubicBezTo>
                    <a:pt x="429" y="187"/>
                    <a:pt x="429" y="187"/>
                    <a:pt x="429" y="187"/>
                  </a:cubicBezTo>
                  <a:cubicBezTo>
                    <a:pt x="429" y="187"/>
                    <a:pt x="429" y="186"/>
                    <a:pt x="429" y="186"/>
                  </a:cubicBezTo>
                  <a:cubicBezTo>
                    <a:pt x="429" y="186"/>
                    <a:pt x="429" y="186"/>
                    <a:pt x="429" y="186"/>
                  </a:cubicBezTo>
                  <a:cubicBezTo>
                    <a:pt x="429" y="186"/>
                    <a:pt x="429" y="186"/>
                    <a:pt x="429" y="186"/>
                  </a:cubicBezTo>
                  <a:cubicBezTo>
                    <a:pt x="429" y="186"/>
                    <a:pt x="429" y="185"/>
                    <a:pt x="429" y="185"/>
                  </a:cubicBezTo>
                  <a:cubicBezTo>
                    <a:pt x="429" y="185"/>
                    <a:pt x="429" y="185"/>
                    <a:pt x="429" y="185"/>
                  </a:cubicBezTo>
                  <a:cubicBezTo>
                    <a:pt x="429" y="185"/>
                    <a:pt x="429" y="185"/>
                    <a:pt x="429" y="185"/>
                  </a:cubicBezTo>
                  <a:cubicBezTo>
                    <a:pt x="429" y="185"/>
                    <a:pt x="429" y="185"/>
                    <a:pt x="429" y="185"/>
                  </a:cubicBezTo>
                  <a:cubicBezTo>
                    <a:pt x="429" y="184"/>
                    <a:pt x="429" y="184"/>
                    <a:pt x="429" y="184"/>
                  </a:cubicBezTo>
                  <a:cubicBezTo>
                    <a:pt x="429" y="184"/>
                    <a:pt x="429" y="184"/>
                    <a:pt x="429" y="184"/>
                  </a:cubicBezTo>
                  <a:cubicBezTo>
                    <a:pt x="429" y="184"/>
                    <a:pt x="429" y="184"/>
                    <a:pt x="429" y="184"/>
                  </a:cubicBezTo>
                  <a:cubicBezTo>
                    <a:pt x="429" y="184"/>
                    <a:pt x="429" y="184"/>
                    <a:pt x="429" y="183"/>
                  </a:cubicBezTo>
                  <a:cubicBezTo>
                    <a:pt x="429" y="183"/>
                    <a:pt x="429" y="183"/>
                    <a:pt x="429" y="183"/>
                  </a:cubicBezTo>
                  <a:cubicBezTo>
                    <a:pt x="429" y="183"/>
                    <a:pt x="429" y="183"/>
                    <a:pt x="429" y="183"/>
                  </a:cubicBezTo>
                  <a:cubicBezTo>
                    <a:pt x="429" y="183"/>
                    <a:pt x="429" y="182"/>
                    <a:pt x="429" y="182"/>
                  </a:cubicBezTo>
                  <a:cubicBezTo>
                    <a:pt x="429" y="182"/>
                    <a:pt x="429" y="182"/>
                    <a:pt x="429" y="182"/>
                  </a:cubicBezTo>
                  <a:cubicBezTo>
                    <a:pt x="429" y="182"/>
                    <a:pt x="429" y="182"/>
                    <a:pt x="429" y="182"/>
                  </a:cubicBezTo>
                  <a:cubicBezTo>
                    <a:pt x="429" y="182"/>
                    <a:pt x="429" y="182"/>
                    <a:pt x="429" y="182"/>
                  </a:cubicBezTo>
                  <a:cubicBezTo>
                    <a:pt x="429" y="181"/>
                    <a:pt x="429" y="181"/>
                    <a:pt x="429" y="181"/>
                  </a:cubicBezTo>
                  <a:cubicBezTo>
                    <a:pt x="429" y="181"/>
                    <a:pt x="429" y="181"/>
                    <a:pt x="429" y="181"/>
                  </a:cubicBezTo>
                  <a:cubicBezTo>
                    <a:pt x="429" y="181"/>
                    <a:pt x="429" y="181"/>
                    <a:pt x="429" y="181"/>
                  </a:cubicBezTo>
                  <a:cubicBezTo>
                    <a:pt x="429" y="181"/>
                    <a:pt x="429" y="181"/>
                    <a:pt x="429" y="180"/>
                  </a:cubicBezTo>
                  <a:cubicBezTo>
                    <a:pt x="429" y="180"/>
                    <a:pt x="429" y="180"/>
                    <a:pt x="429" y="180"/>
                  </a:cubicBezTo>
                  <a:cubicBezTo>
                    <a:pt x="429" y="180"/>
                    <a:pt x="429" y="180"/>
                    <a:pt x="429" y="180"/>
                  </a:cubicBezTo>
                  <a:cubicBezTo>
                    <a:pt x="429" y="180"/>
                    <a:pt x="429" y="180"/>
                    <a:pt x="429" y="180"/>
                  </a:cubicBezTo>
                  <a:cubicBezTo>
                    <a:pt x="429" y="180"/>
                    <a:pt x="429" y="180"/>
                    <a:pt x="429" y="180"/>
                  </a:cubicBezTo>
                  <a:cubicBezTo>
                    <a:pt x="429" y="179"/>
                    <a:pt x="429" y="179"/>
                    <a:pt x="429" y="179"/>
                  </a:cubicBezTo>
                  <a:cubicBezTo>
                    <a:pt x="429" y="179"/>
                    <a:pt x="429" y="179"/>
                    <a:pt x="429" y="179"/>
                  </a:cubicBezTo>
                  <a:cubicBezTo>
                    <a:pt x="429" y="179"/>
                    <a:pt x="429" y="179"/>
                    <a:pt x="429" y="179"/>
                  </a:cubicBezTo>
                  <a:cubicBezTo>
                    <a:pt x="429" y="179"/>
                    <a:pt x="429" y="179"/>
                    <a:pt x="429" y="179"/>
                  </a:cubicBezTo>
                  <a:cubicBezTo>
                    <a:pt x="429" y="178"/>
                    <a:pt x="429" y="178"/>
                    <a:pt x="429" y="178"/>
                  </a:cubicBezTo>
                  <a:cubicBezTo>
                    <a:pt x="429" y="178"/>
                    <a:pt x="429" y="178"/>
                    <a:pt x="429" y="178"/>
                  </a:cubicBezTo>
                  <a:cubicBezTo>
                    <a:pt x="429" y="178"/>
                    <a:pt x="429" y="178"/>
                    <a:pt x="429" y="178"/>
                  </a:cubicBezTo>
                  <a:cubicBezTo>
                    <a:pt x="429" y="178"/>
                    <a:pt x="429" y="178"/>
                    <a:pt x="429" y="178"/>
                  </a:cubicBezTo>
                  <a:cubicBezTo>
                    <a:pt x="429" y="177"/>
                    <a:pt x="429" y="177"/>
                    <a:pt x="429" y="177"/>
                  </a:cubicBezTo>
                  <a:cubicBezTo>
                    <a:pt x="429" y="177"/>
                    <a:pt x="429" y="177"/>
                    <a:pt x="429" y="177"/>
                  </a:cubicBezTo>
                  <a:cubicBezTo>
                    <a:pt x="429" y="177"/>
                    <a:pt x="429" y="177"/>
                    <a:pt x="429" y="177"/>
                  </a:cubicBezTo>
                  <a:cubicBezTo>
                    <a:pt x="429" y="177"/>
                    <a:pt x="429" y="177"/>
                    <a:pt x="429" y="177"/>
                  </a:cubicBezTo>
                  <a:cubicBezTo>
                    <a:pt x="429" y="176"/>
                    <a:pt x="429" y="176"/>
                    <a:pt x="429" y="176"/>
                  </a:cubicBezTo>
                  <a:cubicBezTo>
                    <a:pt x="429" y="112"/>
                    <a:pt x="407" y="67"/>
                    <a:pt x="371" y="46"/>
                  </a:cubicBezTo>
                  <a:cubicBezTo>
                    <a:pt x="313" y="13"/>
                    <a:pt x="313" y="13"/>
                    <a:pt x="313" y="13"/>
                  </a:cubicBezTo>
                  <a:cubicBezTo>
                    <a:pt x="298" y="4"/>
                    <a:pt x="280" y="0"/>
                    <a:pt x="261"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2" name="íṥľîde"/>
            <p:cNvSpPr/>
            <p:nvPr/>
          </p:nvSpPr>
          <p:spPr bwMode="auto">
            <a:xfrm>
              <a:off x="4432300" y="1176338"/>
              <a:ext cx="1016000" cy="1497013"/>
            </a:xfrm>
            <a:custGeom>
              <a:avLst/>
              <a:gdLst>
                <a:gd name="T0" fmla="*/ 201 w 401"/>
                <a:gd name="T1" fmla="*/ 64 h 592"/>
                <a:gd name="T2" fmla="*/ 0 w 401"/>
                <a:gd name="T3" fmla="*/ 412 h 592"/>
                <a:gd name="T4" fmla="*/ 201 w 401"/>
                <a:gd name="T5" fmla="*/ 528 h 592"/>
                <a:gd name="T6" fmla="*/ 401 w 401"/>
                <a:gd name="T7" fmla="*/ 180 h 592"/>
                <a:gd name="T8" fmla="*/ 201 w 401"/>
                <a:gd name="T9" fmla="*/ 64 h 592"/>
              </a:gdLst>
              <a:ahLst/>
              <a:cxnLst>
                <a:cxn ang="0">
                  <a:pos x="T0" y="T1"/>
                </a:cxn>
                <a:cxn ang="0">
                  <a:pos x="T2" y="T3"/>
                </a:cxn>
                <a:cxn ang="0">
                  <a:pos x="T4" y="T5"/>
                </a:cxn>
                <a:cxn ang="0">
                  <a:pos x="T6" y="T7"/>
                </a:cxn>
                <a:cxn ang="0">
                  <a:pos x="T8" y="T9"/>
                </a:cxn>
              </a:cxnLst>
              <a:rect l="0" t="0" r="r" b="b"/>
              <a:pathLst>
                <a:path w="401" h="592">
                  <a:moveTo>
                    <a:pt x="201" y="64"/>
                  </a:moveTo>
                  <a:cubicBezTo>
                    <a:pt x="90" y="128"/>
                    <a:pt x="0" y="284"/>
                    <a:pt x="0" y="412"/>
                  </a:cubicBezTo>
                  <a:cubicBezTo>
                    <a:pt x="0" y="540"/>
                    <a:pt x="90" y="592"/>
                    <a:pt x="201" y="528"/>
                  </a:cubicBezTo>
                  <a:cubicBezTo>
                    <a:pt x="311" y="464"/>
                    <a:pt x="401" y="308"/>
                    <a:pt x="401" y="180"/>
                  </a:cubicBezTo>
                  <a:cubicBezTo>
                    <a:pt x="401" y="52"/>
                    <a:pt x="311" y="0"/>
                    <a:pt x="201" y="64"/>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3" name="isḷídè"/>
            <p:cNvSpPr/>
            <p:nvPr/>
          </p:nvSpPr>
          <p:spPr bwMode="auto">
            <a:xfrm>
              <a:off x="4505325" y="1282700"/>
              <a:ext cx="871538" cy="1284288"/>
            </a:xfrm>
            <a:custGeom>
              <a:avLst/>
              <a:gdLst>
                <a:gd name="T0" fmla="*/ 172 w 344"/>
                <a:gd name="T1" fmla="*/ 55 h 508"/>
                <a:gd name="T2" fmla="*/ 0 w 344"/>
                <a:gd name="T3" fmla="*/ 353 h 508"/>
                <a:gd name="T4" fmla="*/ 172 w 344"/>
                <a:gd name="T5" fmla="*/ 453 h 508"/>
                <a:gd name="T6" fmla="*/ 344 w 344"/>
                <a:gd name="T7" fmla="*/ 155 h 508"/>
                <a:gd name="T8" fmla="*/ 172 w 344"/>
                <a:gd name="T9" fmla="*/ 55 h 508"/>
              </a:gdLst>
              <a:ahLst/>
              <a:cxnLst>
                <a:cxn ang="0">
                  <a:pos x="T0" y="T1"/>
                </a:cxn>
                <a:cxn ang="0">
                  <a:pos x="T2" y="T3"/>
                </a:cxn>
                <a:cxn ang="0">
                  <a:pos x="T4" y="T5"/>
                </a:cxn>
                <a:cxn ang="0">
                  <a:pos x="T6" y="T7"/>
                </a:cxn>
                <a:cxn ang="0">
                  <a:pos x="T8" y="T9"/>
                </a:cxn>
              </a:cxnLst>
              <a:rect l="0" t="0" r="r" b="b"/>
              <a:pathLst>
                <a:path w="344" h="508">
                  <a:moveTo>
                    <a:pt x="172" y="55"/>
                  </a:moveTo>
                  <a:cubicBezTo>
                    <a:pt x="77" y="110"/>
                    <a:pt x="0" y="244"/>
                    <a:pt x="0" y="353"/>
                  </a:cubicBezTo>
                  <a:cubicBezTo>
                    <a:pt x="0" y="463"/>
                    <a:pt x="77" y="508"/>
                    <a:pt x="172" y="453"/>
                  </a:cubicBezTo>
                  <a:cubicBezTo>
                    <a:pt x="267" y="398"/>
                    <a:pt x="344" y="264"/>
                    <a:pt x="344" y="155"/>
                  </a:cubicBezTo>
                  <a:cubicBezTo>
                    <a:pt x="344" y="45"/>
                    <a:pt x="267" y="0"/>
                    <a:pt x="172" y="55"/>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4" name="íṥlîdé"/>
            <p:cNvSpPr/>
            <p:nvPr/>
          </p:nvSpPr>
          <p:spPr bwMode="auto">
            <a:xfrm>
              <a:off x="4576763" y="1389063"/>
              <a:ext cx="727075" cy="1071563"/>
            </a:xfrm>
            <a:custGeom>
              <a:avLst/>
              <a:gdLst>
                <a:gd name="T0" fmla="*/ 144 w 287"/>
                <a:gd name="T1" fmla="*/ 46 h 424"/>
                <a:gd name="T2" fmla="*/ 0 w 287"/>
                <a:gd name="T3" fmla="*/ 295 h 424"/>
                <a:gd name="T4" fmla="*/ 144 w 287"/>
                <a:gd name="T5" fmla="*/ 378 h 424"/>
                <a:gd name="T6" fmla="*/ 287 w 287"/>
                <a:gd name="T7" fmla="*/ 129 h 424"/>
                <a:gd name="T8" fmla="*/ 144 w 287"/>
                <a:gd name="T9" fmla="*/ 46 h 424"/>
              </a:gdLst>
              <a:ahLst/>
              <a:cxnLst>
                <a:cxn ang="0">
                  <a:pos x="T0" y="T1"/>
                </a:cxn>
                <a:cxn ang="0">
                  <a:pos x="T2" y="T3"/>
                </a:cxn>
                <a:cxn ang="0">
                  <a:pos x="T4" y="T5"/>
                </a:cxn>
                <a:cxn ang="0">
                  <a:pos x="T6" y="T7"/>
                </a:cxn>
                <a:cxn ang="0">
                  <a:pos x="T8" y="T9"/>
                </a:cxn>
              </a:cxnLst>
              <a:rect l="0" t="0" r="r" b="b"/>
              <a:pathLst>
                <a:path w="287" h="424">
                  <a:moveTo>
                    <a:pt x="144" y="46"/>
                  </a:moveTo>
                  <a:cubicBezTo>
                    <a:pt x="64" y="92"/>
                    <a:pt x="0" y="203"/>
                    <a:pt x="0" y="295"/>
                  </a:cubicBezTo>
                  <a:cubicBezTo>
                    <a:pt x="0" y="386"/>
                    <a:pt x="64" y="424"/>
                    <a:pt x="144" y="378"/>
                  </a:cubicBezTo>
                  <a:cubicBezTo>
                    <a:pt x="223" y="332"/>
                    <a:pt x="287" y="221"/>
                    <a:pt x="287" y="129"/>
                  </a:cubicBezTo>
                  <a:cubicBezTo>
                    <a:pt x="287" y="37"/>
                    <a:pt x="223" y="0"/>
                    <a:pt x="144" y="46"/>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5" name="îṧlîḑe"/>
            <p:cNvSpPr/>
            <p:nvPr/>
          </p:nvSpPr>
          <p:spPr bwMode="auto">
            <a:xfrm>
              <a:off x="4649788" y="1495425"/>
              <a:ext cx="582613" cy="858838"/>
            </a:xfrm>
            <a:custGeom>
              <a:avLst/>
              <a:gdLst>
                <a:gd name="T0" fmla="*/ 115 w 230"/>
                <a:gd name="T1" fmla="*/ 37 h 340"/>
                <a:gd name="T2" fmla="*/ 0 w 230"/>
                <a:gd name="T3" fmla="*/ 236 h 340"/>
                <a:gd name="T4" fmla="*/ 115 w 230"/>
                <a:gd name="T5" fmla="*/ 303 h 340"/>
                <a:gd name="T6" fmla="*/ 230 w 230"/>
                <a:gd name="T7" fmla="*/ 104 h 340"/>
                <a:gd name="T8" fmla="*/ 115 w 230"/>
                <a:gd name="T9" fmla="*/ 37 h 340"/>
              </a:gdLst>
              <a:ahLst/>
              <a:cxnLst>
                <a:cxn ang="0">
                  <a:pos x="T0" y="T1"/>
                </a:cxn>
                <a:cxn ang="0">
                  <a:pos x="T2" y="T3"/>
                </a:cxn>
                <a:cxn ang="0">
                  <a:pos x="T4" y="T5"/>
                </a:cxn>
                <a:cxn ang="0">
                  <a:pos x="T6" y="T7"/>
                </a:cxn>
                <a:cxn ang="0">
                  <a:pos x="T8" y="T9"/>
                </a:cxn>
              </a:cxnLst>
              <a:rect l="0" t="0" r="r" b="b"/>
              <a:pathLst>
                <a:path w="230" h="340">
                  <a:moveTo>
                    <a:pt x="115" y="37"/>
                  </a:moveTo>
                  <a:cubicBezTo>
                    <a:pt x="51" y="74"/>
                    <a:pt x="0" y="163"/>
                    <a:pt x="0" y="236"/>
                  </a:cubicBezTo>
                  <a:cubicBezTo>
                    <a:pt x="0" y="310"/>
                    <a:pt x="51" y="340"/>
                    <a:pt x="115" y="303"/>
                  </a:cubicBezTo>
                  <a:cubicBezTo>
                    <a:pt x="178" y="266"/>
                    <a:pt x="230" y="177"/>
                    <a:pt x="230" y="104"/>
                  </a:cubicBezTo>
                  <a:cubicBezTo>
                    <a:pt x="230" y="30"/>
                    <a:pt x="178" y="0"/>
                    <a:pt x="115" y="37"/>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6" name="îŝliḓe"/>
            <p:cNvSpPr/>
            <p:nvPr/>
          </p:nvSpPr>
          <p:spPr bwMode="auto">
            <a:xfrm>
              <a:off x="4721225" y="1601788"/>
              <a:ext cx="438150" cy="646113"/>
            </a:xfrm>
            <a:custGeom>
              <a:avLst/>
              <a:gdLst>
                <a:gd name="T0" fmla="*/ 87 w 173"/>
                <a:gd name="T1" fmla="*/ 28 h 256"/>
                <a:gd name="T2" fmla="*/ 0 w 173"/>
                <a:gd name="T3" fmla="*/ 178 h 256"/>
                <a:gd name="T4" fmla="*/ 87 w 173"/>
                <a:gd name="T5" fmla="*/ 228 h 256"/>
                <a:gd name="T6" fmla="*/ 173 w 173"/>
                <a:gd name="T7" fmla="*/ 78 h 256"/>
                <a:gd name="T8" fmla="*/ 87 w 173"/>
                <a:gd name="T9" fmla="*/ 28 h 256"/>
              </a:gdLst>
              <a:ahLst/>
              <a:cxnLst>
                <a:cxn ang="0">
                  <a:pos x="T0" y="T1"/>
                </a:cxn>
                <a:cxn ang="0">
                  <a:pos x="T2" y="T3"/>
                </a:cxn>
                <a:cxn ang="0">
                  <a:pos x="T4" y="T5"/>
                </a:cxn>
                <a:cxn ang="0">
                  <a:pos x="T6" y="T7"/>
                </a:cxn>
                <a:cxn ang="0">
                  <a:pos x="T8" y="T9"/>
                </a:cxn>
              </a:cxnLst>
              <a:rect l="0" t="0" r="r" b="b"/>
              <a:pathLst>
                <a:path w="173" h="256">
                  <a:moveTo>
                    <a:pt x="87" y="28"/>
                  </a:moveTo>
                  <a:cubicBezTo>
                    <a:pt x="39" y="56"/>
                    <a:pt x="0" y="123"/>
                    <a:pt x="0" y="178"/>
                  </a:cubicBezTo>
                  <a:cubicBezTo>
                    <a:pt x="0" y="233"/>
                    <a:pt x="39" y="256"/>
                    <a:pt x="87" y="228"/>
                  </a:cubicBezTo>
                  <a:cubicBezTo>
                    <a:pt x="134" y="200"/>
                    <a:pt x="173" y="133"/>
                    <a:pt x="173" y="78"/>
                  </a:cubicBezTo>
                  <a:cubicBezTo>
                    <a:pt x="173" y="23"/>
                    <a:pt x="134" y="0"/>
                    <a:pt x="87" y="28"/>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7" name="îṣḻîḋé"/>
            <p:cNvSpPr/>
            <p:nvPr/>
          </p:nvSpPr>
          <p:spPr bwMode="auto">
            <a:xfrm>
              <a:off x="4794250" y="1708150"/>
              <a:ext cx="293688" cy="434975"/>
            </a:xfrm>
            <a:custGeom>
              <a:avLst/>
              <a:gdLst>
                <a:gd name="T0" fmla="*/ 58 w 116"/>
                <a:gd name="T1" fmla="*/ 19 h 172"/>
                <a:gd name="T2" fmla="*/ 0 w 116"/>
                <a:gd name="T3" fmla="*/ 119 h 172"/>
                <a:gd name="T4" fmla="*/ 58 w 116"/>
                <a:gd name="T5" fmla="*/ 153 h 172"/>
                <a:gd name="T6" fmla="*/ 116 w 116"/>
                <a:gd name="T7" fmla="*/ 52 h 172"/>
                <a:gd name="T8" fmla="*/ 58 w 116"/>
                <a:gd name="T9" fmla="*/ 19 h 172"/>
              </a:gdLst>
              <a:ahLst/>
              <a:cxnLst>
                <a:cxn ang="0">
                  <a:pos x="T0" y="T1"/>
                </a:cxn>
                <a:cxn ang="0">
                  <a:pos x="T2" y="T3"/>
                </a:cxn>
                <a:cxn ang="0">
                  <a:pos x="T4" y="T5"/>
                </a:cxn>
                <a:cxn ang="0">
                  <a:pos x="T6" y="T7"/>
                </a:cxn>
                <a:cxn ang="0">
                  <a:pos x="T8" y="T9"/>
                </a:cxn>
              </a:cxnLst>
              <a:rect l="0" t="0" r="r" b="b"/>
              <a:pathLst>
                <a:path w="116" h="172">
                  <a:moveTo>
                    <a:pt x="58" y="19"/>
                  </a:moveTo>
                  <a:cubicBezTo>
                    <a:pt x="26" y="37"/>
                    <a:pt x="0" y="82"/>
                    <a:pt x="0" y="119"/>
                  </a:cubicBezTo>
                  <a:cubicBezTo>
                    <a:pt x="0" y="157"/>
                    <a:pt x="26" y="172"/>
                    <a:pt x="58" y="153"/>
                  </a:cubicBezTo>
                  <a:cubicBezTo>
                    <a:pt x="90" y="134"/>
                    <a:pt x="116" y="89"/>
                    <a:pt x="116" y="52"/>
                  </a:cubicBezTo>
                  <a:cubicBezTo>
                    <a:pt x="116" y="15"/>
                    <a:pt x="90" y="0"/>
                    <a:pt x="58" y="19"/>
                  </a:cubicBez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8" name="îṣḷïḍe"/>
            <p:cNvSpPr/>
            <p:nvPr/>
          </p:nvSpPr>
          <p:spPr bwMode="auto">
            <a:xfrm>
              <a:off x="4865688" y="1814513"/>
              <a:ext cx="149225" cy="219075"/>
            </a:xfrm>
            <a:custGeom>
              <a:avLst/>
              <a:gdLst>
                <a:gd name="T0" fmla="*/ 30 w 59"/>
                <a:gd name="T1" fmla="*/ 10 h 87"/>
                <a:gd name="T2" fmla="*/ 0 w 59"/>
                <a:gd name="T3" fmla="*/ 61 h 87"/>
                <a:gd name="T4" fmla="*/ 30 w 59"/>
                <a:gd name="T5" fmla="*/ 78 h 87"/>
                <a:gd name="T6" fmla="*/ 59 w 59"/>
                <a:gd name="T7" fmla="*/ 27 h 87"/>
                <a:gd name="T8" fmla="*/ 30 w 59"/>
                <a:gd name="T9" fmla="*/ 10 h 87"/>
              </a:gdLst>
              <a:ahLst/>
              <a:cxnLst>
                <a:cxn ang="0">
                  <a:pos x="T0" y="T1"/>
                </a:cxn>
                <a:cxn ang="0">
                  <a:pos x="T2" y="T3"/>
                </a:cxn>
                <a:cxn ang="0">
                  <a:pos x="T4" y="T5"/>
                </a:cxn>
                <a:cxn ang="0">
                  <a:pos x="T6" y="T7"/>
                </a:cxn>
                <a:cxn ang="0">
                  <a:pos x="T8" y="T9"/>
                </a:cxn>
              </a:cxnLst>
              <a:rect l="0" t="0" r="r" b="b"/>
              <a:pathLst>
                <a:path w="59" h="87">
                  <a:moveTo>
                    <a:pt x="30" y="10"/>
                  </a:moveTo>
                  <a:cubicBezTo>
                    <a:pt x="13" y="19"/>
                    <a:pt x="0" y="42"/>
                    <a:pt x="0" y="61"/>
                  </a:cubicBezTo>
                  <a:cubicBezTo>
                    <a:pt x="0" y="80"/>
                    <a:pt x="13" y="87"/>
                    <a:pt x="30" y="78"/>
                  </a:cubicBezTo>
                  <a:cubicBezTo>
                    <a:pt x="46" y="69"/>
                    <a:pt x="59" y="46"/>
                    <a:pt x="59" y="27"/>
                  </a:cubicBezTo>
                  <a:cubicBezTo>
                    <a:pt x="59" y="8"/>
                    <a:pt x="46" y="0"/>
                    <a:pt x="30" y="10"/>
                  </a:cubicBez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9" name="ïṥḷíḓè"/>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0" name="ïṣḻídê"/>
            <p:cNvSpPr/>
            <p:nvPr/>
          </p:nvSpPr>
          <p:spPr bwMode="auto">
            <a:xfrm>
              <a:off x="5807075" y="2425700"/>
              <a:ext cx="268288" cy="107950"/>
            </a:xfrm>
            <a:custGeom>
              <a:avLst/>
              <a:gdLst>
                <a:gd name="T0" fmla="*/ 169 w 169"/>
                <a:gd name="T1" fmla="*/ 46 h 68"/>
                <a:gd name="T2" fmla="*/ 66 w 169"/>
                <a:gd name="T3" fmla="*/ 1 h 68"/>
                <a:gd name="T4" fmla="*/ 0 w 169"/>
                <a:gd name="T5" fmla="*/ 0 h 68"/>
                <a:gd name="T6" fmla="*/ 0 w 169"/>
                <a:gd name="T7" fmla="*/ 11 h 68"/>
                <a:gd name="T8" fmla="*/ 99 w 169"/>
                <a:gd name="T9" fmla="*/ 68 h 68"/>
                <a:gd name="T10" fmla="*/ 169 w 169"/>
                <a:gd name="T11" fmla="*/ 57 h 68"/>
                <a:gd name="T12" fmla="*/ 169 w 169"/>
                <a:gd name="T13" fmla="*/ 46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169" y="46"/>
                  </a:moveTo>
                  <a:lnTo>
                    <a:pt x="66" y="1"/>
                  </a:lnTo>
                  <a:lnTo>
                    <a:pt x="0" y="0"/>
                  </a:lnTo>
                  <a:lnTo>
                    <a:pt x="0" y="11"/>
                  </a:lnTo>
                  <a:lnTo>
                    <a:pt x="99" y="68"/>
                  </a:lnTo>
                  <a:lnTo>
                    <a:pt x="169" y="57"/>
                  </a:lnTo>
                  <a:lnTo>
                    <a:pt x="169" y="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1" name="îṣḻiď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2" name="îšľîḑè"/>
            <p:cNvSpPr/>
            <p:nvPr/>
          </p:nvSpPr>
          <p:spPr bwMode="auto">
            <a:xfrm>
              <a:off x="5807075" y="2425700"/>
              <a:ext cx="268288" cy="88900"/>
            </a:xfrm>
            <a:custGeom>
              <a:avLst/>
              <a:gdLst>
                <a:gd name="T0" fmla="*/ 0 w 169"/>
                <a:gd name="T1" fmla="*/ 0 h 56"/>
                <a:gd name="T2" fmla="*/ 66 w 169"/>
                <a:gd name="T3" fmla="*/ 1 h 56"/>
                <a:gd name="T4" fmla="*/ 169 w 169"/>
                <a:gd name="T5" fmla="*/ 46 h 56"/>
                <a:gd name="T6" fmla="*/ 99 w 169"/>
                <a:gd name="T7" fmla="*/ 56 h 56"/>
                <a:gd name="T8" fmla="*/ 0 w 169"/>
                <a:gd name="T9" fmla="*/ 0 h 56"/>
              </a:gdLst>
              <a:ahLst/>
              <a:cxnLst>
                <a:cxn ang="0">
                  <a:pos x="T0" y="T1"/>
                </a:cxn>
                <a:cxn ang="0">
                  <a:pos x="T2" y="T3"/>
                </a:cxn>
                <a:cxn ang="0">
                  <a:pos x="T4" y="T5"/>
                </a:cxn>
                <a:cxn ang="0">
                  <a:pos x="T6" y="T7"/>
                </a:cxn>
                <a:cxn ang="0">
                  <a:pos x="T8" y="T9"/>
                </a:cxn>
              </a:cxnLst>
              <a:rect l="0" t="0" r="r" b="b"/>
              <a:pathLst>
                <a:path w="169" h="56">
                  <a:moveTo>
                    <a:pt x="0" y="0"/>
                  </a:moveTo>
                  <a:lnTo>
                    <a:pt x="66" y="1"/>
                  </a:lnTo>
                  <a:lnTo>
                    <a:pt x="169" y="46"/>
                  </a:lnTo>
                  <a:lnTo>
                    <a:pt x="99"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3" name="îŝlîdé"/>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4" name="ïŝľiḓê"/>
            <p:cNvSpPr/>
            <p:nvPr/>
          </p:nvSpPr>
          <p:spPr bwMode="auto">
            <a:xfrm>
              <a:off x="5997575" y="2498725"/>
              <a:ext cx="77788" cy="25400"/>
            </a:xfrm>
            <a:custGeom>
              <a:avLst/>
              <a:gdLst>
                <a:gd name="T0" fmla="*/ 49 w 49"/>
                <a:gd name="T1" fmla="*/ 0 h 16"/>
                <a:gd name="T2" fmla="*/ 0 w 49"/>
                <a:gd name="T3" fmla="*/ 6 h 16"/>
                <a:gd name="T4" fmla="*/ 16 w 49"/>
                <a:gd name="T5" fmla="*/ 16 h 16"/>
                <a:gd name="T6" fmla="*/ 49 w 49"/>
                <a:gd name="T7" fmla="*/ 11 h 16"/>
                <a:gd name="T8" fmla="*/ 49 w 49"/>
                <a:gd name="T9" fmla="*/ 0 h 16"/>
              </a:gdLst>
              <a:ahLst/>
              <a:cxnLst>
                <a:cxn ang="0">
                  <a:pos x="T0" y="T1"/>
                </a:cxn>
                <a:cxn ang="0">
                  <a:pos x="T2" y="T3"/>
                </a:cxn>
                <a:cxn ang="0">
                  <a:pos x="T4" y="T5"/>
                </a:cxn>
                <a:cxn ang="0">
                  <a:pos x="T6" y="T7"/>
                </a:cxn>
                <a:cxn ang="0">
                  <a:pos x="T8" y="T9"/>
                </a:cxn>
              </a:cxnLst>
              <a:rect l="0" t="0" r="r" b="b"/>
              <a:pathLst>
                <a:path w="49" h="16">
                  <a:moveTo>
                    <a:pt x="49" y="0"/>
                  </a:moveTo>
                  <a:lnTo>
                    <a:pt x="0" y="6"/>
                  </a:lnTo>
                  <a:lnTo>
                    <a:pt x="16" y="16"/>
                  </a:lnTo>
                  <a:lnTo>
                    <a:pt x="49" y="11"/>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5" name="ísḻïḍe"/>
            <p:cNvSpPr/>
            <p:nvPr/>
          </p:nvSpPr>
          <p:spPr bwMode="auto">
            <a:xfrm>
              <a:off x="4918075" y="1892300"/>
              <a:ext cx="182563" cy="153988"/>
            </a:xfrm>
            <a:custGeom>
              <a:avLst/>
              <a:gdLst>
                <a:gd name="T0" fmla="*/ 115 w 115"/>
                <a:gd name="T1" fmla="*/ 22 h 97"/>
                <a:gd name="T2" fmla="*/ 0 w 115"/>
                <a:gd name="T3" fmla="*/ 0 h 97"/>
                <a:gd name="T4" fmla="*/ 0 w 115"/>
                <a:gd name="T5" fmla="*/ 22 h 97"/>
                <a:gd name="T6" fmla="*/ 26 w 115"/>
                <a:gd name="T7" fmla="*/ 97 h 97"/>
                <a:gd name="T8" fmla="*/ 64 w 115"/>
                <a:gd name="T9" fmla="*/ 60 h 97"/>
                <a:gd name="T10" fmla="*/ 115 w 115"/>
                <a:gd name="T11" fmla="*/ 44 h 97"/>
                <a:gd name="T12" fmla="*/ 115 w 115"/>
                <a:gd name="T13" fmla="*/ 22 h 97"/>
              </a:gdLst>
              <a:ahLst/>
              <a:cxnLst>
                <a:cxn ang="0">
                  <a:pos x="T0" y="T1"/>
                </a:cxn>
                <a:cxn ang="0">
                  <a:pos x="T2" y="T3"/>
                </a:cxn>
                <a:cxn ang="0">
                  <a:pos x="T4" y="T5"/>
                </a:cxn>
                <a:cxn ang="0">
                  <a:pos x="T6" y="T7"/>
                </a:cxn>
                <a:cxn ang="0">
                  <a:pos x="T8" y="T9"/>
                </a:cxn>
                <a:cxn ang="0">
                  <a:pos x="T10" y="T11"/>
                </a:cxn>
                <a:cxn ang="0">
                  <a:pos x="T12" y="T13"/>
                </a:cxn>
              </a:cxnLst>
              <a:rect l="0" t="0" r="r" b="b"/>
              <a:pathLst>
                <a:path w="115" h="97">
                  <a:moveTo>
                    <a:pt x="115" y="22"/>
                  </a:moveTo>
                  <a:lnTo>
                    <a:pt x="0" y="0"/>
                  </a:lnTo>
                  <a:lnTo>
                    <a:pt x="0" y="22"/>
                  </a:lnTo>
                  <a:lnTo>
                    <a:pt x="26" y="97"/>
                  </a:lnTo>
                  <a:lnTo>
                    <a:pt x="64" y="60"/>
                  </a:lnTo>
                  <a:lnTo>
                    <a:pt x="115" y="44"/>
                  </a:lnTo>
                  <a:lnTo>
                    <a:pt x="115" y="2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6" name="iṡļiďé"/>
            <p:cNvSpPr/>
            <p:nvPr/>
          </p:nvSpPr>
          <p:spPr bwMode="auto">
            <a:xfrm>
              <a:off x="4918075" y="1892300"/>
              <a:ext cx="182563" cy="119063"/>
            </a:xfrm>
            <a:custGeom>
              <a:avLst/>
              <a:gdLst>
                <a:gd name="T0" fmla="*/ 0 w 115"/>
                <a:gd name="T1" fmla="*/ 0 h 75"/>
                <a:gd name="T2" fmla="*/ 26 w 115"/>
                <a:gd name="T3" fmla="*/ 75 h 75"/>
                <a:gd name="T4" fmla="*/ 64 w 115"/>
                <a:gd name="T5" fmla="*/ 38 h 75"/>
                <a:gd name="T6" fmla="*/ 115 w 115"/>
                <a:gd name="T7" fmla="*/ 22 h 75"/>
                <a:gd name="T8" fmla="*/ 0 w 115"/>
                <a:gd name="T9" fmla="*/ 0 h 75"/>
              </a:gdLst>
              <a:ahLst/>
              <a:cxnLst>
                <a:cxn ang="0">
                  <a:pos x="T0" y="T1"/>
                </a:cxn>
                <a:cxn ang="0">
                  <a:pos x="T2" y="T3"/>
                </a:cxn>
                <a:cxn ang="0">
                  <a:pos x="T4" y="T5"/>
                </a:cxn>
                <a:cxn ang="0">
                  <a:pos x="T6" y="T7"/>
                </a:cxn>
                <a:cxn ang="0">
                  <a:pos x="T8" y="T9"/>
                </a:cxn>
              </a:cxnLst>
              <a:rect l="0" t="0" r="r" b="b"/>
              <a:pathLst>
                <a:path w="115" h="75">
                  <a:moveTo>
                    <a:pt x="0" y="0"/>
                  </a:moveTo>
                  <a:lnTo>
                    <a:pt x="26" y="75"/>
                  </a:lnTo>
                  <a:lnTo>
                    <a:pt x="64" y="38"/>
                  </a:lnTo>
                  <a:lnTo>
                    <a:pt x="115" y="22"/>
                  </a:lnTo>
                  <a:lnTo>
                    <a:pt x="0" y="0"/>
                  </a:lnTo>
                  <a:close/>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7" name="îṥļíḋé"/>
            <p:cNvSpPr/>
            <p:nvPr/>
          </p:nvSpPr>
          <p:spPr bwMode="auto">
            <a:xfrm>
              <a:off x="4959350" y="1952625"/>
              <a:ext cx="60325" cy="93663"/>
            </a:xfrm>
            <a:custGeom>
              <a:avLst/>
              <a:gdLst>
                <a:gd name="T0" fmla="*/ 0 w 38"/>
                <a:gd name="T1" fmla="*/ 37 h 59"/>
                <a:gd name="T2" fmla="*/ 0 w 38"/>
                <a:gd name="T3" fmla="*/ 59 h 59"/>
                <a:gd name="T4" fmla="*/ 38 w 38"/>
                <a:gd name="T5" fmla="*/ 22 h 59"/>
                <a:gd name="T6" fmla="*/ 38 w 38"/>
                <a:gd name="T7" fmla="*/ 0 h 59"/>
                <a:gd name="T8" fmla="*/ 0 w 38"/>
                <a:gd name="T9" fmla="*/ 37 h 59"/>
              </a:gdLst>
              <a:ahLst/>
              <a:cxnLst>
                <a:cxn ang="0">
                  <a:pos x="T0" y="T1"/>
                </a:cxn>
                <a:cxn ang="0">
                  <a:pos x="T2" y="T3"/>
                </a:cxn>
                <a:cxn ang="0">
                  <a:pos x="T4" y="T5"/>
                </a:cxn>
                <a:cxn ang="0">
                  <a:pos x="T6" y="T7"/>
                </a:cxn>
                <a:cxn ang="0">
                  <a:pos x="T8" y="T9"/>
                </a:cxn>
              </a:cxnLst>
              <a:rect l="0" t="0" r="r" b="b"/>
              <a:pathLst>
                <a:path w="38" h="59">
                  <a:moveTo>
                    <a:pt x="0" y="37"/>
                  </a:moveTo>
                  <a:lnTo>
                    <a:pt x="0" y="59"/>
                  </a:lnTo>
                  <a:lnTo>
                    <a:pt x="38" y="22"/>
                  </a:lnTo>
                  <a:lnTo>
                    <a:pt x="38" y="0"/>
                  </a:lnTo>
                  <a:lnTo>
                    <a:pt x="0" y="37"/>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8" name="ï$ḻíďê"/>
            <p:cNvSpPr/>
            <p:nvPr/>
          </p:nvSpPr>
          <p:spPr bwMode="auto">
            <a:xfrm>
              <a:off x="5019675" y="1927225"/>
              <a:ext cx="80963" cy="60325"/>
            </a:xfrm>
            <a:custGeom>
              <a:avLst/>
              <a:gdLst>
                <a:gd name="T0" fmla="*/ 0 w 51"/>
                <a:gd name="T1" fmla="*/ 16 h 38"/>
                <a:gd name="T2" fmla="*/ 51 w 51"/>
                <a:gd name="T3" fmla="*/ 0 h 38"/>
                <a:gd name="T4" fmla="*/ 51 w 51"/>
                <a:gd name="T5" fmla="*/ 22 h 38"/>
                <a:gd name="T6" fmla="*/ 0 w 51"/>
                <a:gd name="T7" fmla="*/ 38 h 38"/>
                <a:gd name="T8" fmla="*/ 0 w 51"/>
                <a:gd name="T9" fmla="*/ 16 h 38"/>
              </a:gdLst>
              <a:ahLst/>
              <a:cxnLst>
                <a:cxn ang="0">
                  <a:pos x="T0" y="T1"/>
                </a:cxn>
                <a:cxn ang="0">
                  <a:pos x="T2" y="T3"/>
                </a:cxn>
                <a:cxn ang="0">
                  <a:pos x="T4" y="T5"/>
                </a:cxn>
                <a:cxn ang="0">
                  <a:pos x="T6" y="T7"/>
                </a:cxn>
                <a:cxn ang="0">
                  <a:pos x="T8" y="T9"/>
                </a:cxn>
              </a:cxnLst>
              <a:rect l="0" t="0" r="r" b="b"/>
              <a:pathLst>
                <a:path w="51" h="38">
                  <a:moveTo>
                    <a:pt x="0" y="16"/>
                  </a:moveTo>
                  <a:lnTo>
                    <a:pt x="51" y="0"/>
                  </a:lnTo>
                  <a:lnTo>
                    <a:pt x="51" y="22"/>
                  </a:lnTo>
                  <a:lnTo>
                    <a:pt x="0" y="38"/>
                  </a:lnTo>
                  <a:lnTo>
                    <a:pt x="0" y="1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9" name="iśļíḑè"/>
            <p:cNvSpPr/>
            <p:nvPr/>
          </p:nvSpPr>
          <p:spPr bwMode="auto">
            <a:xfrm>
              <a:off x="5002213" y="1951038"/>
              <a:ext cx="1065213" cy="641350"/>
            </a:xfrm>
            <a:custGeom>
              <a:avLst/>
              <a:gdLst>
                <a:gd name="T0" fmla="*/ 11 w 421"/>
                <a:gd name="T1" fmla="*/ 1 h 254"/>
                <a:gd name="T2" fmla="*/ 6 w 421"/>
                <a:gd name="T3" fmla="*/ 1 h 254"/>
                <a:gd name="T4" fmla="*/ 0 w 421"/>
                <a:gd name="T5" fmla="*/ 13 h 254"/>
                <a:gd name="T6" fmla="*/ 2 w 421"/>
                <a:gd name="T7" fmla="*/ 17 h 254"/>
                <a:gd name="T8" fmla="*/ 2 w 421"/>
                <a:gd name="T9" fmla="*/ 17 h 254"/>
                <a:gd name="T10" fmla="*/ 411 w 421"/>
                <a:gd name="T11" fmla="*/ 254 h 254"/>
                <a:gd name="T12" fmla="*/ 421 w 421"/>
                <a:gd name="T13" fmla="*/ 237 h 254"/>
                <a:gd name="T14" fmla="*/ 11 w 421"/>
                <a:gd name="T15" fmla="*/ 1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1" h="254">
                  <a:moveTo>
                    <a:pt x="11" y="1"/>
                  </a:moveTo>
                  <a:cubicBezTo>
                    <a:pt x="10" y="0"/>
                    <a:pt x="8" y="0"/>
                    <a:pt x="6" y="1"/>
                  </a:cubicBezTo>
                  <a:cubicBezTo>
                    <a:pt x="3" y="3"/>
                    <a:pt x="0" y="8"/>
                    <a:pt x="0" y="13"/>
                  </a:cubicBezTo>
                  <a:cubicBezTo>
                    <a:pt x="0" y="15"/>
                    <a:pt x="1" y="16"/>
                    <a:pt x="2" y="17"/>
                  </a:cubicBezTo>
                  <a:cubicBezTo>
                    <a:pt x="2" y="17"/>
                    <a:pt x="2" y="17"/>
                    <a:pt x="2" y="17"/>
                  </a:cubicBezTo>
                  <a:cubicBezTo>
                    <a:pt x="411" y="254"/>
                    <a:pt x="411" y="254"/>
                    <a:pt x="411" y="254"/>
                  </a:cubicBezTo>
                  <a:cubicBezTo>
                    <a:pt x="421" y="237"/>
                    <a:pt x="421" y="237"/>
                    <a:pt x="421" y="237"/>
                  </a:cubicBezTo>
                  <a:cubicBezTo>
                    <a:pt x="11" y="1"/>
                    <a:pt x="11" y="1"/>
                    <a:pt x="11" y="1"/>
                  </a:cubicBezTo>
                </a:path>
              </a:pathLst>
            </a:custGeom>
            <a:solidFill>
              <a:srgbClr val="455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0" name="íṥḻiḓê"/>
            <p:cNvSpPr/>
            <p:nvPr/>
          </p:nvSpPr>
          <p:spPr bwMode="auto">
            <a:xfrm>
              <a:off x="5002213" y="1968500"/>
              <a:ext cx="1050925" cy="623888"/>
            </a:xfrm>
            <a:custGeom>
              <a:avLst/>
              <a:gdLst>
                <a:gd name="T0" fmla="*/ 1 w 415"/>
                <a:gd name="T1" fmla="*/ 0 h 247"/>
                <a:gd name="T2" fmla="*/ 0 w 415"/>
                <a:gd name="T3" fmla="*/ 6 h 247"/>
                <a:gd name="T4" fmla="*/ 2 w 415"/>
                <a:gd name="T5" fmla="*/ 10 h 247"/>
                <a:gd name="T6" fmla="*/ 2 w 415"/>
                <a:gd name="T7" fmla="*/ 10 h 247"/>
                <a:gd name="T8" fmla="*/ 411 w 415"/>
                <a:gd name="T9" fmla="*/ 247 h 247"/>
                <a:gd name="T10" fmla="*/ 415 w 415"/>
                <a:gd name="T11" fmla="*/ 239 h 247"/>
                <a:gd name="T12" fmla="*/ 1 w 415"/>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15" h="247">
                  <a:moveTo>
                    <a:pt x="1" y="0"/>
                  </a:moveTo>
                  <a:cubicBezTo>
                    <a:pt x="0" y="2"/>
                    <a:pt x="0" y="4"/>
                    <a:pt x="0" y="6"/>
                  </a:cubicBezTo>
                  <a:cubicBezTo>
                    <a:pt x="0" y="8"/>
                    <a:pt x="1" y="9"/>
                    <a:pt x="2" y="10"/>
                  </a:cubicBezTo>
                  <a:cubicBezTo>
                    <a:pt x="2" y="10"/>
                    <a:pt x="2" y="10"/>
                    <a:pt x="2" y="10"/>
                  </a:cubicBezTo>
                  <a:cubicBezTo>
                    <a:pt x="411" y="247"/>
                    <a:pt x="411" y="247"/>
                    <a:pt x="411" y="247"/>
                  </a:cubicBezTo>
                  <a:cubicBezTo>
                    <a:pt x="415" y="239"/>
                    <a:pt x="415" y="239"/>
                    <a:pt x="415" y="239"/>
                  </a:cubicBezTo>
                  <a:cubicBezTo>
                    <a:pt x="1" y="0"/>
                    <a:pt x="1" y="0"/>
                    <a:pt x="1" y="0"/>
                  </a:cubicBezTo>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1" name="íšľíḍè"/>
            <p:cNvSpPr/>
            <p:nvPr/>
          </p:nvSpPr>
          <p:spPr bwMode="auto">
            <a:xfrm>
              <a:off x="6037263" y="2544763"/>
              <a:ext cx="36513" cy="50800"/>
            </a:xfrm>
            <a:custGeom>
              <a:avLst/>
              <a:gdLst>
                <a:gd name="T0" fmla="*/ 7 w 14"/>
                <a:gd name="T1" fmla="*/ 3 h 20"/>
                <a:gd name="T2" fmla="*/ 0 w 14"/>
                <a:gd name="T3" fmla="*/ 14 h 20"/>
                <a:gd name="T4" fmla="*/ 7 w 14"/>
                <a:gd name="T5" fmla="*/ 18 h 20"/>
                <a:gd name="T6" fmla="*/ 14 w 14"/>
                <a:gd name="T7" fmla="*/ 7 h 20"/>
                <a:gd name="T8" fmla="*/ 7 w 14"/>
                <a:gd name="T9" fmla="*/ 3 h 20"/>
              </a:gdLst>
              <a:ahLst/>
              <a:cxnLst>
                <a:cxn ang="0">
                  <a:pos x="T0" y="T1"/>
                </a:cxn>
                <a:cxn ang="0">
                  <a:pos x="T2" y="T3"/>
                </a:cxn>
                <a:cxn ang="0">
                  <a:pos x="T4" y="T5"/>
                </a:cxn>
                <a:cxn ang="0">
                  <a:pos x="T6" y="T7"/>
                </a:cxn>
                <a:cxn ang="0">
                  <a:pos x="T8" y="T9"/>
                </a:cxn>
              </a:cxnLst>
              <a:rect l="0" t="0" r="r" b="b"/>
              <a:pathLst>
                <a:path w="14" h="20">
                  <a:moveTo>
                    <a:pt x="7" y="3"/>
                  </a:moveTo>
                  <a:cubicBezTo>
                    <a:pt x="3" y="5"/>
                    <a:pt x="0" y="10"/>
                    <a:pt x="0" y="14"/>
                  </a:cubicBezTo>
                  <a:cubicBezTo>
                    <a:pt x="0" y="19"/>
                    <a:pt x="3" y="20"/>
                    <a:pt x="7" y="18"/>
                  </a:cubicBezTo>
                  <a:cubicBezTo>
                    <a:pt x="11" y="16"/>
                    <a:pt x="14" y="11"/>
                    <a:pt x="14" y="7"/>
                  </a:cubicBezTo>
                  <a:cubicBezTo>
                    <a:pt x="14" y="2"/>
                    <a:pt x="11" y="0"/>
                    <a:pt x="7"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2" name="ïṩḷîḓè"/>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3" name="ïṡľïḍé"/>
            <p:cNvSpPr/>
            <p:nvPr/>
          </p:nvSpPr>
          <p:spPr bwMode="auto">
            <a:xfrm>
              <a:off x="5797550" y="2430463"/>
              <a:ext cx="157163" cy="174625"/>
            </a:xfrm>
            <a:custGeom>
              <a:avLst/>
              <a:gdLst>
                <a:gd name="T0" fmla="*/ 99 w 99"/>
                <a:gd name="T1" fmla="*/ 69 h 110"/>
                <a:gd name="T2" fmla="*/ 99 w 99"/>
                <a:gd name="T3" fmla="*/ 69 h 110"/>
                <a:gd name="T4" fmla="*/ 99 w 99"/>
                <a:gd name="T5" fmla="*/ 57 h 110"/>
                <a:gd name="T6" fmla="*/ 0 w 99"/>
                <a:gd name="T7" fmla="*/ 0 h 110"/>
                <a:gd name="T8" fmla="*/ 0 w 99"/>
                <a:gd name="T9" fmla="*/ 11 h 110"/>
                <a:gd name="T10" fmla="*/ 5 w 99"/>
                <a:gd name="T11" fmla="*/ 49 h 110"/>
                <a:gd name="T12" fmla="*/ 80 w 99"/>
                <a:gd name="T13" fmla="*/ 110 h 110"/>
                <a:gd name="T14" fmla="*/ 99 w 99"/>
                <a:gd name="T15" fmla="*/ 69 h 110"/>
                <a:gd name="T16" fmla="*/ 99 w 99"/>
                <a:gd name="T17" fmla="*/ 6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0">
                  <a:moveTo>
                    <a:pt x="99" y="69"/>
                  </a:moveTo>
                  <a:lnTo>
                    <a:pt x="99" y="69"/>
                  </a:lnTo>
                  <a:lnTo>
                    <a:pt x="99" y="57"/>
                  </a:lnTo>
                  <a:lnTo>
                    <a:pt x="0" y="0"/>
                  </a:lnTo>
                  <a:lnTo>
                    <a:pt x="0" y="11"/>
                  </a:lnTo>
                  <a:lnTo>
                    <a:pt x="5" y="49"/>
                  </a:lnTo>
                  <a:lnTo>
                    <a:pt x="80" y="110"/>
                  </a:lnTo>
                  <a:lnTo>
                    <a:pt x="99" y="69"/>
                  </a:lnTo>
                  <a:lnTo>
                    <a:pt x="99"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4" name="iSlïḑe"/>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5" name="îŝḷíḓè"/>
            <p:cNvSpPr/>
            <p:nvPr/>
          </p:nvSpPr>
          <p:spPr bwMode="auto">
            <a:xfrm>
              <a:off x="5797550" y="2430463"/>
              <a:ext cx="7938" cy="77788"/>
            </a:xfrm>
            <a:custGeom>
              <a:avLst/>
              <a:gdLst>
                <a:gd name="T0" fmla="*/ 0 w 5"/>
                <a:gd name="T1" fmla="*/ 0 h 49"/>
                <a:gd name="T2" fmla="*/ 0 w 5"/>
                <a:gd name="T3" fmla="*/ 11 h 49"/>
                <a:gd name="T4" fmla="*/ 5 w 5"/>
                <a:gd name="T5" fmla="*/ 49 h 49"/>
                <a:gd name="T6" fmla="*/ 5 w 5"/>
                <a:gd name="T7" fmla="*/ 37 h 49"/>
                <a:gd name="T8" fmla="*/ 0 w 5"/>
                <a:gd name="T9" fmla="*/ 0 h 49"/>
              </a:gdLst>
              <a:ahLst/>
              <a:cxnLst>
                <a:cxn ang="0">
                  <a:pos x="T0" y="T1"/>
                </a:cxn>
                <a:cxn ang="0">
                  <a:pos x="T2" y="T3"/>
                </a:cxn>
                <a:cxn ang="0">
                  <a:pos x="T4" y="T5"/>
                </a:cxn>
                <a:cxn ang="0">
                  <a:pos x="T6" y="T7"/>
                </a:cxn>
                <a:cxn ang="0">
                  <a:pos x="T8" y="T9"/>
                </a:cxn>
              </a:cxnLst>
              <a:rect l="0" t="0" r="r" b="b"/>
              <a:pathLst>
                <a:path w="5" h="49">
                  <a:moveTo>
                    <a:pt x="0" y="0"/>
                  </a:moveTo>
                  <a:lnTo>
                    <a:pt x="0" y="11"/>
                  </a:lnTo>
                  <a:lnTo>
                    <a:pt x="5" y="49"/>
                  </a:lnTo>
                  <a:lnTo>
                    <a:pt x="5"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6" name="ïŝḷïdè"/>
            <p:cNvSpPr/>
            <p:nvPr/>
          </p:nvSpPr>
          <p:spPr bwMode="auto">
            <a:xfrm>
              <a:off x="5954713" y="2540000"/>
              <a:ext cx="1588" cy="15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7" name="iṩḷîḑè"/>
            <p:cNvSpPr/>
            <p:nvPr/>
          </p:nvSpPr>
          <p:spPr bwMode="auto">
            <a:xfrm>
              <a:off x="5954713" y="254000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8" name="íṣľiḑe"/>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close/>
                </a:path>
              </a:pathLst>
            </a:custGeom>
            <a:solidFill>
              <a:srgbClr val="1FB2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79" name="ïṡ1íďê"/>
            <p:cNvSpPr/>
            <p:nvPr/>
          </p:nvSpPr>
          <p:spPr bwMode="auto">
            <a:xfrm>
              <a:off x="5924550" y="2520950"/>
              <a:ext cx="30163" cy="84138"/>
            </a:xfrm>
            <a:custGeom>
              <a:avLst/>
              <a:gdLst>
                <a:gd name="T0" fmla="*/ 19 w 19"/>
                <a:gd name="T1" fmla="*/ 0 h 53"/>
                <a:gd name="T2" fmla="*/ 0 w 19"/>
                <a:gd name="T3" fmla="*/ 40 h 53"/>
                <a:gd name="T4" fmla="*/ 0 w 19"/>
                <a:gd name="T5" fmla="*/ 53 h 53"/>
                <a:gd name="T6" fmla="*/ 19 w 19"/>
                <a:gd name="T7" fmla="*/ 12 h 53"/>
                <a:gd name="T8" fmla="*/ 19 w 19"/>
                <a:gd name="T9" fmla="*/ 12 h 53"/>
                <a:gd name="T10" fmla="*/ 19 w 19"/>
                <a:gd name="T11" fmla="*/ 12 h 53"/>
                <a:gd name="T12" fmla="*/ 19 w 19"/>
                <a:gd name="T13" fmla="*/ 12 h 53"/>
                <a:gd name="T14" fmla="*/ 19 w 19"/>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3">
                  <a:moveTo>
                    <a:pt x="19" y="0"/>
                  </a:moveTo>
                  <a:lnTo>
                    <a:pt x="0" y="40"/>
                  </a:lnTo>
                  <a:lnTo>
                    <a:pt x="0" y="53"/>
                  </a:lnTo>
                  <a:lnTo>
                    <a:pt x="19" y="12"/>
                  </a:lnTo>
                  <a:lnTo>
                    <a:pt x="19" y="12"/>
                  </a:lnTo>
                  <a:lnTo>
                    <a:pt x="19" y="12"/>
                  </a:lnTo>
                  <a:lnTo>
                    <a:pt x="19" y="12"/>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0" name="îṡlíḓé"/>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close/>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1" name="íṥḷíďe"/>
            <p:cNvSpPr/>
            <p:nvPr/>
          </p:nvSpPr>
          <p:spPr bwMode="auto">
            <a:xfrm>
              <a:off x="5805488" y="2489200"/>
              <a:ext cx="119063" cy="115888"/>
            </a:xfrm>
            <a:custGeom>
              <a:avLst/>
              <a:gdLst>
                <a:gd name="T0" fmla="*/ 0 w 75"/>
                <a:gd name="T1" fmla="*/ 0 h 73"/>
                <a:gd name="T2" fmla="*/ 0 w 75"/>
                <a:gd name="T3" fmla="*/ 0 h 73"/>
                <a:gd name="T4" fmla="*/ 0 w 75"/>
                <a:gd name="T5" fmla="*/ 12 h 73"/>
                <a:gd name="T6" fmla="*/ 75 w 75"/>
                <a:gd name="T7" fmla="*/ 73 h 73"/>
                <a:gd name="T8" fmla="*/ 75 w 75"/>
                <a:gd name="T9" fmla="*/ 60 h 73"/>
                <a:gd name="T10" fmla="*/ 0 w 75"/>
                <a:gd name="T11" fmla="*/ 0 h 73"/>
              </a:gdLst>
              <a:ahLst/>
              <a:cxnLst>
                <a:cxn ang="0">
                  <a:pos x="T0" y="T1"/>
                </a:cxn>
                <a:cxn ang="0">
                  <a:pos x="T2" y="T3"/>
                </a:cxn>
                <a:cxn ang="0">
                  <a:pos x="T4" y="T5"/>
                </a:cxn>
                <a:cxn ang="0">
                  <a:pos x="T6" y="T7"/>
                </a:cxn>
                <a:cxn ang="0">
                  <a:pos x="T8" y="T9"/>
                </a:cxn>
                <a:cxn ang="0">
                  <a:pos x="T10" y="T11"/>
                </a:cxn>
              </a:cxnLst>
              <a:rect l="0" t="0" r="r" b="b"/>
              <a:pathLst>
                <a:path w="75" h="73">
                  <a:moveTo>
                    <a:pt x="0" y="0"/>
                  </a:moveTo>
                  <a:lnTo>
                    <a:pt x="0" y="0"/>
                  </a:lnTo>
                  <a:lnTo>
                    <a:pt x="0" y="12"/>
                  </a:lnTo>
                  <a:lnTo>
                    <a:pt x="75" y="73"/>
                  </a:lnTo>
                  <a:lnTo>
                    <a:pt x="75" y="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2" name="ïSliďê"/>
            <p:cNvSpPr/>
            <p:nvPr/>
          </p:nvSpPr>
          <p:spPr bwMode="auto">
            <a:xfrm>
              <a:off x="4254500" y="2973388"/>
              <a:ext cx="468313" cy="655638"/>
            </a:xfrm>
            <a:custGeom>
              <a:avLst/>
              <a:gdLst>
                <a:gd name="T0" fmla="*/ 17 w 185"/>
                <a:gd name="T1" fmla="*/ 67 h 259"/>
                <a:gd name="T2" fmla="*/ 122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6"/>
                    <a:pt x="122" y="6"/>
                    <a:pt x="122"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3" name="ïṩļïḓe"/>
            <p:cNvSpPr/>
            <p:nvPr/>
          </p:nvSpPr>
          <p:spPr bwMode="auto">
            <a:xfrm>
              <a:off x="4370388" y="3041650"/>
              <a:ext cx="352425" cy="587375"/>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7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2"/>
                    <a:pt x="0" y="84"/>
                    <a:pt x="0" y="95"/>
                  </a:cubicBezTo>
                  <a:cubicBezTo>
                    <a:pt x="0" y="217"/>
                    <a:pt x="0" y="217"/>
                    <a:pt x="0" y="217"/>
                  </a:cubicBezTo>
                  <a:cubicBezTo>
                    <a:pt x="0" y="228"/>
                    <a:pt x="8" y="232"/>
                    <a:pt x="17" y="227"/>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4" name="îṡlîḍè"/>
            <p:cNvSpPr/>
            <p:nvPr/>
          </p:nvSpPr>
          <p:spPr bwMode="auto">
            <a:xfrm>
              <a:off x="4254500" y="3522663"/>
              <a:ext cx="17463" cy="50800"/>
            </a:xfrm>
            <a:custGeom>
              <a:avLst/>
              <a:gdLst>
                <a:gd name="T0" fmla="*/ 0 w 7"/>
                <a:gd name="T1" fmla="*/ 0 h 20"/>
                <a:gd name="T2" fmla="*/ 0 w 7"/>
                <a:gd name="T3" fmla="*/ 0 h 20"/>
                <a:gd name="T4" fmla="*/ 7 w 7"/>
                <a:gd name="T5" fmla="*/ 20 h 20"/>
                <a:gd name="T6" fmla="*/ 7 w 7"/>
                <a:gd name="T7" fmla="*/ 20 h 20"/>
                <a:gd name="T8" fmla="*/ 0 w 7"/>
                <a:gd name="T9" fmla="*/ 0 h 20"/>
              </a:gdLst>
              <a:ahLst/>
              <a:cxnLst>
                <a:cxn ang="0">
                  <a:pos x="T0" y="T1"/>
                </a:cxn>
                <a:cxn ang="0">
                  <a:pos x="T2" y="T3"/>
                </a:cxn>
                <a:cxn ang="0">
                  <a:pos x="T4" y="T5"/>
                </a:cxn>
                <a:cxn ang="0">
                  <a:pos x="T6" y="T7"/>
                </a:cxn>
                <a:cxn ang="0">
                  <a:pos x="T8" y="T9"/>
                </a:cxn>
              </a:cxnLst>
              <a:rect l="0" t="0" r="r" b="b"/>
              <a:pathLst>
                <a:path w="7" h="20">
                  <a:moveTo>
                    <a:pt x="0" y="0"/>
                  </a:moveTo>
                  <a:cubicBezTo>
                    <a:pt x="0" y="0"/>
                    <a:pt x="0" y="0"/>
                    <a:pt x="0" y="0"/>
                  </a:cubicBezTo>
                  <a:cubicBezTo>
                    <a:pt x="0" y="7"/>
                    <a:pt x="3" y="14"/>
                    <a:pt x="7" y="20"/>
                  </a:cubicBezTo>
                  <a:cubicBezTo>
                    <a:pt x="7" y="20"/>
                    <a:pt x="7" y="20"/>
                    <a:pt x="7" y="20"/>
                  </a:cubicBezTo>
                  <a:cubicBezTo>
                    <a:pt x="3" y="14"/>
                    <a:pt x="0" y="7"/>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5" name="íṩḷïḋé"/>
            <p:cNvSpPr/>
            <p:nvPr/>
          </p:nvSpPr>
          <p:spPr bwMode="auto">
            <a:xfrm>
              <a:off x="4271963" y="3573463"/>
              <a:ext cx="98425" cy="50800"/>
            </a:xfrm>
            <a:custGeom>
              <a:avLst/>
              <a:gdLst>
                <a:gd name="T0" fmla="*/ 0 w 39"/>
                <a:gd name="T1" fmla="*/ 0 h 20"/>
                <a:gd name="T2" fmla="*/ 0 w 39"/>
                <a:gd name="T3" fmla="*/ 0 h 20"/>
                <a:gd name="T4" fmla="*/ 10 w 39"/>
                <a:gd name="T5" fmla="*/ 9 h 20"/>
                <a:gd name="T6" fmla="*/ 23 w 39"/>
                <a:gd name="T7" fmla="*/ 17 h 20"/>
                <a:gd name="T8" fmla="*/ 39 w 39"/>
                <a:gd name="T9" fmla="*/ 20 h 20"/>
                <a:gd name="T10" fmla="*/ 23 w 39"/>
                <a:gd name="T11" fmla="*/ 17 h 20"/>
                <a:gd name="T12" fmla="*/ 10 w 39"/>
                <a:gd name="T13" fmla="*/ 9 h 20"/>
                <a:gd name="T14" fmla="*/ 0 w 39"/>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0" y="0"/>
                  </a:moveTo>
                  <a:cubicBezTo>
                    <a:pt x="0" y="0"/>
                    <a:pt x="0" y="0"/>
                    <a:pt x="0" y="0"/>
                  </a:cubicBezTo>
                  <a:cubicBezTo>
                    <a:pt x="3" y="4"/>
                    <a:pt x="6" y="7"/>
                    <a:pt x="10" y="9"/>
                  </a:cubicBezTo>
                  <a:cubicBezTo>
                    <a:pt x="23" y="17"/>
                    <a:pt x="23" y="17"/>
                    <a:pt x="23" y="17"/>
                  </a:cubicBezTo>
                  <a:cubicBezTo>
                    <a:pt x="27" y="19"/>
                    <a:pt x="33" y="20"/>
                    <a:pt x="39" y="20"/>
                  </a:cubicBezTo>
                  <a:cubicBezTo>
                    <a:pt x="33" y="20"/>
                    <a:pt x="27" y="19"/>
                    <a:pt x="23" y="17"/>
                  </a:cubicBezTo>
                  <a:cubicBezTo>
                    <a:pt x="10" y="9"/>
                    <a:pt x="10" y="9"/>
                    <a:pt x="10" y="9"/>
                  </a:cubicBezTo>
                  <a:cubicBezTo>
                    <a:pt x="6" y="7"/>
                    <a:pt x="3" y="4"/>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6" name="iŝļïḋê"/>
            <p:cNvSpPr/>
            <p:nvPr/>
          </p:nvSpPr>
          <p:spPr bwMode="auto">
            <a:xfrm>
              <a:off x="4254500" y="3173413"/>
              <a:ext cx="152400" cy="450850"/>
            </a:xfrm>
            <a:custGeom>
              <a:avLst/>
              <a:gdLst>
                <a:gd name="T0" fmla="*/ 5 w 60"/>
                <a:gd name="T1" fmla="*/ 0 h 178"/>
                <a:gd name="T2" fmla="*/ 0 w 60"/>
                <a:gd name="T3" fmla="*/ 16 h 178"/>
                <a:gd name="T4" fmla="*/ 0 w 60"/>
                <a:gd name="T5" fmla="*/ 138 h 178"/>
                <a:gd name="T6" fmla="*/ 7 w 60"/>
                <a:gd name="T7" fmla="*/ 158 h 178"/>
                <a:gd name="T8" fmla="*/ 17 w 60"/>
                <a:gd name="T9" fmla="*/ 167 h 178"/>
                <a:gd name="T10" fmla="*/ 30 w 60"/>
                <a:gd name="T11" fmla="*/ 175 h 178"/>
                <a:gd name="T12" fmla="*/ 46 w 60"/>
                <a:gd name="T13" fmla="*/ 178 h 178"/>
                <a:gd name="T14" fmla="*/ 46 w 60"/>
                <a:gd name="T15" fmla="*/ 178 h 178"/>
                <a:gd name="T16" fmla="*/ 60 w 60"/>
                <a:gd name="T17" fmla="*/ 176 h 178"/>
                <a:gd name="T18" fmla="*/ 55 w 60"/>
                <a:gd name="T19" fmla="*/ 177 h 178"/>
                <a:gd name="T20" fmla="*/ 46 w 60"/>
                <a:gd name="T21" fmla="*/ 165 h 178"/>
                <a:gd name="T22" fmla="*/ 46 w 60"/>
                <a:gd name="T23" fmla="*/ 43 h 178"/>
                <a:gd name="T24" fmla="*/ 46 w 60"/>
                <a:gd name="T25" fmla="*/ 43 h 178"/>
                <a:gd name="T26" fmla="*/ 46 w 60"/>
                <a:gd name="T27" fmla="*/ 43 h 178"/>
                <a:gd name="T28" fmla="*/ 51 w 60"/>
                <a:gd name="T29" fmla="*/ 27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5"/>
                    <a:pt x="3" y="152"/>
                    <a:pt x="7" y="158"/>
                  </a:cubicBezTo>
                  <a:cubicBezTo>
                    <a:pt x="10" y="162"/>
                    <a:pt x="13" y="165"/>
                    <a:pt x="17" y="167"/>
                  </a:cubicBezTo>
                  <a:cubicBezTo>
                    <a:pt x="30" y="175"/>
                    <a:pt x="30" y="175"/>
                    <a:pt x="30" y="175"/>
                  </a:cubicBezTo>
                  <a:cubicBezTo>
                    <a:pt x="34" y="177"/>
                    <a:pt x="40" y="178"/>
                    <a:pt x="46" y="178"/>
                  </a:cubicBezTo>
                  <a:cubicBezTo>
                    <a:pt x="46" y="178"/>
                    <a:pt x="46" y="178"/>
                    <a:pt x="46" y="178"/>
                  </a:cubicBezTo>
                  <a:cubicBezTo>
                    <a:pt x="51" y="178"/>
                    <a:pt x="56" y="178"/>
                    <a:pt x="60"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8"/>
                    <a:pt x="48" y="32"/>
                    <a:pt x="51" y="27"/>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7" name="îşḷíḍé"/>
            <p:cNvSpPr/>
            <p:nvPr/>
          </p:nvSpPr>
          <p:spPr bwMode="auto">
            <a:xfrm>
              <a:off x="4370388" y="3241675"/>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8" name="ïŝļíḍé"/>
            <p:cNvSpPr/>
            <p:nvPr/>
          </p:nvSpPr>
          <p:spPr bwMode="auto">
            <a:xfrm>
              <a:off x="4614863" y="2979738"/>
              <a:ext cx="39688" cy="12700"/>
            </a:xfrm>
            <a:custGeom>
              <a:avLst/>
              <a:gdLst>
                <a:gd name="T0" fmla="*/ 0 w 16"/>
                <a:gd name="T1" fmla="*/ 0 h 5"/>
                <a:gd name="T2" fmla="*/ 13 w 16"/>
                <a:gd name="T3" fmla="*/ 4 h 5"/>
                <a:gd name="T4" fmla="*/ 16 w 16"/>
                <a:gd name="T5" fmla="*/ 5 h 5"/>
                <a:gd name="T6" fmla="*/ 13 w 16"/>
                <a:gd name="T7" fmla="*/ 4 h 5"/>
                <a:gd name="T8" fmla="*/ 0 w 16"/>
                <a:gd name="T9" fmla="*/ 0 h 5"/>
              </a:gdLst>
              <a:ahLst/>
              <a:cxnLst>
                <a:cxn ang="0">
                  <a:pos x="T0" y="T1"/>
                </a:cxn>
                <a:cxn ang="0">
                  <a:pos x="T2" y="T3"/>
                </a:cxn>
                <a:cxn ang="0">
                  <a:pos x="T4" y="T5"/>
                </a:cxn>
                <a:cxn ang="0">
                  <a:pos x="T6" y="T7"/>
                </a:cxn>
                <a:cxn ang="0">
                  <a:pos x="T8" y="T9"/>
                </a:cxn>
              </a:cxnLst>
              <a:rect l="0" t="0" r="r" b="b"/>
              <a:pathLst>
                <a:path w="16" h="5">
                  <a:moveTo>
                    <a:pt x="0" y="0"/>
                  </a:moveTo>
                  <a:cubicBezTo>
                    <a:pt x="5" y="0"/>
                    <a:pt x="10" y="1"/>
                    <a:pt x="13" y="4"/>
                  </a:cubicBezTo>
                  <a:cubicBezTo>
                    <a:pt x="16" y="5"/>
                    <a:pt x="16" y="5"/>
                    <a:pt x="16" y="5"/>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89" name="íŝļiḑè"/>
            <p:cNvSpPr/>
            <p:nvPr/>
          </p:nvSpPr>
          <p:spPr bwMode="auto">
            <a:xfrm>
              <a:off x="4267200" y="2979738"/>
              <a:ext cx="455613" cy="261938"/>
            </a:xfrm>
            <a:custGeom>
              <a:avLst/>
              <a:gdLst>
                <a:gd name="T0" fmla="*/ 134 w 180"/>
                <a:gd name="T1" fmla="*/ 0 h 104"/>
                <a:gd name="T2" fmla="*/ 117 w 180"/>
                <a:gd name="T3" fmla="*/ 4 h 104"/>
                <a:gd name="T4" fmla="*/ 12 w 180"/>
                <a:gd name="T5" fmla="*/ 65 h 104"/>
                <a:gd name="T6" fmla="*/ 0 w 180"/>
                <a:gd name="T7" fmla="*/ 77 h 104"/>
                <a:gd name="T8" fmla="*/ 46 w 180"/>
                <a:gd name="T9" fmla="*/ 104 h 104"/>
                <a:gd name="T10" fmla="*/ 57 w 180"/>
                <a:gd name="T11" fmla="*/ 92 h 104"/>
                <a:gd name="T12" fmla="*/ 57 w 180"/>
                <a:gd name="T13" fmla="*/ 92 h 104"/>
                <a:gd name="T14" fmla="*/ 57 w 180"/>
                <a:gd name="T15" fmla="*/ 92 h 104"/>
                <a:gd name="T16" fmla="*/ 58 w 180"/>
                <a:gd name="T17" fmla="*/ 91 h 104"/>
                <a:gd name="T18" fmla="*/ 164 w 180"/>
                <a:gd name="T19" fmla="*/ 30 h 104"/>
                <a:gd name="T20" fmla="*/ 171 w 180"/>
                <a:gd name="T21" fmla="*/ 28 h 104"/>
                <a:gd name="T22" fmla="*/ 180 w 180"/>
                <a:gd name="T23" fmla="*/ 37 h 104"/>
                <a:gd name="T24" fmla="*/ 164 w 180"/>
                <a:gd name="T25" fmla="*/ 11 h 104"/>
                <a:gd name="T26" fmla="*/ 153 w 180"/>
                <a:gd name="T27" fmla="*/ 5 h 104"/>
                <a:gd name="T28" fmla="*/ 150 w 180"/>
                <a:gd name="T29" fmla="*/ 4 h 104"/>
                <a:gd name="T30" fmla="*/ 137 w 180"/>
                <a:gd name="T31" fmla="*/ 0 h 104"/>
                <a:gd name="T32" fmla="*/ 134 w 180"/>
                <a:gd name="T3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04">
                  <a:moveTo>
                    <a:pt x="134" y="0"/>
                  </a:moveTo>
                  <a:cubicBezTo>
                    <a:pt x="128" y="0"/>
                    <a:pt x="122" y="1"/>
                    <a:pt x="117" y="4"/>
                  </a:cubicBezTo>
                  <a:cubicBezTo>
                    <a:pt x="12" y="65"/>
                    <a:pt x="12" y="65"/>
                    <a:pt x="12" y="65"/>
                  </a:cubicBezTo>
                  <a:cubicBezTo>
                    <a:pt x="7" y="67"/>
                    <a:pt x="3" y="72"/>
                    <a:pt x="0" y="77"/>
                  </a:cubicBezTo>
                  <a:cubicBezTo>
                    <a:pt x="46" y="104"/>
                    <a:pt x="46" y="104"/>
                    <a:pt x="46" y="104"/>
                  </a:cubicBezTo>
                  <a:cubicBezTo>
                    <a:pt x="49" y="99"/>
                    <a:pt x="53" y="94"/>
                    <a:pt x="57" y="92"/>
                  </a:cubicBezTo>
                  <a:cubicBezTo>
                    <a:pt x="57" y="92"/>
                    <a:pt x="57" y="92"/>
                    <a:pt x="57" y="92"/>
                  </a:cubicBezTo>
                  <a:cubicBezTo>
                    <a:pt x="57" y="92"/>
                    <a:pt x="57" y="92"/>
                    <a:pt x="57" y="92"/>
                  </a:cubicBezTo>
                  <a:cubicBezTo>
                    <a:pt x="58" y="92"/>
                    <a:pt x="58" y="91"/>
                    <a:pt x="58" y="91"/>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3" y="5"/>
                    <a:pt x="153" y="5"/>
                    <a:pt x="153" y="5"/>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0" name="îš1ídè"/>
            <p:cNvSpPr/>
            <p:nvPr/>
          </p:nvSpPr>
          <p:spPr bwMode="auto">
            <a:xfrm>
              <a:off x="4411663" y="3049588"/>
              <a:ext cx="311150" cy="161925"/>
            </a:xfrm>
            <a:custGeom>
              <a:avLst/>
              <a:gdLst>
                <a:gd name="T0" fmla="*/ 0 w 123"/>
                <a:gd name="T1" fmla="*/ 64 h 64"/>
                <a:gd name="T2" fmla="*/ 0 w 123"/>
                <a:gd name="T3" fmla="*/ 64 h 64"/>
                <a:gd name="T4" fmla="*/ 0 w 123"/>
                <a:gd name="T5" fmla="*/ 64 h 64"/>
                <a:gd name="T6" fmla="*/ 114 w 123"/>
                <a:gd name="T7" fmla="*/ 0 h 64"/>
                <a:gd name="T8" fmla="*/ 107 w 123"/>
                <a:gd name="T9" fmla="*/ 2 h 64"/>
                <a:gd name="T10" fmla="*/ 1 w 123"/>
                <a:gd name="T11" fmla="*/ 63 h 64"/>
                <a:gd name="T12" fmla="*/ 0 w 123"/>
                <a:gd name="T13" fmla="*/ 64 h 64"/>
                <a:gd name="T14" fmla="*/ 1 w 123"/>
                <a:gd name="T15" fmla="*/ 63 h 64"/>
                <a:gd name="T16" fmla="*/ 107 w 123"/>
                <a:gd name="T17" fmla="*/ 2 h 64"/>
                <a:gd name="T18" fmla="*/ 114 w 123"/>
                <a:gd name="T19" fmla="*/ 0 h 64"/>
                <a:gd name="T20" fmla="*/ 123 w 123"/>
                <a:gd name="T21" fmla="*/ 9 h 64"/>
                <a:gd name="T22" fmla="*/ 123 w 123"/>
                <a:gd name="T23" fmla="*/ 9 h 64"/>
                <a:gd name="T24" fmla="*/ 114 w 123"/>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64">
                  <a:moveTo>
                    <a:pt x="0" y="64"/>
                  </a:moveTo>
                  <a:cubicBezTo>
                    <a:pt x="0" y="64"/>
                    <a:pt x="0" y="64"/>
                    <a:pt x="0" y="64"/>
                  </a:cubicBezTo>
                  <a:cubicBezTo>
                    <a:pt x="0" y="64"/>
                    <a:pt x="0" y="64"/>
                    <a:pt x="0" y="64"/>
                  </a:cubicBezTo>
                  <a:moveTo>
                    <a:pt x="114" y="0"/>
                  </a:moveTo>
                  <a:cubicBezTo>
                    <a:pt x="112" y="0"/>
                    <a:pt x="109" y="1"/>
                    <a:pt x="107" y="2"/>
                  </a:cubicBezTo>
                  <a:cubicBezTo>
                    <a:pt x="1" y="63"/>
                    <a:pt x="1" y="63"/>
                    <a:pt x="1" y="63"/>
                  </a:cubicBezTo>
                  <a:cubicBezTo>
                    <a:pt x="1" y="63"/>
                    <a:pt x="1" y="64"/>
                    <a:pt x="0" y="64"/>
                  </a:cubicBezTo>
                  <a:cubicBezTo>
                    <a:pt x="1" y="64"/>
                    <a:pt x="1" y="63"/>
                    <a:pt x="1" y="63"/>
                  </a:cubicBezTo>
                  <a:cubicBezTo>
                    <a:pt x="107" y="2"/>
                    <a:pt x="107" y="2"/>
                    <a:pt x="107" y="2"/>
                  </a:cubicBezTo>
                  <a:cubicBezTo>
                    <a:pt x="109" y="1"/>
                    <a:pt x="112" y="0"/>
                    <a:pt x="114" y="0"/>
                  </a:cubicBezTo>
                  <a:cubicBezTo>
                    <a:pt x="119" y="0"/>
                    <a:pt x="122" y="3"/>
                    <a:pt x="123" y="9"/>
                  </a:cubicBezTo>
                  <a:cubicBezTo>
                    <a:pt x="123" y="9"/>
                    <a:pt x="123" y="9"/>
                    <a:pt x="123" y="9"/>
                  </a:cubicBezTo>
                  <a:cubicBezTo>
                    <a:pt x="122" y="3"/>
                    <a:pt x="119" y="0"/>
                    <a:pt x="11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1" name="íṧḷîďe"/>
            <p:cNvSpPr/>
            <p:nvPr/>
          </p:nvSpPr>
          <p:spPr bwMode="auto">
            <a:xfrm>
              <a:off x="4440238" y="3173413"/>
              <a:ext cx="214313" cy="327025"/>
            </a:xfrm>
            <a:custGeom>
              <a:avLst/>
              <a:gdLst>
                <a:gd name="T0" fmla="*/ 66 w 85"/>
                <a:gd name="T1" fmla="*/ 75 h 129"/>
                <a:gd name="T2" fmla="*/ 76 w 85"/>
                <a:gd name="T3" fmla="*/ 25 h 129"/>
                <a:gd name="T4" fmla="*/ 85 w 85"/>
                <a:gd name="T5" fmla="*/ 8 h 129"/>
                <a:gd name="T6" fmla="*/ 75 w 85"/>
                <a:gd name="T7" fmla="*/ 17 h 129"/>
                <a:gd name="T8" fmla="*/ 83 w 85"/>
                <a:gd name="T9" fmla="*/ 0 h 129"/>
                <a:gd name="T10" fmla="*/ 72 w 85"/>
                <a:gd name="T11" fmla="*/ 12 h 129"/>
                <a:gd name="T12" fmla="*/ 59 w 85"/>
                <a:gd name="T13" fmla="*/ 12 h 129"/>
                <a:gd name="T14" fmla="*/ 42 w 85"/>
                <a:gd name="T15" fmla="*/ 50 h 129"/>
                <a:gd name="T16" fmla="*/ 6 w 85"/>
                <a:gd name="T17" fmla="*/ 47 h 129"/>
                <a:gd name="T18" fmla="*/ 12 w 85"/>
                <a:gd name="T19" fmla="*/ 74 h 129"/>
                <a:gd name="T20" fmla="*/ 4 w 85"/>
                <a:gd name="T21" fmla="*/ 76 h 129"/>
                <a:gd name="T22" fmla="*/ 18 w 85"/>
                <a:gd name="T23" fmla="*/ 91 h 129"/>
                <a:gd name="T24" fmla="*/ 10 w 85"/>
                <a:gd name="T25" fmla="*/ 96 h 129"/>
                <a:gd name="T26" fmla="*/ 26 w 85"/>
                <a:gd name="T27" fmla="*/ 103 h 129"/>
                <a:gd name="T28" fmla="*/ 0 w 85"/>
                <a:gd name="T29" fmla="*/ 127 h 129"/>
                <a:gd name="T30" fmla="*/ 27 w 85"/>
                <a:gd name="T31" fmla="*/ 122 h 129"/>
                <a:gd name="T32" fmla="*/ 66 w 85"/>
                <a:gd name="T33" fmla="*/ 7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29">
                  <a:moveTo>
                    <a:pt x="66" y="75"/>
                  </a:moveTo>
                  <a:cubicBezTo>
                    <a:pt x="73" y="58"/>
                    <a:pt x="77" y="40"/>
                    <a:pt x="76" y="25"/>
                  </a:cubicBezTo>
                  <a:cubicBezTo>
                    <a:pt x="80" y="19"/>
                    <a:pt x="83" y="14"/>
                    <a:pt x="85" y="8"/>
                  </a:cubicBezTo>
                  <a:cubicBezTo>
                    <a:pt x="82" y="11"/>
                    <a:pt x="79" y="14"/>
                    <a:pt x="75" y="17"/>
                  </a:cubicBezTo>
                  <a:cubicBezTo>
                    <a:pt x="79" y="12"/>
                    <a:pt x="81" y="6"/>
                    <a:pt x="83" y="0"/>
                  </a:cubicBezTo>
                  <a:cubicBezTo>
                    <a:pt x="79" y="4"/>
                    <a:pt x="76" y="8"/>
                    <a:pt x="72" y="12"/>
                  </a:cubicBezTo>
                  <a:cubicBezTo>
                    <a:pt x="69" y="9"/>
                    <a:pt x="64" y="9"/>
                    <a:pt x="59" y="12"/>
                  </a:cubicBezTo>
                  <a:cubicBezTo>
                    <a:pt x="48" y="18"/>
                    <a:pt x="40" y="37"/>
                    <a:pt x="42" y="50"/>
                  </a:cubicBezTo>
                  <a:cubicBezTo>
                    <a:pt x="28" y="57"/>
                    <a:pt x="15" y="56"/>
                    <a:pt x="6" y="47"/>
                  </a:cubicBezTo>
                  <a:cubicBezTo>
                    <a:pt x="2" y="60"/>
                    <a:pt x="4" y="72"/>
                    <a:pt x="12" y="74"/>
                  </a:cubicBezTo>
                  <a:cubicBezTo>
                    <a:pt x="9" y="76"/>
                    <a:pt x="6" y="76"/>
                    <a:pt x="4" y="76"/>
                  </a:cubicBezTo>
                  <a:cubicBezTo>
                    <a:pt x="4" y="87"/>
                    <a:pt x="9" y="94"/>
                    <a:pt x="18" y="91"/>
                  </a:cubicBezTo>
                  <a:cubicBezTo>
                    <a:pt x="15" y="93"/>
                    <a:pt x="13" y="95"/>
                    <a:pt x="10" y="96"/>
                  </a:cubicBezTo>
                  <a:cubicBezTo>
                    <a:pt x="12" y="104"/>
                    <a:pt x="18" y="107"/>
                    <a:pt x="26" y="103"/>
                  </a:cubicBezTo>
                  <a:cubicBezTo>
                    <a:pt x="19" y="115"/>
                    <a:pt x="10" y="123"/>
                    <a:pt x="0" y="127"/>
                  </a:cubicBezTo>
                  <a:cubicBezTo>
                    <a:pt x="8" y="129"/>
                    <a:pt x="17" y="128"/>
                    <a:pt x="27" y="122"/>
                  </a:cubicBezTo>
                  <a:cubicBezTo>
                    <a:pt x="44" y="112"/>
                    <a:pt x="57" y="94"/>
                    <a:pt x="66"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2" name="íšlîḋê"/>
            <p:cNvSpPr/>
            <p:nvPr/>
          </p:nvSpPr>
          <p:spPr bwMode="auto">
            <a:xfrm>
              <a:off x="5641975" y="2973388"/>
              <a:ext cx="469900" cy="655638"/>
            </a:xfrm>
            <a:custGeom>
              <a:avLst/>
              <a:gdLst>
                <a:gd name="T0" fmla="*/ 17 w 185"/>
                <a:gd name="T1" fmla="*/ 67 h 259"/>
                <a:gd name="T2" fmla="*/ 123 w 185"/>
                <a:gd name="T3" fmla="*/ 6 h 259"/>
                <a:gd name="T4" fmla="*/ 155 w 185"/>
                <a:gd name="T5" fmla="*/ 6 h 259"/>
                <a:gd name="T6" fmla="*/ 169 w 185"/>
                <a:gd name="T7" fmla="*/ 13 h 259"/>
                <a:gd name="T8" fmla="*/ 185 w 185"/>
                <a:gd name="T9" fmla="*/ 42 h 259"/>
                <a:gd name="T10" fmla="*/ 185 w 185"/>
                <a:gd name="T11" fmla="*/ 164 h 259"/>
                <a:gd name="T12" fmla="*/ 169 w 185"/>
                <a:gd name="T13" fmla="*/ 192 h 259"/>
                <a:gd name="T14" fmla="*/ 63 w 185"/>
                <a:gd name="T15" fmla="*/ 254 h 259"/>
                <a:gd name="T16" fmla="*/ 30 w 185"/>
                <a:gd name="T17" fmla="*/ 254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6"/>
                    <a:pt x="123" y="6"/>
                    <a:pt x="123" y="6"/>
                  </a:cubicBezTo>
                  <a:cubicBezTo>
                    <a:pt x="132" y="0"/>
                    <a:pt x="146" y="0"/>
                    <a:pt x="155" y="6"/>
                  </a:cubicBezTo>
                  <a:cubicBezTo>
                    <a:pt x="169" y="13"/>
                    <a:pt x="169" y="13"/>
                    <a:pt x="169" y="13"/>
                  </a:cubicBezTo>
                  <a:cubicBezTo>
                    <a:pt x="178" y="19"/>
                    <a:pt x="185" y="31"/>
                    <a:pt x="185" y="42"/>
                  </a:cubicBezTo>
                  <a:cubicBezTo>
                    <a:pt x="185" y="164"/>
                    <a:pt x="185" y="164"/>
                    <a:pt x="185" y="164"/>
                  </a:cubicBezTo>
                  <a:cubicBezTo>
                    <a:pt x="185" y="174"/>
                    <a:pt x="178" y="187"/>
                    <a:pt x="169" y="192"/>
                  </a:cubicBezTo>
                  <a:cubicBezTo>
                    <a:pt x="63" y="254"/>
                    <a:pt x="63" y="254"/>
                    <a:pt x="63" y="254"/>
                  </a:cubicBezTo>
                  <a:cubicBezTo>
                    <a:pt x="54" y="259"/>
                    <a:pt x="39" y="259"/>
                    <a:pt x="30" y="254"/>
                  </a:cubicBezTo>
                  <a:cubicBezTo>
                    <a:pt x="17" y="246"/>
                    <a:pt x="17" y="246"/>
                    <a:pt x="17" y="246"/>
                  </a:cubicBezTo>
                  <a:cubicBezTo>
                    <a:pt x="8" y="241"/>
                    <a:pt x="0" y="228"/>
                    <a:pt x="0" y="217"/>
                  </a:cubicBezTo>
                  <a:cubicBezTo>
                    <a:pt x="0" y="95"/>
                    <a:pt x="0" y="95"/>
                    <a:pt x="0" y="95"/>
                  </a:cubicBezTo>
                  <a:cubicBezTo>
                    <a:pt x="0" y="85"/>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3" name="íś1îḑê"/>
            <p:cNvSpPr/>
            <p:nvPr/>
          </p:nvSpPr>
          <p:spPr bwMode="auto">
            <a:xfrm>
              <a:off x="5761038" y="3041650"/>
              <a:ext cx="350838" cy="587375"/>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7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2"/>
                    <a:pt x="0" y="84"/>
                    <a:pt x="0" y="95"/>
                  </a:cubicBezTo>
                  <a:cubicBezTo>
                    <a:pt x="0" y="217"/>
                    <a:pt x="0" y="217"/>
                    <a:pt x="0" y="217"/>
                  </a:cubicBezTo>
                  <a:cubicBezTo>
                    <a:pt x="0" y="228"/>
                    <a:pt x="7" y="232"/>
                    <a:pt x="16" y="227"/>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4" name="ïS1iḓé"/>
            <p:cNvSpPr/>
            <p:nvPr/>
          </p:nvSpPr>
          <p:spPr bwMode="auto">
            <a:xfrm>
              <a:off x="6002338" y="2979738"/>
              <a:ext cx="42863" cy="14288"/>
            </a:xfrm>
            <a:custGeom>
              <a:avLst/>
              <a:gdLst>
                <a:gd name="T0" fmla="*/ 0 w 17"/>
                <a:gd name="T1" fmla="*/ 0 h 6"/>
                <a:gd name="T2" fmla="*/ 13 w 17"/>
                <a:gd name="T3" fmla="*/ 4 h 6"/>
                <a:gd name="T4" fmla="*/ 17 w 17"/>
                <a:gd name="T5" fmla="*/ 6 h 6"/>
                <a:gd name="T6" fmla="*/ 13 w 17"/>
                <a:gd name="T7" fmla="*/ 4 h 6"/>
                <a:gd name="T8" fmla="*/ 0 w 17"/>
                <a:gd name="T9" fmla="*/ 0 h 6"/>
              </a:gdLst>
              <a:ahLst/>
              <a:cxnLst>
                <a:cxn ang="0">
                  <a:pos x="T0" y="T1"/>
                </a:cxn>
                <a:cxn ang="0">
                  <a:pos x="T2" y="T3"/>
                </a:cxn>
                <a:cxn ang="0">
                  <a:pos x="T4" y="T5"/>
                </a:cxn>
                <a:cxn ang="0">
                  <a:pos x="T6" y="T7"/>
                </a:cxn>
                <a:cxn ang="0">
                  <a:pos x="T8" y="T9"/>
                </a:cxn>
              </a:cxnLst>
              <a:rect l="0" t="0" r="r" b="b"/>
              <a:pathLst>
                <a:path w="17" h="6">
                  <a:moveTo>
                    <a:pt x="0" y="0"/>
                  </a:moveTo>
                  <a:cubicBezTo>
                    <a:pt x="5" y="0"/>
                    <a:pt x="10" y="1"/>
                    <a:pt x="13" y="4"/>
                  </a:cubicBezTo>
                  <a:cubicBezTo>
                    <a:pt x="17" y="6"/>
                    <a:pt x="17" y="6"/>
                    <a:pt x="17" y="6"/>
                  </a:cubicBezTo>
                  <a:cubicBezTo>
                    <a:pt x="13" y="4"/>
                    <a:pt x="13" y="4"/>
                    <a:pt x="13" y="4"/>
                  </a:cubicBezTo>
                  <a:cubicBezTo>
                    <a:pt x="10" y="1"/>
                    <a:pt x="5"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5" name="iS1iḍè"/>
            <p:cNvSpPr/>
            <p:nvPr/>
          </p:nvSpPr>
          <p:spPr bwMode="auto">
            <a:xfrm>
              <a:off x="5654675" y="2979738"/>
              <a:ext cx="457200" cy="261938"/>
            </a:xfrm>
            <a:custGeom>
              <a:avLst/>
              <a:gdLst>
                <a:gd name="T0" fmla="*/ 134 w 180"/>
                <a:gd name="T1" fmla="*/ 0 h 104"/>
                <a:gd name="T2" fmla="*/ 118 w 180"/>
                <a:gd name="T3" fmla="*/ 4 h 104"/>
                <a:gd name="T4" fmla="*/ 12 w 180"/>
                <a:gd name="T5" fmla="*/ 65 h 104"/>
                <a:gd name="T6" fmla="*/ 0 w 180"/>
                <a:gd name="T7" fmla="*/ 77 h 104"/>
                <a:gd name="T8" fmla="*/ 11 w 180"/>
                <a:gd name="T9" fmla="*/ 83 h 104"/>
                <a:gd name="T10" fmla="*/ 46 w 180"/>
                <a:gd name="T11" fmla="*/ 104 h 104"/>
                <a:gd name="T12" fmla="*/ 58 w 180"/>
                <a:gd name="T13" fmla="*/ 91 h 104"/>
                <a:gd name="T14" fmla="*/ 147 w 180"/>
                <a:gd name="T15" fmla="*/ 40 h 104"/>
                <a:gd name="T16" fmla="*/ 164 w 180"/>
                <a:gd name="T17" fmla="*/ 30 h 104"/>
                <a:gd name="T18" fmla="*/ 171 w 180"/>
                <a:gd name="T19" fmla="*/ 28 h 104"/>
                <a:gd name="T20" fmla="*/ 180 w 180"/>
                <a:gd name="T21" fmla="*/ 37 h 104"/>
                <a:gd name="T22" fmla="*/ 164 w 180"/>
                <a:gd name="T23" fmla="*/ 11 h 104"/>
                <a:gd name="T24" fmla="*/ 154 w 180"/>
                <a:gd name="T25" fmla="*/ 6 h 104"/>
                <a:gd name="T26" fmla="*/ 150 w 180"/>
                <a:gd name="T27" fmla="*/ 4 h 104"/>
                <a:gd name="T28" fmla="*/ 137 w 180"/>
                <a:gd name="T29" fmla="*/ 0 h 104"/>
                <a:gd name="T30" fmla="*/ 134 w 18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04">
                  <a:moveTo>
                    <a:pt x="134" y="0"/>
                  </a:moveTo>
                  <a:cubicBezTo>
                    <a:pt x="128" y="0"/>
                    <a:pt x="122" y="1"/>
                    <a:pt x="118" y="4"/>
                  </a:cubicBezTo>
                  <a:cubicBezTo>
                    <a:pt x="12" y="65"/>
                    <a:pt x="12" y="65"/>
                    <a:pt x="12" y="65"/>
                  </a:cubicBezTo>
                  <a:cubicBezTo>
                    <a:pt x="7" y="67"/>
                    <a:pt x="3" y="72"/>
                    <a:pt x="0" y="77"/>
                  </a:cubicBezTo>
                  <a:cubicBezTo>
                    <a:pt x="11" y="83"/>
                    <a:pt x="11" y="83"/>
                    <a:pt x="11" y="83"/>
                  </a:cubicBezTo>
                  <a:cubicBezTo>
                    <a:pt x="46" y="104"/>
                    <a:pt x="46" y="104"/>
                    <a:pt x="46" y="104"/>
                  </a:cubicBezTo>
                  <a:cubicBezTo>
                    <a:pt x="49" y="99"/>
                    <a:pt x="53" y="94"/>
                    <a:pt x="58" y="91"/>
                  </a:cubicBezTo>
                  <a:cubicBezTo>
                    <a:pt x="147" y="40"/>
                    <a:pt x="147" y="40"/>
                    <a:pt x="147" y="40"/>
                  </a:cubicBezTo>
                  <a:cubicBezTo>
                    <a:pt x="164" y="30"/>
                    <a:pt x="164" y="30"/>
                    <a:pt x="164" y="30"/>
                  </a:cubicBezTo>
                  <a:cubicBezTo>
                    <a:pt x="166" y="29"/>
                    <a:pt x="169" y="28"/>
                    <a:pt x="171" y="28"/>
                  </a:cubicBezTo>
                  <a:cubicBezTo>
                    <a:pt x="176" y="28"/>
                    <a:pt x="179" y="31"/>
                    <a:pt x="180" y="37"/>
                  </a:cubicBezTo>
                  <a:cubicBezTo>
                    <a:pt x="179" y="27"/>
                    <a:pt x="172" y="16"/>
                    <a:pt x="164" y="11"/>
                  </a:cubicBezTo>
                  <a:cubicBezTo>
                    <a:pt x="154" y="6"/>
                    <a:pt x="154" y="6"/>
                    <a:pt x="154" y="6"/>
                  </a:cubicBezTo>
                  <a:cubicBezTo>
                    <a:pt x="150" y="4"/>
                    <a:pt x="150" y="4"/>
                    <a:pt x="150" y="4"/>
                  </a:cubicBezTo>
                  <a:cubicBezTo>
                    <a:pt x="147" y="1"/>
                    <a:pt x="142" y="0"/>
                    <a:pt x="137" y="0"/>
                  </a:cubicBezTo>
                  <a:cubicBezTo>
                    <a:pt x="136" y="0"/>
                    <a:pt x="135"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6" name="ï$ḻídé"/>
            <p:cNvSpPr/>
            <p:nvPr/>
          </p:nvSpPr>
          <p:spPr bwMode="auto">
            <a:xfrm>
              <a:off x="6027738" y="3049588"/>
              <a:ext cx="84138" cy="30163"/>
            </a:xfrm>
            <a:custGeom>
              <a:avLst/>
              <a:gdLst>
                <a:gd name="T0" fmla="*/ 24 w 33"/>
                <a:gd name="T1" fmla="*/ 0 h 12"/>
                <a:gd name="T2" fmla="*/ 17 w 33"/>
                <a:gd name="T3" fmla="*/ 2 h 12"/>
                <a:gd name="T4" fmla="*/ 0 w 33"/>
                <a:gd name="T5" fmla="*/ 12 h 12"/>
                <a:gd name="T6" fmla="*/ 17 w 33"/>
                <a:gd name="T7" fmla="*/ 2 h 12"/>
                <a:gd name="T8" fmla="*/ 24 w 33"/>
                <a:gd name="T9" fmla="*/ 0 h 12"/>
                <a:gd name="T10" fmla="*/ 33 w 33"/>
                <a:gd name="T11" fmla="*/ 9 h 12"/>
                <a:gd name="T12" fmla="*/ 33 w 33"/>
                <a:gd name="T13" fmla="*/ 9 h 12"/>
                <a:gd name="T14" fmla="*/ 24 w 33"/>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24" y="0"/>
                  </a:moveTo>
                  <a:cubicBezTo>
                    <a:pt x="22" y="0"/>
                    <a:pt x="19" y="1"/>
                    <a:pt x="17" y="2"/>
                  </a:cubicBezTo>
                  <a:cubicBezTo>
                    <a:pt x="0" y="12"/>
                    <a:pt x="0" y="12"/>
                    <a:pt x="0" y="12"/>
                  </a:cubicBezTo>
                  <a:cubicBezTo>
                    <a:pt x="17" y="2"/>
                    <a:pt x="17" y="2"/>
                    <a:pt x="17" y="2"/>
                  </a:cubicBezTo>
                  <a:cubicBezTo>
                    <a:pt x="19" y="1"/>
                    <a:pt x="22" y="0"/>
                    <a:pt x="24" y="0"/>
                  </a:cubicBezTo>
                  <a:cubicBezTo>
                    <a:pt x="29" y="0"/>
                    <a:pt x="32" y="3"/>
                    <a:pt x="33" y="9"/>
                  </a:cubicBezTo>
                  <a:cubicBezTo>
                    <a:pt x="33" y="9"/>
                    <a:pt x="33" y="9"/>
                    <a:pt x="33" y="9"/>
                  </a:cubicBezTo>
                  <a:cubicBezTo>
                    <a:pt x="32" y="3"/>
                    <a:pt x="29" y="0"/>
                    <a:pt x="2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7" name="îṩḷíďé"/>
            <p:cNvSpPr/>
            <p:nvPr/>
          </p:nvSpPr>
          <p:spPr bwMode="auto">
            <a:xfrm>
              <a:off x="5641975" y="3173413"/>
              <a:ext cx="12700" cy="41275"/>
            </a:xfrm>
            <a:custGeom>
              <a:avLst/>
              <a:gdLst>
                <a:gd name="T0" fmla="*/ 5 w 5"/>
                <a:gd name="T1" fmla="*/ 0 h 16"/>
                <a:gd name="T2" fmla="*/ 0 w 5"/>
                <a:gd name="T3" fmla="*/ 16 h 16"/>
                <a:gd name="T4" fmla="*/ 0 w 5"/>
                <a:gd name="T5" fmla="*/ 16 h 16"/>
                <a:gd name="T6" fmla="*/ 5 w 5"/>
                <a:gd name="T7" fmla="*/ 0 h 16"/>
                <a:gd name="T8" fmla="*/ 5 w 5"/>
                <a:gd name="T9" fmla="*/ 0 h 16"/>
              </a:gdLst>
              <a:ahLst/>
              <a:cxnLst>
                <a:cxn ang="0">
                  <a:pos x="T0" y="T1"/>
                </a:cxn>
                <a:cxn ang="0">
                  <a:pos x="T2" y="T3"/>
                </a:cxn>
                <a:cxn ang="0">
                  <a:pos x="T4" y="T5"/>
                </a:cxn>
                <a:cxn ang="0">
                  <a:pos x="T6" y="T7"/>
                </a:cxn>
                <a:cxn ang="0">
                  <a:pos x="T8" y="T9"/>
                </a:cxn>
              </a:cxnLst>
              <a:rect l="0" t="0" r="r" b="b"/>
              <a:pathLst>
                <a:path w="5" h="16">
                  <a:moveTo>
                    <a:pt x="5" y="0"/>
                  </a:moveTo>
                  <a:cubicBezTo>
                    <a:pt x="2" y="5"/>
                    <a:pt x="0" y="11"/>
                    <a:pt x="0" y="16"/>
                  </a:cubicBezTo>
                  <a:cubicBezTo>
                    <a:pt x="0" y="16"/>
                    <a:pt x="0" y="16"/>
                    <a:pt x="0" y="16"/>
                  </a:cubicBezTo>
                  <a:cubicBezTo>
                    <a:pt x="0" y="11"/>
                    <a:pt x="2" y="5"/>
                    <a:pt x="5" y="0"/>
                  </a:cubicBezTo>
                  <a:cubicBezTo>
                    <a:pt x="5" y="0"/>
                    <a:pt x="5" y="0"/>
                    <a:pt x="5"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8" name="íŝļïďè"/>
            <p:cNvSpPr/>
            <p:nvPr/>
          </p:nvSpPr>
          <p:spPr bwMode="auto">
            <a:xfrm>
              <a:off x="5641975" y="3173413"/>
              <a:ext cx="152400" cy="450850"/>
            </a:xfrm>
            <a:custGeom>
              <a:avLst/>
              <a:gdLst>
                <a:gd name="T0" fmla="*/ 5 w 60"/>
                <a:gd name="T1" fmla="*/ 0 h 178"/>
                <a:gd name="T2" fmla="*/ 0 w 60"/>
                <a:gd name="T3" fmla="*/ 16 h 178"/>
                <a:gd name="T4" fmla="*/ 0 w 60"/>
                <a:gd name="T5" fmla="*/ 138 h 178"/>
                <a:gd name="T6" fmla="*/ 17 w 60"/>
                <a:gd name="T7" fmla="*/ 167 h 178"/>
                <a:gd name="T8" fmla="*/ 30 w 60"/>
                <a:gd name="T9" fmla="*/ 175 h 178"/>
                <a:gd name="T10" fmla="*/ 46 w 60"/>
                <a:gd name="T11" fmla="*/ 178 h 178"/>
                <a:gd name="T12" fmla="*/ 60 w 60"/>
                <a:gd name="T13" fmla="*/ 176 h 178"/>
                <a:gd name="T14" fmla="*/ 56 w 60"/>
                <a:gd name="T15" fmla="*/ 177 h 178"/>
                <a:gd name="T16" fmla="*/ 47 w 60"/>
                <a:gd name="T17" fmla="*/ 165 h 178"/>
                <a:gd name="T18" fmla="*/ 47 w 60"/>
                <a:gd name="T19" fmla="*/ 43 h 178"/>
                <a:gd name="T20" fmla="*/ 47 w 60"/>
                <a:gd name="T21" fmla="*/ 36 h 178"/>
                <a:gd name="T22" fmla="*/ 51 w 60"/>
                <a:gd name="T23" fmla="*/ 27 h 178"/>
                <a:gd name="T24" fmla="*/ 51 w 60"/>
                <a:gd name="T25" fmla="*/ 27 h 178"/>
                <a:gd name="T26" fmla="*/ 51 w 60"/>
                <a:gd name="T27" fmla="*/ 27 h 178"/>
                <a:gd name="T28" fmla="*/ 16 w 60"/>
                <a:gd name="T29" fmla="*/ 6 h 178"/>
                <a:gd name="T30" fmla="*/ 5 w 60"/>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78">
                  <a:moveTo>
                    <a:pt x="5" y="0"/>
                  </a:moveTo>
                  <a:cubicBezTo>
                    <a:pt x="2" y="5"/>
                    <a:pt x="0" y="11"/>
                    <a:pt x="0" y="16"/>
                  </a:cubicBezTo>
                  <a:cubicBezTo>
                    <a:pt x="0" y="138"/>
                    <a:pt x="0" y="138"/>
                    <a:pt x="0" y="138"/>
                  </a:cubicBezTo>
                  <a:cubicBezTo>
                    <a:pt x="0" y="149"/>
                    <a:pt x="8" y="162"/>
                    <a:pt x="17" y="167"/>
                  </a:cubicBezTo>
                  <a:cubicBezTo>
                    <a:pt x="30" y="175"/>
                    <a:pt x="30" y="175"/>
                    <a:pt x="30" y="175"/>
                  </a:cubicBezTo>
                  <a:cubicBezTo>
                    <a:pt x="35" y="177"/>
                    <a:pt x="41" y="178"/>
                    <a:pt x="46" y="178"/>
                  </a:cubicBezTo>
                  <a:cubicBezTo>
                    <a:pt x="51" y="178"/>
                    <a:pt x="56" y="178"/>
                    <a:pt x="60" y="176"/>
                  </a:cubicBezTo>
                  <a:cubicBezTo>
                    <a:pt x="58" y="177"/>
                    <a:pt x="57" y="177"/>
                    <a:pt x="56" y="177"/>
                  </a:cubicBezTo>
                  <a:cubicBezTo>
                    <a:pt x="50" y="177"/>
                    <a:pt x="47" y="172"/>
                    <a:pt x="47" y="165"/>
                  </a:cubicBezTo>
                  <a:cubicBezTo>
                    <a:pt x="47" y="43"/>
                    <a:pt x="47" y="43"/>
                    <a:pt x="47" y="43"/>
                  </a:cubicBezTo>
                  <a:cubicBezTo>
                    <a:pt x="47" y="41"/>
                    <a:pt x="47" y="38"/>
                    <a:pt x="47" y="36"/>
                  </a:cubicBezTo>
                  <a:cubicBezTo>
                    <a:pt x="48" y="33"/>
                    <a:pt x="50" y="30"/>
                    <a:pt x="51" y="27"/>
                  </a:cubicBezTo>
                  <a:cubicBezTo>
                    <a:pt x="51" y="27"/>
                    <a:pt x="51" y="27"/>
                    <a:pt x="51" y="27"/>
                  </a:cubicBezTo>
                  <a:cubicBezTo>
                    <a:pt x="51" y="27"/>
                    <a:pt x="51" y="27"/>
                    <a:pt x="51" y="27"/>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99" name="íšlíḑê"/>
            <p:cNvSpPr/>
            <p:nvPr/>
          </p:nvSpPr>
          <p:spPr bwMode="auto">
            <a:xfrm>
              <a:off x="5761038" y="3265488"/>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1"/>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0" name="ís1íḍê"/>
            <p:cNvSpPr/>
            <p:nvPr/>
          </p:nvSpPr>
          <p:spPr bwMode="auto">
            <a:xfrm>
              <a:off x="5683250" y="3189288"/>
              <a:ext cx="88900" cy="52388"/>
            </a:xfrm>
            <a:custGeom>
              <a:avLst/>
              <a:gdLst>
                <a:gd name="T0" fmla="*/ 0 w 35"/>
                <a:gd name="T1" fmla="*/ 0 h 21"/>
                <a:gd name="T2" fmla="*/ 35 w 35"/>
                <a:gd name="T3" fmla="*/ 21 h 21"/>
                <a:gd name="T4" fmla="*/ 35 w 35"/>
                <a:gd name="T5" fmla="*/ 21 h 21"/>
                <a:gd name="T6" fmla="*/ 0 w 35"/>
                <a:gd name="T7" fmla="*/ 0 h 21"/>
              </a:gdLst>
              <a:ahLst/>
              <a:cxnLst>
                <a:cxn ang="0">
                  <a:pos x="T0" y="T1"/>
                </a:cxn>
                <a:cxn ang="0">
                  <a:pos x="T2" y="T3"/>
                </a:cxn>
                <a:cxn ang="0">
                  <a:pos x="T4" y="T5"/>
                </a:cxn>
                <a:cxn ang="0">
                  <a:pos x="T6" y="T7"/>
                </a:cxn>
              </a:cxnLst>
              <a:rect l="0" t="0" r="r" b="b"/>
              <a:pathLst>
                <a:path w="35" h="21">
                  <a:moveTo>
                    <a:pt x="0" y="0"/>
                  </a:moveTo>
                  <a:cubicBezTo>
                    <a:pt x="35" y="21"/>
                    <a:pt x="35" y="21"/>
                    <a:pt x="35" y="21"/>
                  </a:cubicBezTo>
                  <a:cubicBezTo>
                    <a:pt x="35" y="21"/>
                    <a:pt x="35" y="21"/>
                    <a:pt x="35" y="21"/>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1" name="iSľïḑe"/>
            <p:cNvSpPr/>
            <p:nvPr/>
          </p:nvSpPr>
          <p:spPr bwMode="auto">
            <a:xfrm>
              <a:off x="5837238" y="3189288"/>
              <a:ext cx="193675" cy="295275"/>
            </a:xfrm>
            <a:custGeom>
              <a:avLst/>
              <a:gdLst>
                <a:gd name="T0" fmla="*/ 75 w 76"/>
                <a:gd name="T1" fmla="*/ 64 h 117"/>
                <a:gd name="T2" fmla="*/ 75 w 76"/>
                <a:gd name="T3" fmla="*/ 64 h 117"/>
                <a:gd name="T4" fmla="*/ 73 w 76"/>
                <a:gd name="T5" fmla="*/ 64 h 117"/>
                <a:gd name="T6" fmla="*/ 59 w 76"/>
                <a:gd name="T7" fmla="*/ 52 h 117"/>
                <a:gd name="T8" fmla="*/ 59 w 76"/>
                <a:gd name="T9" fmla="*/ 48 h 117"/>
                <a:gd name="T10" fmla="*/ 63 w 76"/>
                <a:gd name="T11" fmla="*/ 43 h 117"/>
                <a:gd name="T12" fmla="*/ 67 w 76"/>
                <a:gd name="T13" fmla="*/ 36 h 117"/>
                <a:gd name="T14" fmla="*/ 68 w 76"/>
                <a:gd name="T15" fmla="*/ 35 h 117"/>
                <a:gd name="T16" fmla="*/ 68 w 76"/>
                <a:gd name="T17" fmla="*/ 32 h 117"/>
                <a:gd name="T18" fmla="*/ 67 w 76"/>
                <a:gd name="T19" fmla="*/ 31 h 117"/>
                <a:gd name="T20" fmla="*/ 64 w 76"/>
                <a:gd name="T21" fmla="*/ 32 h 117"/>
                <a:gd name="T22" fmla="*/ 61 w 76"/>
                <a:gd name="T23" fmla="*/ 35 h 117"/>
                <a:gd name="T24" fmla="*/ 59 w 76"/>
                <a:gd name="T25" fmla="*/ 36 h 117"/>
                <a:gd name="T26" fmla="*/ 59 w 76"/>
                <a:gd name="T27" fmla="*/ 35 h 117"/>
                <a:gd name="T28" fmla="*/ 59 w 76"/>
                <a:gd name="T29" fmla="*/ 27 h 117"/>
                <a:gd name="T30" fmla="*/ 58 w 76"/>
                <a:gd name="T31" fmla="*/ 14 h 117"/>
                <a:gd name="T32" fmla="*/ 41 w 76"/>
                <a:gd name="T33" fmla="*/ 2 h 117"/>
                <a:gd name="T34" fmla="*/ 25 w 76"/>
                <a:gd name="T35" fmla="*/ 17 h 117"/>
                <a:gd name="T36" fmla="*/ 18 w 76"/>
                <a:gd name="T37" fmla="*/ 33 h 117"/>
                <a:gd name="T38" fmla="*/ 18 w 76"/>
                <a:gd name="T39" fmla="*/ 60 h 117"/>
                <a:gd name="T40" fmla="*/ 14 w 76"/>
                <a:gd name="T41" fmla="*/ 62 h 117"/>
                <a:gd name="T42" fmla="*/ 12 w 76"/>
                <a:gd name="T43" fmla="*/ 62 h 117"/>
                <a:gd name="T44" fmla="*/ 9 w 76"/>
                <a:gd name="T45" fmla="*/ 64 h 117"/>
                <a:gd name="T46" fmla="*/ 9 w 76"/>
                <a:gd name="T47" fmla="*/ 64 h 117"/>
                <a:gd name="T48" fmla="*/ 8 w 76"/>
                <a:gd name="T49" fmla="*/ 68 h 117"/>
                <a:gd name="T50" fmla="*/ 9 w 76"/>
                <a:gd name="T51" fmla="*/ 70 h 117"/>
                <a:gd name="T52" fmla="*/ 10 w 76"/>
                <a:gd name="T53" fmla="*/ 71 h 117"/>
                <a:gd name="T54" fmla="*/ 17 w 76"/>
                <a:gd name="T55" fmla="*/ 73 h 117"/>
                <a:gd name="T56" fmla="*/ 16 w 76"/>
                <a:gd name="T57" fmla="*/ 80 h 117"/>
                <a:gd name="T58" fmla="*/ 3 w 76"/>
                <a:gd name="T59" fmla="*/ 105 h 117"/>
                <a:gd name="T60" fmla="*/ 1 w 76"/>
                <a:gd name="T61" fmla="*/ 108 h 117"/>
                <a:gd name="T62" fmla="*/ 1 w 76"/>
                <a:gd name="T63" fmla="*/ 111 h 117"/>
                <a:gd name="T64" fmla="*/ 2 w 76"/>
                <a:gd name="T65" fmla="*/ 111 h 117"/>
                <a:gd name="T66" fmla="*/ 7 w 76"/>
                <a:gd name="T67" fmla="*/ 111 h 117"/>
                <a:gd name="T68" fmla="*/ 11 w 76"/>
                <a:gd name="T69" fmla="*/ 112 h 117"/>
                <a:gd name="T70" fmla="*/ 12 w 76"/>
                <a:gd name="T71" fmla="*/ 117 h 117"/>
                <a:gd name="T72" fmla="*/ 14 w 76"/>
                <a:gd name="T73" fmla="*/ 116 h 117"/>
                <a:gd name="T74" fmla="*/ 30 w 76"/>
                <a:gd name="T75" fmla="*/ 113 h 117"/>
                <a:gd name="T76" fmla="*/ 36 w 76"/>
                <a:gd name="T77" fmla="*/ 113 h 117"/>
                <a:gd name="T78" fmla="*/ 41 w 76"/>
                <a:gd name="T79" fmla="*/ 109 h 117"/>
                <a:gd name="T80" fmla="*/ 45 w 76"/>
                <a:gd name="T81" fmla="*/ 105 h 117"/>
                <a:gd name="T82" fmla="*/ 53 w 76"/>
                <a:gd name="T83" fmla="*/ 93 h 117"/>
                <a:gd name="T84" fmla="*/ 57 w 76"/>
                <a:gd name="T85" fmla="*/ 90 h 117"/>
                <a:gd name="T86" fmla="*/ 64 w 76"/>
                <a:gd name="T87" fmla="*/ 87 h 117"/>
                <a:gd name="T88" fmla="*/ 65 w 76"/>
                <a:gd name="T89" fmla="*/ 86 h 117"/>
                <a:gd name="T90" fmla="*/ 65 w 76"/>
                <a:gd name="T91" fmla="*/ 84 h 117"/>
                <a:gd name="T92" fmla="*/ 66 w 76"/>
                <a:gd name="T93" fmla="*/ 78 h 117"/>
                <a:gd name="T94" fmla="*/ 68 w 76"/>
                <a:gd name="T95" fmla="*/ 77 h 117"/>
                <a:gd name="T96" fmla="*/ 73 w 76"/>
                <a:gd name="T97" fmla="*/ 71 h 117"/>
                <a:gd name="T98" fmla="*/ 75 w 76"/>
                <a:gd name="T99"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117">
                  <a:moveTo>
                    <a:pt x="75" y="64"/>
                  </a:moveTo>
                  <a:cubicBezTo>
                    <a:pt x="75" y="64"/>
                    <a:pt x="75" y="64"/>
                    <a:pt x="75" y="64"/>
                  </a:cubicBezTo>
                  <a:cubicBezTo>
                    <a:pt x="75" y="64"/>
                    <a:pt x="75" y="64"/>
                    <a:pt x="75" y="64"/>
                  </a:cubicBezTo>
                  <a:cubicBezTo>
                    <a:pt x="75" y="64"/>
                    <a:pt x="75" y="64"/>
                    <a:pt x="75" y="64"/>
                  </a:cubicBezTo>
                  <a:cubicBezTo>
                    <a:pt x="74" y="64"/>
                    <a:pt x="73" y="64"/>
                    <a:pt x="73" y="64"/>
                  </a:cubicBezTo>
                  <a:cubicBezTo>
                    <a:pt x="73" y="64"/>
                    <a:pt x="73" y="64"/>
                    <a:pt x="73" y="64"/>
                  </a:cubicBezTo>
                  <a:cubicBezTo>
                    <a:pt x="69" y="65"/>
                    <a:pt x="65" y="63"/>
                    <a:pt x="63" y="59"/>
                  </a:cubicBezTo>
                  <a:cubicBezTo>
                    <a:pt x="61" y="57"/>
                    <a:pt x="60" y="55"/>
                    <a:pt x="59" y="52"/>
                  </a:cubicBezTo>
                  <a:cubicBezTo>
                    <a:pt x="59" y="52"/>
                    <a:pt x="59" y="52"/>
                    <a:pt x="59" y="52"/>
                  </a:cubicBezTo>
                  <a:cubicBezTo>
                    <a:pt x="59" y="51"/>
                    <a:pt x="59" y="49"/>
                    <a:pt x="59" y="48"/>
                  </a:cubicBezTo>
                  <a:cubicBezTo>
                    <a:pt x="59" y="48"/>
                    <a:pt x="59" y="48"/>
                    <a:pt x="59" y="48"/>
                  </a:cubicBezTo>
                  <a:cubicBezTo>
                    <a:pt x="60" y="46"/>
                    <a:pt x="61" y="44"/>
                    <a:pt x="63" y="43"/>
                  </a:cubicBezTo>
                  <a:cubicBezTo>
                    <a:pt x="63" y="43"/>
                    <a:pt x="63" y="43"/>
                    <a:pt x="63" y="43"/>
                  </a:cubicBezTo>
                  <a:cubicBezTo>
                    <a:pt x="64" y="41"/>
                    <a:pt x="66" y="39"/>
                    <a:pt x="67" y="36"/>
                  </a:cubicBezTo>
                  <a:cubicBezTo>
                    <a:pt x="67" y="36"/>
                    <a:pt x="67" y="36"/>
                    <a:pt x="67" y="36"/>
                  </a:cubicBezTo>
                  <a:cubicBezTo>
                    <a:pt x="68" y="36"/>
                    <a:pt x="68" y="35"/>
                    <a:pt x="68" y="35"/>
                  </a:cubicBezTo>
                  <a:cubicBezTo>
                    <a:pt x="68" y="34"/>
                    <a:pt x="68" y="34"/>
                    <a:pt x="68" y="34"/>
                  </a:cubicBezTo>
                  <a:cubicBezTo>
                    <a:pt x="68" y="33"/>
                    <a:pt x="68" y="33"/>
                    <a:pt x="68" y="32"/>
                  </a:cubicBezTo>
                  <a:cubicBezTo>
                    <a:pt x="68" y="32"/>
                    <a:pt x="68" y="32"/>
                    <a:pt x="68" y="32"/>
                  </a:cubicBezTo>
                  <a:cubicBezTo>
                    <a:pt x="68" y="31"/>
                    <a:pt x="67" y="31"/>
                    <a:pt x="67" y="31"/>
                  </a:cubicBezTo>
                  <a:cubicBezTo>
                    <a:pt x="67" y="31"/>
                    <a:pt x="67" y="31"/>
                    <a:pt x="67" y="31"/>
                  </a:cubicBezTo>
                  <a:cubicBezTo>
                    <a:pt x="66" y="31"/>
                    <a:pt x="65" y="31"/>
                    <a:pt x="64" y="32"/>
                  </a:cubicBezTo>
                  <a:cubicBezTo>
                    <a:pt x="64" y="32"/>
                    <a:pt x="64" y="32"/>
                    <a:pt x="64" y="32"/>
                  </a:cubicBezTo>
                  <a:cubicBezTo>
                    <a:pt x="63" y="33"/>
                    <a:pt x="62" y="34"/>
                    <a:pt x="61" y="35"/>
                  </a:cubicBezTo>
                  <a:cubicBezTo>
                    <a:pt x="61" y="35"/>
                    <a:pt x="61" y="35"/>
                    <a:pt x="61" y="35"/>
                  </a:cubicBezTo>
                  <a:cubicBezTo>
                    <a:pt x="60" y="35"/>
                    <a:pt x="59" y="36"/>
                    <a:pt x="59" y="36"/>
                  </a:cubicBezTo>
                  <a:cubicBezTo>
                    <a:pt x="59" y="36"/>
                    <a:pt x="59" y="36"/>
                    <a:pt x="59" y="35"/>
                  </a:cubicBezTo>
                  <a:cubicBezTo>
                    <a:pt x="59" y="35"/>
                    <a:pt x="59" y="35"/>
                    <a:pt x="59" y="35"/>
                  </a:cubicBezTo>
                  <a:cubicBezTo>
                    <a:pt x="58" y="33"/>
                    <a:pt x="59" y="30"/>
                    <a:pt x="59" y="27"/>
                  </a:cubicBezTo>
                  <a:cubicBezTo>
                    <a:pt x="59" y="27"/>
                    <a:pt x="59" y="27"/>
                    <a:pt x="59" y="27"/>
                  </a:cubicBezTo>
                  <a:cubicBezTo>
                    <a:pt x="59" y="23"/>
                    <a:pt x="59" y="19"/>
                    <a:pt x="58" y="15"/>
                  </a:cubicBezTo>
                  <a:cubicBezTo>
                    <a:pt x="58" y="14"/>
                    <a:pt x="58" y="14"/>
                    <a:pt x="58" y="14"/>
                  </a:cubicBezTo>
                  <a:cubicBezTo>
                    <a:pt x="58" y="8"/>
                    <a:pt x="55" y="3"/>
                    <a:pt x="51" y="1"/>
                  </a:cubicBezTo>
                  <a:cubicBezTo>
                    <a:pt x="48" y="0"/>
                    <a:pt x="45" y="0"/>
                    <a:pt x="41" y="2"/>
                  </a:cubicBezTo>
                  <a:cubicBezTo>
                    <a:pt x="40" y="2"/>
                    <a:pt x="39" y="3"/>
                    <a:pt x="38" y="3"/>
                  </a:cubicBezTo>
                  <a:cubicBezTo>
                    <a:pt x="33" y="6"/>
                    <a:pt x="28" y="11"/>
                    <a:pt x="25" y="17"/>
                  </a:cubicBezTo>
                  <a:cubicBezTo>
                    <a:pt x="22" y="22"/>
                    <a:pt x="20" y="28"/>
                    <a:pt x="18" y="33"/>
                  </a:cubicBezTo>
                  <a:cubicBezTo>
                    <a:pt x="18" y="33"/>
                    <a:pt x="18" y="33"/>
                    <a:pt x="18" y="33"/>
                  </a:cubicBezTo>
                  <a:cubicBezTo>
                    <a:pt x="17" y="39"/>
                    <a:pt x="17" y="45"/>
                    <a:pt x="17" y="50"/>
                  </a:cubicBezTo>
                  <a:cubicBezTo>
                    <a:pt x="18" y="53"/>
                    <a:pt x="18" y="56"/>
                    <a:pt x="18" y="60"/>
                  </a:cubicBezTo>
                  <a:cubicBezTo>
                    <a:pt x="18" y="60"/>
                    <a:pt x="18" y="60"/>
                    <a:pt x="18" y="60"/>
                  </a:cubicBezTo>
                  <a:cubicBezTo>
                    <a:pt x="17" y="61"/>
                    <a:pt x="15" y="61"/>
                    <a:pt x="14" y="62"/>
                  </a:cubicBezTo>
                  <a:cubicBezTo>
                    <a:pt x="14" y="62"/>
                    <a:pt x="14" y="62"/>
                    <a:pt x="14" y="62"/>
                  </a:cubicBezTo>
                  <a:cubicBezTo>
                    <a:pt x="14" y="62"/>
                    <a:pt x="13" y="62"/>
                    <a:pt x="12" y="62"/>
                  </a:cubicBezTo>
                  <a:cubicBezTo>
                    <a:pt x="12" y="62"/>
                    <a:pt x="12" y="62"/>
                    <a:pt x="12" y="62"/>
                  </a:cubicBezTo>
                  <a:cubicBezTo>
                    <a:pt x="11" y="62"/>
                    <a:pt x="10" y="63"/>
                    <a:pt x="9" y="64"/>
                  </a:cubicBezTo>
                  <a:cubicBezTo>
                    <a:pt x="9" y="64"/>
                    <a:pt x="9" y="64"/>
                    <a:pt x="9" y="64"/>
                  </a:cubicBezTo>
                  <a:cubicBezTo>
                    <a:pt x="9" y="64"/>
                    <a:pt x="9" y="64"/>
                    <a:pt x="9" y="64"/>
                  </a:cubicBezTo>
                  <a:cubicBezTo>
                    <a:pt x="9" y="65"/>
                    <a:pt x="8" y="67"/>
                    <a:pt x="8" y="68"/>
                  </a:cubicBezTo>
                  <a:cubicBezTo>
                    <a:pt x="8" y="68"/>
                    <a:pt x="8" y="68"/>
                    <a:pt x="8" y="68"/>
                  </a:cubicBezTo>
                  <a:cubicBezTo>
                    <a:pt x="8" y="69"/>
                    <a:pt x="8" y="69"/>
                    <a:pt x="8" y="69"/>
                  </a:cubicBezTo>
                  <a:cubicBezTo>
                    <a:pt x="8" y="69"/>
                    <a:pt x="8" y="70"/>
                    <a:pt x="9" y="70"/>
                  </a:cubicBezTo>
                  <a:cubicBezTo>
                    <a:pt x="10" y="71"/>
                    <a:pt x="10" y="71"/>
                    <a:pt x="10" y="71"/>
                  </a:cubicBezTo>
                  <a:cubicBezTo>
                    <a:pt x="10" y="71"/>
                    <a:pt x="10" y="71"/>
                    <a:pt x="10" y="71"/>
                  </a:cubicBezTo>
                  <a:cubicBezTo>
                    <a:pt x="11" y="71"/>
                    <a:pt x="13" y="71"/>
                    <a:pt x="15" y="71"/>
                  </a:cubicBezTo>
                  <a:cubicBezTo>
                    <a:pt x="16" y="71"/>
                    <a:pt x="17" y="72"/>
                    <a:pt x="17" y="73"/>
                  </a:cubicBezTo>
                  <a:cubicBezTo>
                    <a:pt x="17" y="75"/>
                    <a:pt x="17" y="77"/>
                    <a:pt x="16" y="80"/>
                  </a:cubicBezTo>
                  <a:cubicBezTo>
                    <a:pt x="16" y="80"/>
                    <a:pt x="16" y="80"/>
                    <a:pt x="16" y="80"/>
                  </a:cubicBezTo>
                  <a:cubicBezTo>
                    <a:pt x="14" y="86"/>
                    <a:pt x="12" y="92"/>
                    <a:pt x="8" y="98"/>
                  </a:cubicBezTo>
                  <a:cubicBezTo>
                    <a:pt x="7" y="101"/>
                    <a:pt x="5" y="103"/>
                    <a:pt x="3" y="105"/>
                  </a:cubicBezTo>
                  <a:cubicBezTo>
                    <a:pt x="3" y="105"/>
                    <a:pt x="3" y="105"/>
                    <a:pt x="3" y="105"/>
                  </a:cubicBezTo>
                  <a:cubicBezTo>
                    <a:pt x="2" y="106"/>
                    <a:pt x="1" y="106"/>
                    <a:pt x="1" y="108"/>
                  </a:cubicBezTo>
                  <a:cubicBezTo>
                    <a:pt x="1" y="109"/>
                    <a:pt x="1" y="109"/>
                    <a:pt x="1" y="109"/>
                  </a:cubicBezTo>
                  <a:cubicBezTo>
                    <a:pt x="0" y="110"/>
                    <a:pt x="1" y="111"/>
                    <a:pt x="1" y="111"/>
                  </a:cubicBezTo>
                  <a:cubicBezTo>
                    <a:pt x="2" y="111"/>
                    <a:pt x="2" y="111"/>
                    <a:pt x="2" y="111"/>
                  </a:cubicBezTo>
                  <a:cubicBezTo>
                    <a:pt x="2" y="111"/>
                    <a:pt x="2" y="111"/>
                    <a:pt x="2" y="111"/>
                  </a:cubicBezTo>
                  <a:cubicBezTo>
                    <a:pt x="3" y="112"/>
                    <a:pt x="5" y="112"/>
                    <a:pt x="7" y="111"/>
                  </a:cubicBezTo>
                  <a:cubicBezTo>
                    <a:pt x="7" y="111"/>
                    <a:pt x="7" y="111"/>
                    <a:pt x="7" y="111"/>
                  </a:cubicBezTo>
                  <a:cubicBezTo>
                    <a:pt x="8" y="111"/>
                    <a:pt x="9" y="111"/>
                    <a:pt x="10" y="111"/>
                  </a:cubicBezTo>
                  <a:cubicBezTo>
                    <a:pt x="10" y="111"/>
                    <a:pt x="10" y="111"/>
                    <a:pt x="11" y="112"/>
                  </a:cubicBezTo>
                  <a:cubicBezTo>
                    <a:pt x="11" y="113"/>
                    <a:pt x="11" y="115"/>
                    <a:pt x="11" y="116"/>
                  </a:cubicBezTo>
                  <a:cubicBezTo>
                    <a:pt x="12" y="117"/>
                    <a:pt x="12" y="117"/>
                    <a:pt x="12" y="117"/>
                  </a:cubicBezTo>
                  <a:cubicBezTo>
                    <a:pt x="13" y="117"/>
                    <a:pt x="13" y="116"/>
                    <a:pt x="13" y="116"/>
                  </a:cubicBezTo>
                  <a:cubicBezTo>
                    <a:pt x="14" y="116"/>
                    <a:pt x="14" y="116"/>
                    <a:pt x="14" y="116"/>
                  </a:cubicBezTo>
                  <a:cubicBezTo>
                    <a:pt x="16" y="113"/>
                    <a:pt x="19" y="111"/>
                    <a:pt x="22" y="111"/>
                  </a:cubicBezTo>
                  <a:cubicBezTo>
                    <a:pt x="25" y="110"/>
                    <a:pt x="27" y="112"/>
                    <a:pt x="30" y="113"/>
                  </a:cubicBezTo>
                  <a:cubicBezTo>
                    <a:pt x="30" y="113"/>
                    <a:pt x="30" y="113"/>
                    <a:pt x="30" y="113"/>
                  </a:cubicBezTo>
                  <a:cubicBezTo>
                    <a:pt x="31" y="113"/>
                    <a:pt x="34" y="114"/>
                    <a:pt x="36" y="113"/>
                  </a:cubicBezTo>
                  <a:cubicBezTo>
                    <a:pt x="36" y="113"/>
                    <a:pt x="36" y="113"/>
                    <a:pt x="36" y="113"/>
                  </a:cubicBezTo>
                  <a:cubicBezTo>
                    <a:pt x="38" y="112"/>
                    <a:pt x="39" y="110"/>
                    <a:pt x="41" y="109"/>
                  </a:cubicBezTo>
                  <a:cubicBezTo>
                    <a:pt x="41" y="109"/>
                    <a:pt x="41" y="109"/>
                    <a:pt x="41" y="109"/>
                  </a:cubicBezTo>
                  <a:cubicBezTo>
                    <a:pt x="43" y="108"/>
                    <a:pt x="44" y="107"/>
                    <a:pt x="45" y="105"/>
                  </a:cubicBezTo>
                  <a:cubicBezTo>
                    <a:pt x="45" y="105"/>
                    <a:pt x="45" y="105"/>
                    <a:pt x="45" y="105"/>
                  </a:cubicBezTo>
                  <a:cubicBezTo>
                    <a:pt x="48" y="100"/>
                    <a:pt x="51" y="96"/>
                    <a:pt x="53" y="93"/>
                  </a:cubicBezTo>
                  <a:cubicBezTo>
                    <a:pt x="54" y="93"/>
                    <a:pt x="54" y="93"/>
                    <a:pt x="54" y="93"/>
                  </a:cubicBezTo>
                  <a:cubicBezTo>
                    <a:pt x="54" y="92"/>
                    <a:pt x="56" y="91"/>
                    <a:pt x="57" y="90"/>
                  </a:cubicBezTo>
                  <a:cubicBezTo>
                    <a:pt x="57" y="90"/>
                    <a:pt x="57" y="90"/>
                    <a:pt x="57" y="90"/>
                  </a:cubicBezTo>
                  <a:cubicBezTo>
                    <a:pt x="59" y="89"/>
                    <a:pt x="61" y="88"/>
                    <a:pt x="64" y="87"/>
                  </a:cubicBezTo>
                  <a:cubicBezTo>
                    <a:pt x="64" y="87"/>
                    <a:pt x="64" y="87"/>
                    <a:pt x="64" y="87"/>
                  </a:cubicBezTo>
                  <a:cubicBezTo>
                    <a:pt x="64" y="86"/>
                    <a:pt x="64" y="86"/>
                    <a:pt x="65" y="86"/>
                  </a:cubicBezTo>
                  <a:cubicBezTo>
                    <a:pt x="65" y="85"/>
                    <a:pt x="65" y="85"/>
                    <a:pt x="65" y="85"/>
                  </a:cubicBezTo>
                  <a:cubicBezTo>
                    <a:pt x="65" y="84"/>
                    <a:pt x="65" y="84"/>
                    <a:pt x="65" y="84"/>
                  </a:cubicBezTo>
                  <a:cubicBezTo>
                    <a:pt x="65" y="84"/>
                    <a:pt x="65" y="84"/>
                    <a:pt x="65" y="84"/>
                  </a:cubicBezTo>
                  <a:cubicBezTo>
                    <a:pt x="65" y="82"/>
                    <a:pt x="66" y="80"/>
                    <a:pt x="66" y="78"/>
                  </a:cubicBezTo>
                  <a:cubicBezTo>
                    <a:pt x="67" y="78"/>
                    <a:pt x="67" y="77"/>
                    <a:pt x="68" y="77"/>
                  </a:cubicBezTo>
                  <a:cubicBezTo>
                    <a:pt x="68" y="77"/>
                    <a:pt x="68" y="77"/>
                    <a:pt x="68" y="77"/>
                  </a:cubicBezTo>
                  <a:cubicBezTo>
                    <a:pt x="70" y="75"/>
                    <a:pt x="72" y="73"/>
                    <a:pt x="73" y="71"/>
                  </a:cubicBezTo>
                  <a:cubicBezTo>
                    <a:pt x="73" y="71"/>
                    <a:pt x="73" y="71"/>
                    <a:pt x="73" y="71"/>
                  </a:cubicBezTo>
                  <a:cubicBezTo>
                    <a:pt x="74" y="70"/>
                    <a:pt x="75" y="69"/>
                    <a:pt x="75" y="68"/>
                  </a:cubicBezTo>
                  <a:cubicBezTo>
                    <a:pt x="75" y="67"/>
                    <a:pt x="75" y="67"/>
                    <a:pt x="75" y="67"/>
                  </a:cubicBezTo>
                  <a:cubicBezTo>
                    <a:pt x="76" y="66"/>
                    <a:pt x="76" y="65"/>
                    <a:pt x="75"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2" name="ïşlîďe"/>
            <p:cNvSpPr/>
            <p:nvPr/>
          </p:nvSpPr>
          <p:spPr bwMode="auto">
            <a:xfrm>
              <a:off x="5641975" y="3897313"/>
              <a:ext cx="469900" cy="654050"/>
            </a:xfrm>
            <a:custGeom>
              <a:avLst/>
              <a:gdLst>
                <a:gd name="T0" fmla="*/ 17 w 185"/>
                <a:gd name="T1" fmla="*/ 67 h 259"/>
                <a:gd name="T2" fmla="*/ 123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3" y="5"/>
                    <a:pt x="123" y="5"/>
                    <a:pt x="123"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3" name="iṩ1íďê"/>
            <p:cNvSpPr/>
            <p:nvPr/>
          </p:nvSpPr>
          <p:spPr bwMode="auto">
            <a:xfrm>
              <a:off x="5761038" y="3965575"/>
              <a:ext cx="350838" cy="585788"/>
            </a:xfrm>
            <a:custGeom>
              <a:avLst/>
              <a:gdLst>
                <a:gd name="T0" fmla="*/ 138 w 138"/>
                <a:gd name="T1" fmla="*/ 15 h 232"/>
                <a:gd name="T2" fmla="*/ 122 w 138"/>
                <a:gd name="T3" fmla="*/ 5 h 232"/>
                <a:gd name="T4" fmla="*/ 16 w 138"/>
                <a:gd name="T5" fmla="*/ 66 h 232"/>
                <a:gd name="T6" fmla="*/ 0 w 138"/>
                <a:gd name="T7" fmla="*/ 95 h 232"/>
                <a:gd name="T8" fmla="*/ 0 w 138"/>
                <a:gd name="T9" fmla="*/ 217 h 232"/>
                <a:gd name="T10" fmla="*/ 16 w 138"/>
                <a:gd name="T11" fmla="*/ 226 h 232"/>
                <a:gd name="T12" fmla="*/ 122 w 138"/>
                <a:gd name="T13" fmla="*/ 165 h 232"/>
                <a:gd name="T14" fmla="*/ 138 w 138"/>
                <a:gd name="T15" fmla="*/ 137 h 232"/>
                <a:gd name="T16" fmla="*/ 138 w 138"/>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32">
                  <a:moveTo>
                    <a:pt x="138" y="15"/>
                  </a:moveTo>
                  <a:cubicBezTo>
                    <a:pt x="138" y="4"/>
                    <a:pt x="131" y="0"/>
                    <a:pt x="122" y="5"/>
                  </a:cubicBezTo>
                  <a:cubicBezTo>
                    <a:pt x="16" y="66"/>
                    <a:pt x="16" y="66"/>
                    <a:pt x="16" y="66"/>
                  </a:cubicBezTo>
                  <a:cubicBezTo>
                    <a:pt x="7" y="71"/>
                    <a:pt x="0" y="84"/>
                    <a:pt x="0" y="95"/>
                  </a:cubicBezTo>
                  <a:cubicBezTo>
                    <a:pt x="0" y="217"/>
                    <a:pt x="0" y="217"/>
                    <a:pt x="0" y="217"/>
                  </a:cubicBezTo>
                  <a:cubicBezTo>
                    <a:pt x="0" y="227"/>
                    <a:pt x="7" y="232"/>
                    <a:pt x="16" y="226"/>
                  </a:cubicBezTo>
                  <a:cubicBezTo>
                    <a:pt x="122" y="165"/>
                    <a:pt x="122" y="165"/>
                    <a:pt x="122" y="165"/>
                  </a:cubicBezTo>
                  <a:cubicBezTo>
                    <a:pt x="131" y="160"/>
                    <a:pt x="138" y="147"/>
                    <a:pt x="138" y="137"/>
                  </a:cubicBezTo>
                  <a:cubicBezTo>
                    <a:pt x="138" y="15"/>
                    <a:pt x="138" y="15"/>
                    <a:pt x="138"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4" name="iślïďé"/>
            <p:cNvSpPr/>
            <p:nvPr/>
          </p:nvSpPr>
          <p:spPr bwMode="auto">
            <a:xfrm>
              <a:off x="5829300" y="4167188"/>
              <a:ext cx="109538" cy="252413"/>
            </a:xfrm>
            <a:custGeom>
              <a:avLst/>
              <a:gdLst>
                <a:gd name="T0" fmla="*/ 31 w 43"/>
                <a:gd name="T1" fmla="*/ 81 h 100"/>
                <a:gd name="T2" fmla="*/ 37 w 43"/>
                <a:gd name="T3" fmla="*/ 73 h 100"/>
                <a:gd name="T4" fmla="*/ 40 w 43"/>
                <a:gd name="T5" fmla="*/ 65 h 100"/>
                <a:gd name="T6" fmla="*/ 43 w 43"/>
                <a:gd name="T7" fmla="*/ 50 h 100"/>
                <a:gd name="T8" fmla="*/ 41 w 43"/>
                <a:gd name="T9" fmla="*/ 40 h 100"/>
                <a:gd name="T10" fmla="*/ 35 w 43"/>
                <a:gd name="T11" fmla="*/ 36 h 100"/>
                <a:gd name="T12" fmla="*/ 39 w 43"/>
                <a:gd name="T13" fmla="*/ 29 h 100"/>
                <a:gd name="T14" fmla="*/ 41 w 43"/>
                <a:gd name="T15" fmla="*/ 16 h 100"/>
                <a:gd name="T16" fmla="*/ 39 w 43"/>
                <a:gd name="T17" fmla="*/ 5 h 100"/>
                <a:gd name="T18" fmla="*/ 25 w 43"/>
                <a:gd name="T19" fmla="*/ 4 h 100"/>
                <a:gd name="T20" fmla="*/ 0 w 43"/>
                <a:gd name="T21" fmla="*/ 19 h 100"/>
                <a:gd name="T22" fmla="*/ 0 w 43"/>
                <a:gd name="T23" fmla="*/ 100 h 100"/>
                <a:gd name="T24" fmla="*/ 23 w 43"/>
                <a:gd name="T25" fmla="*/ 86 h 100"/>
                <a:gd name="T26" fmla="*/ 31 w 43"/>
                <a:gd name="T27" fmla="*/ 81 h 100"/>
                <a:gd name="T28" fmla="*/ 10 w 43"/>
                <a:gd name="T29" fmla="*/ 27 h 100"/>
                <a:gd name="T30" fmla="*/ 21 w 43"/>
                <a:gd name="T31" fmla="*/ 20 h 100"/>
                <a:gd name="T32" fmla="*/ 28 w 43"/>
                <a:gd name="T33" fmla="*/ 18 h 100"/>
                <a:gd name="T34" fmla="*/ 30 w 43"/>
                <a:gd name="T35" fmla="*/ 24 h 100"/>
                <a:gd name="T36" fmla="*/ 28 w 43"/>
                <a:gd name="T37" fmla="*/ 32 h 100"/>
                <a:gd name="T38" fmla="*/ 23 w 43"/>
                <a:gd name="T39" fmla="*/ 37 h 100"/>
                <a:gd name="T40" fmla="*/ 10 w 43"/>
                <a:gd name="T41" fmla="*/ 45 h 100"/>
                <a:gd name="T42" fmla="*/ 10 w 43"/>
                <a:gd name="T43" fmla="*/ 27 h 100"/>
                <a:gd name="T44" fmla="*/ 10 w 43"/>
                <a:gd name="T45" fmla="*/ 80 h 100"/>
                <a:gd name="T46" fmla="*/ 10 w 43"/>
                <a:gd name="T47" fmla="*/ 58 h 100"/>
                <a:gd name="T48" fmla="*/ 23 w 43"/>
                <a:gd name="T49" fmla="*/ 50 h 100"/>
                <a:gd name="T50" fmla="*/ 28 w 43"/>
                <a:gd name="T51" fmla="*/ 49 h 100"/>
                <a:gd name="T52" fmla="*/ 32 w 43"/>
                <a:gd name="T53" fmla="*/ 56 h 100"/>
                <a:gd name="T54" fmla="*/ 28 w 43"/>
                <a:gd name="T55" fmla="*/ 68 h 100"/>
                <a:gd name="T56" fmla="*/ 23 w 43"/>
                <a:gd name="T57" fmla="*/ 72 h 100"/>
                <a:gd name="T58" fmla="*/ 10 w 43"/>
                <a:gd name="T5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100">
                  <a:moveTo>
                    <a:pt x="31" y="81"/>
                  </a:moveTo>
                  <a:cubicBezTo>
                    <a:pt x="33" y="79"/>
                    <a:pt x="35" y="76"/>
                    <a:pt x="37" y="73"/>
                  </a:cubicBezTo>
                  <a:cubicBezTo>
                    <a:pt x="38" y="71"/>
                    <a:pt x="39" y="68"/>
                    <a:pt x="40" y="65"/>
                  </a:cubicBezTo>
                  <a:cubicBezTo>
                    <a:pt x="42" y="60"/>
                    <a:pt x="43" y="55"/>
                    <a:pt x="43" y="50"/>
                  </a:cubicBezTo>
                  <a:cubicBezTo>
                    <a:pt x="43" y="46"/>
                    <a:pt x="42" y="42"/>
                    <a:pt x="41" y="40"/>
                  </a:cubicBezTo>
                  <a:cubicBezTo>
                    <a:pt x="39" y="37"/>
                    <a:pt x="37" y="36"/>
                    <a:pt x="35" y="36"/>
                  </a:cubicBezTo>
                  <a:cubicBezTo>
                    <a:pt x="36" y="34"/>
                    <a:pt x="38" y="31"/>
                    <a:pt x="39" y="29"/>
                  </a:cubicBezTo>
                  <a:cubicBezTo>
                    <a:pt x="40" y="25"/>
                    <a:pt x="41" y="21"/>
                    <a:pt x="41" y="16"/>
                  </a:cubicBezTo>
                  <a:cubicBezTo>
                    <a:pt x="41" y="11"/>
                    <a:pt x="40" y="7"/>
                    <a:pt x="39" y="5"/>
                  </a:cubicBezTo>
                  <a:cubicBezTo>
                    <a:pt x="36" y="1"/>
                    <a:pt x="31" y="0"/>
                    <a:pt x="25" y="4"/>
                  </a:cubicBezTo>
                  <a:cubicBezTo>
                    <a:pt x="0" y="19"/>
                    <a:pt x="0" y="19"/>
                    <a:pt x="0" y="19"/>
                  </a:cubicBezTo>
                  <a:cubicBezTo>
                    <a:pt x="0" y="100"/>
                    <a:pt x="0" y="100"/>
                    <a:pt x="0" y="100"/>
                  </a:cubicBezTo>
                  <a:cubicBezTo>
                    <a:pt x="23" y="86"/>
                    <a:pt x="23" y="86"/>
                    <a:pt x="23" y="86"/>
                  </a:cubicBezTo>
                  <a:cubicBezTo>
                    <a:pt x="26" y="84"/>
                    <a:pt x="28" y="83"/>
                    <a:pt x="31" y="81"/>
                  </a:cubicBezTo>
                  <a:close/>
                  <a:moveTo>
                    <a:pt x="10" y="27"/>
                  </a:moveTo>
                  <a:cubicBezTo>
                    <a:pt x="21" y="20"/>
                    <a:pt x="21" y="20"/>
                    <a:pt x="21" y="20"/>
                  </a:cubicBezTo>
                  <a:cubicBezTo>
                    <a:pt x="24" y="19"/>
                    <a:pt x="26" y="18"/>
                    <a:pt x="28" y="18"/>
                  </a:cubicBezTo>
                  <a:cubicBezTo>
                    <a:pt x="30" y="18"/>
                    <a:pt x="30" y="20"/>
                    <a:pt x="30" y="24"/>
                  </a:cubicBezTo>
                  <a:cubicBezTo>
                    <a:pt x="30" y="27"/>
                    <a:pt x="30" y="30"/>
                    <a:pt x="28" y="32"/>
                  </a:cubicBezTo>
                  <a:cubicBezTo>
                    <a:pt x="27" y="34"/>
                    <a:pt x="25" y="36"/>
                    <a:pt x="23" y="37"/>
                  </a:cubicBezTo>
                  <a:cubicBezTo>
                    <a:pt x="10" y="45"/>
                    <a:pt x="10" y="45"/>
                    <a:pt x="10" y="45"/>
                  </a:cubicBezTo>
                  <a:lnTo>
                    <a:pt x="10" y="27"/>
                  </a:lnTo>
                  <a:close/>
                  <a:moveTo>
                    <a:pt x="10" y="80"/>
                  </a:moveTo>
                  <a:cubicBezTo>
                    <a:pt x="10" y="58"/>
                    <a:pt x="10" y="58"/>
                    <a:pt x="10" y="58"/>
                  </a:cubicBezTo>
                  <a:cubicBezTo>
                    <a:pt x="23" y="50"/>
                    <a:pt x="23" y="50"/>
                    <a:pt x="23" y="50"/>
                  </a:cubicBezTo>
                  <a:cubicBezTo>
                    <a:pt x="25" y="49"/>
                    <a:pt x="27" y="49"/>
                    <a:pt x="28" y="49"/>
                  </a:cubicBezTo>
                  <a:cubicBezTo>
                    <a:pt x="30" y="49"/>
                    <a:pt x="32" y="51"/>
                    <a:pt x="32" y="56"/>
                  </a:cubicBezTo>
                  <a:cubicBezTo>
                    <a:pt x="32" y="61"/>
                    <a:pt x="30" y="65"/>
                    <a:pt x="28" y="68"/>
                  </a:cubicBezTo>
                  <a:cubicBezTo>
                    <a:pt x="27" y="69"/>
                    <a:pt x="25" y="71"/>
                    <a:pt x="23" y="72"/>
                  </a:cubicBezTo>
                  <a:lnTo>
                    <a:pt x="10"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5" name="iṣļïdê"/>
            <p:cNvSpPr/>
            <p:nvPr/>
          </p:nvSpPr>
          <p:spPr bwMode="auto">
            <a:xfrm>
              <a:off x="5946775" y="4162425"/>
              <a:ext cx="96838" cy="174625"/>
            </a:xfrm>
            <a:custGeom>
              <a:avLst/>
              <a:gdLst>
                <a:gd name="T0" fmla="*/ 6 w 38"/>
                <a:gd name="T1" fmla="*/ 66 h 69"/>
                <a:gd name="T2" fmla="*/ 19 w 38"/>
                <a:gd name="T3" fmla="*/ 66 h 69"/>
                <a:gd name="T4" fmla="*/ 34 w 38"/>
                <a:gd name="T5" fmla="*/ 49 h 69"/>
                <a:gd name="T6" fmla="*/ 38 w 38"/>
                <a:gd name="T7" fmla="*/ 36 h 69"/>
                <a:gd name="T8" fmla="*/ 27 w 38"/>
                <a:gd name="T9" fmla="*/ 42 h 69"/>
                <a:gd name="T10" fmla="*/ 25 w 38"/>
                <a:gd name="T11" fmla="*/ 47 h 69"/>
                <a:gd name="T12" fmla="*/ 20 w 38"/>
                <a:gd name="T13" fmla="*/ 53 h 69"/>
                <a:gd name="T14" fmla="*/ 14 w 38"/>
                <a:gd name="T15" fmla="*/ 54 h 69"/>
                <a:gd name="T16" fmla="*/ 10 w 38"/>
                <a:gd name="T17" fmla="*/ 44 h 69"/>
                <a:gd name="T18" fmla="*/ 38 w 38"/>
                <a:gd name="T19" fmla="*/ 27 h 69"/>
                <a:gd name="T20" fmla="*/ 38 w 38"/>
                <a:gd name="T21" fmla="*/ 16 h 69"/>
                <a:gd name="T22" fmla="*/ 35 w 38"/>
                <a:gd name="T23" fmla="*/ 5 h 69"/>
                <a:gd name="T24" fmla="*/ 28 w 38"/>
                <a:gd name="T25" fmla="*/ 0 h 69"/>
                <a:gd name="T26" fmla="*/ 19 w 38"/>
                <a:gd name="T27" fmla="*/ 2 h 69"/>
                <a:gd name="T28" fmla="*/ 5 w 38"/>
                <a:gd name="T29" fmla="*/ 19 h 69"/>
                <a:gd name="T30" fmla="*/ 0 w 38"/>
                <a:gd name="T31" fmla="*/ 46 h 69"/>
                <a:gd name="T32" fmla="*/ 6 w 38"/>
                <a:gd name="T33" fmla="*/ 66 h 69"/>
                <a:gd name="T34" fmla="*/ 13 w 38"/>
                <a:gd name="T35" fmla="*/ 22 h 69"/>
                <a:gd name="T36" fmla="*/ 19 w 38"/>
                <a:gd name="T37" fmla="*/ 15 h 69"/>
                <a:gd name="T38" fmla="*/ 25 w 38"/>
                <a:gd name="T39" fmla="*/ 15 h 69"/>
                <a:gd name="T40" fmla="*/ 28 w 38"/>
                <a:gd name="T41" fmla="*/ 23 h 69"/>
                <a:gd name="T42" fmla="*/ 10 w 38"/>
                <a:gd name="T43" fmla="*/ 33 h 69"/>
                <a:gd name="T44" fmla="*/ 13 w 38"/>
                <a:gd name="T45" fmla="*/ 2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69">
                  <a:moveTo>
                    <a:pt x="6" y="66"/>
                  </a:moveTo>
                  <a:cubicBezTo>
                    <a:pt x="10" y="69"/>
                    <a:pt x="14" y="69"/>
                    <a:pt x="19" y="66"/>
                  </a:cubicBezTo>
                  <a:cubicBezTo>
                    <a:pt x="26" y="62"/>
                    <a:pt x="30" y="56"/>
                    <a:pt x="34" y="49"/>
                  </a:cubicBezTo>
                  <a:cubicBezTo>
                    <a:pt x="36" y="44"/>
                    <a:pt x="37" y="39"/>
                    <a:pt x="38" y="36"/>
                  </a:cubicBezTo>
                  <a:cubicBezTo>
                    <a:pt x="27" y="42"/>
                    <a:pt x="27" y="42"/>
                    <a:pt x="27" y="42"/>
                  </a:cubicBezTo>
                  <a:cubicBezTo>
                    <a:pt x="27" y="44"/>
                    <a:pt x="26" y="45"/>
                    <a:pt x="25" y="47"/>
                  </a:cubicBezTo>
                  <a:cubicBezTo>
                    <a:pt x="24" y="50"/>
                    <a:pt x="22" y="52"/>
                    <a:pt x="20" y="53"/>
                  </a:cubicBezTo>
                  <a:cubicBezTo>
                    <a:pt x="17" y="54"/>
                    <a:pt x="15" y="54"/>
                    <a:pt x="14" y="54"/>
                  </a:cubicBezTo>
                  <a:cubicBezTo>
                    <a:pt x="11" y="53"/>
                    <a:pt x="10" y="49"/>
                    <a:pt x="10" y="44"/>
                  </a:cubicBezTo>
                  <a:cubicBezTo>
                    <a:pt x="38" y="27"/>
                    <a:pt x="38" y="27"/>
                    <a:pt x="38" y="27"/>
                  </a:cubicBezTo>
                  <a:cubicBezTo>
                    <a:pt x="38" y="22"/>
                    <a:pt x="38" y="18"/>
                    <a:pt x="38" y="16"/>
                  </a:cubicBezTo>
                  <a:cubicBezTo>
                    <a:pt x="37" y="11"/>
                    <a:pt x="36" y="8"/>
                    <a:pt x="35" y="5"/>
                  </a:cubicBezTo>
                  <a:cubicBezTo>
                    <a:pt x="33" y="2"/>
                    <a:pt x="31" y="0"/>
                    <a:pt x="28" y="0"/>
                  </a:cubicBezTo>
                  <a:cubicBezTo>
                    <a:pt x="25" y="0"/>
                    <a:pt x="22" y="0"/>
                    <a:pt x="19" y="2"/>
                  </a:cubicBezTo>
                  <a:cubicBezTo>
                    <a:pt x="13" y="6"/>
                    <a:pt x="9" y="11"/>
                    <a:pt x="5" y="19"/>
                  </a:cubicBezTo>
                  <a:cubicBezTo>
                    <a:pt x="1" y="26"/>
                    <a:pt x="0" y="35"/>
                    <a:pt x="0" y="46"/>
                  </a:cubicBezTo>
                  <a:cubicBezTo>
                    <a:pt x="0" y="57"/>
                    <a:pt x="2" y="64"/>
                    <a:pt x="6" y="66"/>
                  </a:cubicBezTo>
                  <a:close/>
                  <a:moveTo>
                    <a:pt x="13" y="22"/>
                  </a:moveTo>
                  <a:cubicBezTo>
                    <a:pt x="14" y="19"/>
                    <a:pt x="16" y="17"/>
                    <a:pt x="19" y="15"/>
                  </a:cubicBezTo>
                  <a:cubicBezTo>
                    <a:pt x="21" y="14"/>
                    <a:pt x="23" y="14"/>
                    <a:pt x="25" y="15"/>
                  </a:cubicBezTo>
                  <a:cubicBezTo>
                    <a:pt x="27" y="16"/>
                    <a:pt x="27" y="19"/>
                    <a:pt x="28" y="23"/>
                  </a:cubicBezTo>
                  <a:cubicBezTo>
                    <a:pt x="10" y="33"/>
                    <a:pt x="10" y="33"/>
                    <a:pt x="10" y="33"/>
                  </a:cubicBezTo>
                  <a:cubicBezTo>
                    <a:pt x="10" y="29"/>
                    <a:pt x="11" y="25"/>
                    <a:pt x="1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6" name="íṩ1ïḋê"/>
            <p:cNvSpPr/>
            <p:nvPr/>
          </p:nvSpPr>
          <p:spPr bwMode="auto">
            <a:xfrm>
              <a:off x="5964238" y="4114800"/>
              <a:ext cx="58738" cy="55563"/>
            </a:xfrm>
            <a:custGeom>
              <a:avLst/>
              <a:gdLst>
                <a:gd name="T0" fmla="*/ 37 w 37"/>
                <a:gd name="T1" fmla="*/ 0 h 35"/>
                <a:gd name="T2" fmla="*/ 0 w 37"/>
                <a:gd name="T3" fmla="*/ 22 h 35"/>
                <a:gd name="T4" fmla="*/ 0 w 37"/>
                <a:gd name="T5" fmla="*/ 35 h 35"/>
                <a:gd name="T6" fmla="*/ 37 w 37"/>
                <a:gd name="T7" fmla="*/ 14 h 35"/>
                <a:gd name="T8" fmla="*/ 37 w 37"/>
                <a:gd name="T9" fmla="*/ 0 h 35"/>
              </a:gdLst>
              <a:ahLst/>
              <a:cxnLst>
                <a:cxn ang="0">
                  <a:pos x="T0" y="T1"/>
                </a:cxn>
                <a:cxn ang="0">
                  <a:pos x="T2" y="T3"/>
                </a:cxn>
                <a:cxn ang="0">
                  <a:pos x="T4" y="T5"/>
                </a:cxn>
                <a:cxn ang="0">
                  <a:pos x="T6" y="T7"/>
                </a:cxn>
                <a:cxn ang="0">
                  <a:pos x="T8" y="T9"/>
                </a:cxn>
              </a:cxnLst>
              <a:rect l="0" t="0" r="r" b="b"/>
              <a:pathLst>
                <a:path w="37" h="35">
                  <a:moveTo>
                    <a:pt x="37" y="0"/>
                  </a:moveTo>
                  <a:lnTo>
                    <a:pt x="0" y="22"/>
                  </a:lnTo>
                  <a:lnTo>
                    <a:pt x="0" y="35"/>
                  </a:lnTo>
                  <a:lnTo>
                    <a:pt x="37" y="14"/>
                  </a:lnTo>
                  <a:lnTo>
                    <a:pt x="3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7" name="iṡ1íďê"/>
            <p:cNvSpPr/>
            <p:nvPr/>
          </p:nvSpPr>
          <p:spPr bwMode="auto">
            <a:xfrm>
              <a:off x="5959475" y="3898900"/>
              <a:ext cx="88900" cy="17463"/>
            </a:xfrm>
            <a:custGeom>
              <a:avLst/>
              <a:gdLst>
                <a:gd name="T0" fmla="*/ 0 w 35"/>
                <a:gd name="T1" fmla="*/ 3 h 7"/>
                <a:gd name="T2" fmla="*/ 0 w 35"/>
                <a:gd name="T3" fmla="*/ 3 h 7"/>
                <a:gd name="T4" fmla="*/ 0 w 35"/>
                <a:gd name="T5" fmla="*/ 3 h 7"/>
                <a:gd name="T6" fmla="*/ 0 w 35"/>
                <a:gd name="T7" fmla="*/ 3 h 7"/>
                <a:gd name="T8" fmla="*/ 0 w 35"/>
                <a:gd name="T9" fmla="*/ 3 h 7"/>
                <a:gd name="T10" fmla="*/ 0 w 35"/>
                <a:gd name="T11" fmla="*/ 3 h 7"/>
                <a:gd name="T12" fmla="*/ 14 w 35"/>
                <a:gd name="T13" fmla="*/ 0 h 7"/>
                <a:gd name="T14" fmla="*/ 0 w 35"/>
                <a:gd name="T15" fmla="*/ 3 h 7"/>
                <a:gd name="T16" fmla="*/ 14 w 35"/>
                <a:gd name="T17" fmla="*/ 0 h 7"/>
                <a:gd name="T18" fmla="*/ 30 w 35"/>
                <a:gd name="T19" fmla="*/ 4 h 7"/>
                <a:gd name="T20" fmla="*/ 35 w 35"/>
                <a:gd name="T21" fmla="*/ 7 h 7"/>
                <a:gd name="T22" fmla="*/ 30 w 35"/>
                <a:gd name="T23" fmla="*/ 4 h 7"/>
                <a:gd name="T24" fmla="*/ 14 w 35"/>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7">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8" name="iṧḻiḋe"/>
            <p:cNvSpPr/>
            <p:nvPr/>
          </p:nvSpPr>
          <p:spPr bwMode="auto">
            <a:xfrm>
              <a:off x="5654675" y="3898900"/>
              <a:ext cx="457200" cy="263525"/>
            </a:xfrm>
            <a:custGeom>
              <a:avLst/>
              <a:gdLst>
                <a:gd name="T0" fmla="*/ 134 w 180"/>
                <a:gd name="T1" fmla="*/ 0 h 104"/>
                <a:gd name="T2" fmla="*/ 120 w 180"/>
                <a:gd name="T3" fmla="*/ 3 h 104"/>
                <a:gd name="T4" fmla="*/ 120 w 180"/>
                <a:gd name="T5" fmla="*/ 3 h 104"/>
                <a:gd name="T6" fmla="*/ 120 w 180"/>
                <a:gd name="T7" fmla="*/ 3 h 104"/>
                <a:gd name="T8" fmla="*/ 120 w 180"/>
                <a:gd name="T9" fmla="*/ 3 h 104"/>
                <a:gd name="T10" fmla="*/ 120 w 180"/>
                <a:gd name="T11" fmla="*/ 3 h 104"/>
                <a:gd name="T12" fmla="*/ 118 w 180"/>
                <a:gd name="T13" fmla="*/ 4 h 104"/>
                <a:gd name="T14" fmla="*/ 12 w 180"/>
                <a:gd name="T15" fmla="*/ 66 h 104"/>
                <a:gd name="T16" fmla="*/ 0 w 180"/>
                <a:gd name="T17" fmla="*/ 78 h 104"/>
                <a:gd name="T18" fmla="*/ 11 w 180"/>
                <a:gd name="T19" fmla="*/ 84 h 104"/>
                <a:gd name="T20" fmla="*/ 46 w 180"/>
                <a:gd name="T21" fmla="*/ 104 h 104"/>
                <a:gd name="T22" fmla="*/ 58 w 180"/>
                <a:gd name="T23" fmla="*/ 92 h 104"/>
                <a:gd name="T24" fmla="*/ 164 w 180"/>
                <a:gd name="T25" fmla="*/ 31 h 104"/>
                <a:gd name="T26" fmla="*/ 167 w 180"/>
                <a:gd name="T27" fmla="*/ 30 h 104"/>
                <a:gd name="T28" fmla="*/ 167 w 180"/>
                <a:gd name="T29" fmla="*/ 30 h 104"/>
                <a:gd name="T30" fmla="*/ 167 w 180"/>
                <a:gd name="T31" fmla="*/ 30 h 104"/>
                <a:gd name="T32" fmla="*/ 171 w 180"/>
                <a:gd name="T33" fmla="*/ 29 h 104"/>
                <a:gd name="T34" fmla="*/ 180 w 180"/>
                <a:gd name="T35" fmla="*/ 38 h 104"/>
                <a:gd name="T36" fmla="*/ 164 w 180"/>
                <a:gd name="T37" fmla="*/ 12 h 104"/>
                <a:gd name="T38" fmla="*/ 155 w 180"/>
                <a:gd name="T39" fmla="*/ 7 h 104"/>
                <a:gd name="T40" fmla="*/ 150 w 180"/>
                <a:gd name="T41" fmla="*/ 4 h 104"/>
                <a:gd name="T42" fmla="*/ 134 w 180"/>
                <a:gd name="T4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20" y="3"/>
                    <a:pt x="120" y="3"/>
                    <a:pt x="120" y="3"/>
                  </a:cubicBezTo>
                  <a:cubicBezTo>
                    <a:pt x="120" y="3"/>
                    <a:pt x="120" y="3"/>
                    <a:pt x="120" y="3"/>
                  </a:cubicBezTo>
                  <a:cubicBezTo>
                    <a:pt x="119" y="4"/>
                    <a:pt x="118" y="4"/>
                    <a:pt x="118" y="4"/>
                  </a:cubicBezTo>
                  <a:cubicBezTo>
                    <a:pt x="12" y="66"/>
                    <a:pt x="12" y="66"/>
                    <a:pt x="12" y="66"/>
                  </a:cubicBezTo>
                  <a:cubicBezTo>
                    <a:pt x="7" y="68"/>
                    <a:pt x="3" y="73"/>
                    <a:pt x="0" y="78"/>
                  </a:cubicBezTo>
                  <a:cubicBezTo>
                    <a:pt x="11" y="84"/>
                    <a:pt x="11" y="84"/>
                    <a:pt x="11" y="84"/>
                  </a:cubicBezTo>
                  <a:cubicBezTo>
                    <a:pt x="46" y="104"/>
                    <a:pt x="46" y="104"/>
                    <a:pt x="46" y="104"/>
                  </a:cubicBezTo>
                  <a:cubicBezTo>
                    <a:pt x="49" y="99"/>
                    <a:pt x="53" y="95"/>
                    <a:pt x="58" y="92"/>
                  </a:cubicBezTo>
                  <a:cubicBezTo>
                    <a:pt x="164" y="31"/>
                    <a:pt x="164" y="31"/>
                    <a:pt x="164" y="31"/>
                  </a:cubicBezTo>
                  <a:cubicBezTo>
                    <a:pt x="165" y="31"/>
                    <a:pt x="166" y="30"/>
                    <a:pt x="167" y="30"/>
                  </a:cubicBezTo>
                  <a:cubicBezTo>
                    <a:pt x="167" y="30"/>
                    <a:pt x="167" y="30"/>
                    <a:pt x="167" y="30"/>
                  </a:cubicBezTo>
                  <a:cubicBezTo>
                    <a:pt x="167" y="30"/>
                    <a:pt x="167" y="30"/>
                    <a:pt x="167" y="30"/>
                  </a:cubicBezTo>
                  <a:cubicBezTo>
                    <a:pt x="168" y="29"/>
                    <a:pt x="170" y="29"/>
                    <a:pt x="171" y="29"/>
                  </a:cubicBezTo>
                  <a:cubicBezTo>
                    <a:pt x="176" y="29"/>
                    <a:pt x="179" y="32"/>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09" name="ïšliḋe"/>
            <p:cNvSpPr/>
            <p:nvPr/>
          </p:nvSpPr>
          <p:spPr bwMode="auto">
            <a:xfrm>
              <a:off x="6078538" y="3971925"/>
              <a:ext cx="33338" cy="23813"/>
            </a:xfrm>
            <a:custGeom>
              <a:avLst/>
              <a:gdLst>
                <a:gd name="T0" fmla="*/ 0 w 13"/>
                <a:gd name="T1" fmla="*/ 1 h 9"/>
                <a:gd name="T2" fmla="*/ 0 w 13"/>
                <a:gd name="T3" fmla="*/ 1 h 9"/>
                <a:gd name="T4" fmla="*/ 0 w 13"/>
                <a:gd name="T5" fmla="*/ 1 h 9"/>
                <a:gd name="T6" fmla="*/ 4 w 13"/>
                <a:gd name="T7" fmla="*/ 0 h 9"/>
                <a:gd name="T8" fmla="*/ 0 w 13"/>
                <a:gd name="T9" fmla="*/ 1 h 9"/>
                <a:gd name="T10" fmla="*/ 4 w 13"/>
                <a:gd name="T11" fmla="*/ 0 h 9"/>
                <a:gd name="T12" fmla="*/ 13 w 13"/>
                <a:gd name="T13" fmla="*/ 9 h 9"/>
                <a:gd name="T14" fmla="*/ 13 w 13"/>
                <a:gd name="T15" fmla="*/ 9 h 9"/>
                <a:gd name="T16" fmla="*/ 4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0" y="1"/>
                  </a:moveTo>
                  <a:cubicBezTo>
                    <a:pt x="0" y="1"/>
                    <a:pt x="0" y="1"/>
                    <a:pt x="0" y="1"/>
                  </a:cubicBezTo>
                  <a:cubicBezTo>
                    <a:pt x="0" y="1"/>
                    <a:pt x="0" y="1"/>
                    <a:pt x="0" y="1"/>
                  </a:cubicBezTo>
                  <a:moveTo>
                    <a:pt x="4" y="0"/>
                  </a:moveTo>
                  <a:cubicBezTo>
                    <a:pt x="3" y="0"/>
                    <a:pt x="1" y="0"/>
                    <a:pt x="0" y="1"/>
                  </a:cubicBezTo>
                  <a:cubicBezTo>
                    <a:pt x="1" y="0"/>
                    <a:pt x="3" y="0"/>
                    <a:pt x="4" y="0"/>
                  </a:cubicBezTo>
                  <a:cubicBezTo>
                    <a:pt x="9" y="0"/>
                    <a:pt x="12" y="3"/>
                    <a:pt x="13" y="9"/>
                  </a:cubicBezTo>
                  <a:cubicBezTo>
                    <a:pt x="13" y="9"/>
                    <a:pt x="13" y="9"/>
                    <a:pt x="13" y="9"/>
                  </a:cubicBezTo>
                  <a:cubicBezTo>
                    <a:pt x="12" y="3"/>
                    <a:pt x="9" y="0"/>
                    <a:pt x="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0" name="ïṡ1ïďê"/>
            <p:cNvSpPr/>
            <p:nvPr/>
          </p:nvSpPr>
          <p:spPr bwMode="auto">
            <a:xfrm>
              <a:off x="5718175" y="4535488"/>
              <a:ext cx="0" cy="3175"/>
            </a:xfrm>
            <a:custGeom>
              <a:avLst/>
              <a:gdLst>
                <a:gd name="T0" fmla="*/ 0 h 1"/>
                <a:gd name="T1" fmla="*/ 1 h 1"/>
                <a:gd name="T2" fmla="*/ 0 h 1"/>
                <a:gd name="T3" fmla="*/ 0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1"/>
                    <a:pt x="0" y="1"/>
                  </a:cubicBezTo>
                  <a:cubicBezTo>
                    <a:pt x="0" y="1"/>
                    <a:pt x="0" y="0"/>
                    <a:pt x="0" y="0"/>
                  </a:cubicBezTo>
                  <a:moveTo>
                    <a:pt x="0" y="0"/>
                  </a:moveTo>
                  <a:cubicBezTo>
                    <a:pt x="0" y="0"/>
                    <a:pt x="0" y="0"/>
                    <a:pt x="0" y="0"/>
                  </a:cubicBezTo>
                  <a:cubicBezTo>
                    <a:pt x="0" y="0"/>
                    <a:pt x="0" y="0"/>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1" name="íšḻídé"/>
            <p:cNvSpPr/>
            <p:nvPr/>
          </p:nvSpPr>
          <p:spPr bwMode="auto">
            <a:xfrm>
              <a:off x="5641975" y="4095750"/>
              <a:ext cx="152400" cy="450850"/>
            </a:xfrm>
            <a:custGeom>
              <a:avLst/>
              <a:gdLst>
                <a:gd name="T0" fmla="*/ 5 w 60"/>
                <a:gd name="T1" fmla="*/ 0 h 178"/>
                <a:gd name="T2" fmla="*/ 0 w 60"/>
                <a:gd name="T3" fmla="*/ 16 h 178"/>
                <a:gd name="T4" fmla="*/ 0 w 60"/>
                <a:gd name="T5" fmla="*/ 16 h 178"/>
                <a:gd name="T6" fmla="*/ 0 w 60"/>
                <a:gd name="T7" fmla="*/ 138 h 178"/>
                <a:gd name="T8" fmla="*/ 17 w 60"/>
                <a:gd name="T9" fmla="*/ 167 h 178"/>
                <a:gd name="T10" fmla="*/ 30 w 60"/>
                <a:gd name="T11" fmla="*/ 174 h 178"/>
                <a:gd name="T12" fmla="*/ 30 w 60"/>
                <a:gd name="T13" fmla="*/ 174 h 178"/>
                <a:gd name="T14" fmla="*/ 30 w 60"/>
                <a:gd name="T15" fmla="*/ 174 h 178"/>
                <a:gd name="T16" fmla="*/ 30 w 60"/>
                <a:gd name="T17" fmla="*/ 174 h 178"/>
                <a:gd name="T18" fmla="*/ 30 w 60"/>
                <a:gd name="T19" fmla="*/ 175 h 178"/>
                <a:gd name="T20" fmla="*/ 46 w 60"/>
                <a:gd name="T21" fmla="*/ 178 h 178"/>
                <a:gd name="T22" fmla="*/ 60 w 60"/>
                <a:gd name="T23" fmla="*/ 176 h 178"/>
                <a:gd name="T24" fmla="*/ 56 w 60"/>
                <a:gd name="T25" fmla="*/ 177 h 178"/>
                <a:gd name="T26" fmla="*/ 47 w 60"/>
                <a:gd name="T27" fmla="*/ 165 h 178"/>
                <a:gd name="T28" fmla="*/ 47 w 60"/>
                <a:gd name="T29" fmla="*/ 43 h 178"/>
                <a:gd name="T30" fmla="*/ 47 w 60"/>
                <a:gd name="T31" fmla="*/ 36 h 178"/>
                <a:gd name="T32" fmla="*/ 51 w 60"/>
                <a:gd name="T33" fmla="*/ 26 h 178"/>
                <a:gd name="T34" fmla="*/ 51 w 60"/>
                <a:gd name="T35" fmla="*/ 26 h 178"/>
                <a:gd name="T36" fmla="*/ 51 w 60"/>
                <a:gd name="T37" fmla="*/ 26 h 178"/>
                <a:gd name="T38" fmla="*/ 16 w 60"/>
                <a:gd name="T39" fmla="*/ 6 h 178"/>
                <a:gd name="T40" fmla="*/ 5 w 60"/>
                <a:gd name="T4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178">
                  <a:moveTo>
                    <a:pt x="5" y="0"/>
                  </a:moveTo>
                  <a:cubicBezTo>
                    <a:pt x="2" y="5"/>
                    <a:pt x="0" y="11"/>
                    <a:pt x="0" y="16"/>
                  </a:cubicBezTo>
                  <a:cubicBezTo>
                    <a:pt x="0" y="16"/>
                    <a:pt x="0" y="16"/>
                    <a:pt x="0" y="16"/>
                  </a:cubicBezTo>
                  <a:cubicBezTo>
                    <a:pt x="0" y="138"/>
                    <a:pt x="0" y="138"/>
                    <a:pt x="0" y="138"/>
                  </a:cubicBezTo>
                  <a:cubicBezTo>
                    <a:pt x="0" y="149"/>
                    <a:pt x="8" y="161"/>
                    <a:pt x="17" y="167"/>
                  </a:cubicBezTo>
                  <a:cubicBezTo>
                    <a:pt x="30" y="174"/>
                    <a:pt x="30" y="174"/>
                    <a:pt x="30" y="174"/>
                  </a:cubicBezTo>
                  <a:cubicBezTo>
                    <a:pt x="30" y="174"/>
                    <a:pt x="30" y="174"/>
                    <a:pt x="30" y="174"/>
                  </a:cubicBezTo>
                  <a:cubicBezTo>
                    <a:pt x="30" y="174"/>
                    <a:pt x="30" y="174"/>
                    <a:pt x="30" y="174"/>
                  </a:cubicBezTo>
                  <a:cubicBezTo>
                    <a:pt x="30" y="174"/>
                    <a:pt x="30" y="174"/>
                    <a:pt x="30" y="174"/>
                  </a:cubicBezTo>
                  <a:cubicBezTo>
                    <a:pt x="30" y="174"/>
                    <a:pt x="30" y="175"/>
                    <a:pt x="30" y="175"/>
                  </a:cubicBezTo>
                  <a:cubicBezTo>
                    <a:pt x="35" y="177"/>
                    <a:pt x="41" y="178"/>
                    <a:pt x="46" y="178"/>
                  </a:cubicBezTo>
                  <a:cubicBezTo>
                    <a:pt x="51" y="178"/>
                    <a:pt x="56" y="177"/>
                    <a:pt x="60" y="176"/>
                  </a:cubicBezTo>
                  <a:cubicBezTo>
                    <a:pt x="58" y="176"/>
                    <a:pt x="57" y="177"/>
                    <a:pt x="56" y="177"/>
                  </a:cubicBezTo>
                  <a:cubicBezTo>
                    <a:pt x="50" y="177"/>
                    <a:pt x="47" y="172"/>
                    <a:pt x="47" y="165"/>
                  </a:cubicBezTo>
                  <a:cubicBezTo>
                    <a:pt x="47" y="43"/>
                    <a:pt x="47" y="43"/>
                    <a:pt x="47" y="43"/>
                  </a:cubicBezTo>
                  <a:cubicBezTo>
                    <a:pt x="47" y="41"/>
                    <a:pt x="47" y="38"/>
                    <a:pt x="47" y="36"/>
                  </a:cubicBezTo>
                  <a:cubicBezTo>
                    <a:pt x="48" y="33"/>
                    <a:pt x="50" y="30"/>
                    <a:pt x="51" y="26"/>
                  </a:cubicBezTo>
                  <a:cubicBezTo>
                    <a:pt x="51" y="26"/>
                    <a:pt x="51" y="26"/>
                    <a:pt x="51" y="26"/>
                  </a:cubicBezTo>
                  <a:cubicBezTo>
                    <a:pt x="51" y="26"/>
                    <a:pt x="51" y="26"/>
                    <a:pt x="51" y="26"/>
                  </a:cubicBezTo>
                  <a:cubicBezTo>
                    <a:pt x="16" y="6"/>
                    <a:pt x="16" y="6"/>
                    <a:pt x="16" y="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2" name="i$liḋé"/>
            <p:cNvSpPr/>
            <p:nvPr/>
          </p:nvSpPr>
          <p:spPr bwMode="auto">
            <a:xfrm>
              <a:off x="5761038" y="4187825"/>
              <a:ext cx="33338" cy="355600"/>
            </a:xfrm>
            <a:custGeom>
              <a:avLst/>
              <a:gdLst>
                <a:gd name="T0" fmla="*/ 0 w 13"/>
                <a:gd name="T1" fmla="*/ 0 h 141"/>
                <a:gd name="T2" fmla="*/ 0 w 13"/>
                <a:gd name="T3" fmla="*/ 7 h 141"/>
                <a:gd name="T4" fmla="*/ 0 w 13"/>
                <a:gd name="T5" fmla="*/ 129 h 141"/>
                <a:gd name="T6" fmla="*/ 9 w 13"/>
                <a:gd name="T7" fmla="*/ 141 h 141"/>
                <a:gd name="T8" fmla="*/ 13 w 13"/>
                <a:gd name="T9" fmla="*/ 140 h 141"/>
                <a:gd name="T10" fmla="*/ 13 w 13"/>
                <a:gd name="T11" fmla="*/ 140 h 141"/>
                <a:gd name="T12" fmla="*/ 9 w 13"/>
                <a:gd name="T13" fmla="*/ 141 h 141"/>
                <a:gd name="T14" fmla="*/ 0 w 13"/>
                <a:gd name="T15" fmla="*/ 129 h 141"/>
                <a:gd name="T16" fmla="*/ 0 w 13"/>
                <a:gd name="T17" fmla="*/ 7 h 141"/>
                <a:gd name="T18" fmla="*/ 0 w 13"/>
                <a:gd name="T1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1">
                  <a:moveTo>
                    <a:pt x="0" y="0"/>
                  </a:moveTo>
                  <a:cubicBezTo>
                    <a:pt x="0" y="2"/>
                    <a:pt x="0" y="5"/>
                    <a:pt x="0" y="7"/>
                  </a:cubicBezTo>
                  <a:cubicBezTo>
                    <a:pt x="0" y="129"/>
                    <a:pt x="0" y="129"/>
                    <a:pt x="0" y="129"/>
                  </a:cubicBezTo>
                  <a:cubicBezTo>
                    <a:pt x="0" y="136"/>
                    <a:pt x="3" y="141"/>
                    <a:pt x="9" y="141"/>
                  </a:cubicBezTo>
                  <a:cubicBezTo>
                    <a:pt x="10" y="141"/>
                    <a:pt x="11" y="140"/>
                    <a:pt x="13" y="140"/>
                  </a:cubicBezTo>
                  <a:cubicBezTo>
                    <a:pt x="13" y="140"/>
                    <a:pt x="13" y="140"/>
                    <a:pt x="13" y="140"/>
                  </a:cubicBezTo>
                  <a:cubicBezTo>
                    <a:pt x="12" y="140"/>
                    <a:pt x="10" y="141"/>
                    <a:pt x="9" y="141"/>
                  </a:cubicBezTo>
                  <a:cubicBezTo>
                    <a:pt x="3" y="141"/>
                    <a:pt x="0" y="136"/>
                    <a:pt x="0" y="129"/>
                  </a:cubicBezTo>
                  <a:cubicBezTo>
                    <a:pt x="0" y="7"/>
                    <a:pt x="0" y="7"/>
                    <a:pt x="0" y="7"/>
                  </a:cubicBezTo>
                  <a:cubicBezTo>
                    <a:pt x="0" y="5"/>
                    <a:pt x="0" y="2"/>
                    <a:pt x="0"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3" name="ïṥlíḓe"/>
            <p:cNvSpPr/>
            <p:nvPr/>
          </p:nvSpPr>
          <p:spPr bwMode="auto">
            <a:xfrm>
              <a:off x="5683250" y="4111625"/>
              <a:ext cx="88900" cy="50800"/>
            </a:xfrm>
            <a:custGeom>
              <a:avLst/>
              <a:gdLst>
                <a:gd name="T0" fmla="*/ 0 w 35"/>
                <a:gd name="T1" fmla="*/ 0 h 20"/>
                <a:gd name="T2" fmla="*/ 35 w 35"/>
                <a:gd name="T3" fmla="*/ 20 h 20"/>
                <a:gd name="T4" fmla="*/ 35 w 35"/>
                <a:gd name="T5" fmla="*/ 20 h 20"/>
                <a:gd name="T6" fmla="*/ 0 w 35"/>
                <a:gd name="T7" fmla="*/ 0 h 20"/>
              </a:gdLst>
              <a:ahLst/>
              <a:cxnLst>
                <a:cxn ang="0">
                  <a:pos x="T0" y="T1"/>
                </a:cxn>
                <a:cxn ang="0">
                  <a:pos x="T2" y="T3"/>
                </a:cxn>
                <a:cxn ang="0">
                  <a:pos x="T4" y="T5"/>
                </a:cxn>
                <a:cxn ang="0">
                  <a:pos x="T6" y="T7"/>
                </a:cxn>
              </a:cxnLst>
              <a:rect l="0" t="0" r="r" b="b"/>
              <a:pathLst>
                <a:path w="35" h="20">
                  <a:moveTo>
                    <a:pt x="0" y="0"/>
                  </a:moveTo>
                  <a:cubicBezTo>
                    <a:pt x="35" y="20"/>
                    <a:pt x="35" y="20"/>
                    <a:pt x="35" y="20"/>
                  </a:cubicBezTo>
                  <a:cubicBezTo>
                    <a:pt x="35" y="20"/>
                    <a:pt x="35" y="20"/>
                    <a:pt x="35" y="20"/>
                  </a:cubicBezTo>
                  <a:cubicBezTo>
                    <a:pt x="0" y="0"/>
                    <a:pt x="0" y="0"/>
                    <a:pt x="0" y="0"/>
                  </a:cubicBezTo>
                </a:path>
              </a:pathLst>
            </a:custGeom>
            <a:solidFill>
              <a:srgbClr val="70D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4" name="îşľíďe"/>
            <p:cNvSpPr/>
            <p:nvPr/>
          </p:nvSpPr>
          <p:spPr bwMode="auto">
            <a:xfrm>
              <a:off x="4940300" y="4176713"/>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4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3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1"/>
                    <a:pt x="0" y="84"/>
                    <a:pt x="0" y="94"/>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6"/>
                    <a:pt x="185" y="174"/>
                    <a:pt x="185" y="163"/>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5" name="îślïdê"/>
            <p:cNvSpPr/>
            <p:nvPr/>
          </p:nvSpPr>
          <p:spPr bwMode="auto">
            <a:xfrm>
              <a:off x="4940300" y="4402138"/>
              <a:ext cx="117475" cy="425450"/>
            </a:xfrm>
            <a:custGeom>
              <a:avLst/>
              <a:gdLst>
                <a:gd name="T0" fmla="*/ 0 w 46"/>
                <a:gd name="T1" fmla="*/ 0 h 168"/>
                <a:gd name="T2" fmla="*/ 0 w 46"/>
                <a:gd name="T3" fmla="*/ 5 h 168"/>
                <a:gd name="T4" fmla="*/ 0 w 46"/>
                <a:gd name="T5" fmla="*/ 128 h 168"/>
                <a:gd name="T6" fmla="*/ 16 w 46"/>
                <a:gd name="T7" fmla="*/ 156 h 168"/>
                <a:gd name="T8" fmla="*/ 29 w 46"/>
                <a:gd name="T9" fmla="*/ 164 h 168"/>
                <a:gd name="T10" fmla="*/ 46 w 46"/>
                <a:gd name="T11" fmla="*/ 168 h 168"/>
                <a:gd name="T12" fmla="*/ 29 w 46"/>
                <a:gd name="T13" fmla="*/ 164 h 168"/>
                <a:gd name="T14" fmla="*/ 16 w 46"/>
                <a:gd name="T15" fmla="*/ 156 h 168"/>
                <a:gd name="T16" fmla="*/ 0 w 46"/>
                <a:gd name="T17" fmla="*/ 128 h 168"/>
                <a:gd name="T18" fmla="*/ 0 w 46"/>
                <a:gd name="T19" fmla="*/ 5 h 168"/>
                <a:gd name="T20" fmla="*/ 0 w 46"/>
                <a:gd name="T2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68">
                  <a:moveTo>
                    <a:pt x="0" y="0"/>
                  </a:moveTo>
                  <a:cubicBezTo>
                    <a:pt x="0" y="2"/>
                    <a:pt x="0" y="4"/>
                    <a:pt x="0" y="5"/>
                  </a:cubicBezTo>
                  <a:cubicBezTo>
                    <a:pt x="0" y="128"/>
                    <a:pt x="0" y="128"/>
                    <a:pt x="0" y="128"/>
                  </a:cubicBezTo>
                  <a:cubicBezTo>
                    <a:pt x="0" y="138"/>
                    <a:pt x="7" y="151"/>
                    <a:pt x="16" y="156"/>
                  </a:cubicBezTo>
                  <a:cubicBezTo>
                    <a:pt x="29" y="164"/>
                    <a:pt x="29" y="164"/>
                    <a:pt x="29" y="164"/>
                  </a:cubicBezTo>
                  <a:cubicBezTo>
                    <a:pt x="34" y="166"/>
                    <a:pt x="40" y="168"/>
                    <a:pt x="46" y="168"/>
                  </a:cubicBezTo>
                  <a:cubicBezTo>
                    <a:pt x="40" y="168"/>
                    <a:pt x="34" y="166"/>
                    <a:pt x="29" y="164"/>
                  </a:cubicBezTo>
                  <a:cubicBezTo>
                    <a:pt x="16" y="156"/>
                    <a:pt x="16" y="156"/>
                    <a:pt x="16" y="156"/>
                  </a:cubicBezTo>
                  <a:cubicBezTo>
                    <a:pt x="7" y="151"/>
                    <a:pt x="0" y="138"/>
                    <a:pt x="0" y="128"/>
                  </a:cubicBezTo>
                  <a:cubicBezTo>
                    <a:pt x="0" y="5"/>
                    <a:pt x="0" y="5"/>
                    <a:pt x="0" y="5"/>
                  </a:cubicBezTo>
                  <a:cubicBezTo>
                    <a:pt x="0" y="4"/>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6" name="ïśľide"/>
            <p:cNvSpPr/>
            <p:nvPr/>
          </p:nvSpPr>
          <p:spPr bwMode="auto">
            <a:xfrm>
              <a:off x="4940300" y="4375150"/>
              <a:ext cx="152400" cy="452438"/>
            </a:xfrm>
            <a:custGeom>
              <a:avLst/>
              <a:gdLst>
                <a:gd name="T0" fmla="*/ 4 w 60"/>
                <a:gd name="T1" fmla="*/ 0 h 179"/>
                <a:gd name="T2" fmla="*/ 0 w 60"/>
                <a:gd name="T3" fmla="*/ 11 h 179"/>
                <a:gd name="T4" fmla="*/ 0 w 60"/>
                <a:gd name="T5" fmla="*/ 16 h 179"/>
                <a:gd name="T6" fmla="*/ 0 w 60"/>
                <a:gd name="T7" fmla="*/ 139 h 179"/>
                <a:gd name="T8" fmla="*/ 16 w 60"/>
                <a:gd name="T9" fmla="*/ 167 h 179"/>
                <a:gd name="T10" fmla="*/ 29 w 60"/>
                <a:gd name="T11" fmla="*/ 175 h 179"/>
                <a:gd name="T12" fmla="*/ 46 w 60"/>
                <a:gd name="T13" fmla="*/ 179 h 179"/>
                <a:gd name="T14" fmla="*/ 46 w 60"/>
                <a:gd name="T15" fmla="*/ 179 h 179"/>
                <a:gd name="T16" fmla="*/ 60 w 60"/>
                <a:gd name="T17" fmla="*/ 176 h 179"/>
                <a:gd name="T18" fmla="*/ 59 w 60"/>
                <a:gd name="T19" fmla="*/ 176 h 179"/>
                <a:gd name="T20" fmla="*/ 55 w 60"/>
                <a:gd name="T21" fmla="*/ 177 h 179"/>
                <a:gd name="T22" fmla="*/ 48 w 60"/>
                <a:gd name="T23" fmla="*/ 174 h 179"/>
                <a:gd name="T24" fmla="*/ 46 w 60"/>
                <a:gd name="T25" fmla="*/ 165 h 179"/>
                <a:gd name="T26" fmla="*/ 46 w 60"/>
                <a:gd name="T27" fmla="*/ 43 h 179"/>
                <a:gd name="T28" fmla="*/ 46 w 60"/>
                <a:gd name="T29" fmla="*/ 42 h 179"/>
                <a:gd name="T30" fmla="*/ 51 w 60"/>
                <a:gd name="T31" fmla="*/ 27 h 179"/>
                <a:gd name="T32" fmla="*/ 4 w 60"/>
                <a:gd name="T3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79">
                  <a:moveTo>
                    <a:pt x="4" y="0"/>
                  </a:moveTo>
                  <a:cubicBezTo>
                    <a:pt x="2" y="4"/>
                    <a:pt x="1" y="7"/>
                    <a:pt x="0" y="11"/>
                  </a:cubicBezTo>
                  <a:cubicBezTo>
                    <a:pt x="0" y="13"/>
                    <a:pt x="0" y="15"/>
                    <a:pt x="0" y="16"/>
                  </a:cubicBezTo>
                  <a:cubicBezTo>
                    <a:pt x="0" y="139"/>
                    <a:pt x="0" y="139"/>
                    <a:pt x="0" y="139"/>
                  </a:cubicBezTo>
                  <a:cubicBezTo>
                    <a:pt x="0" y="149"/>
                    <a:pt x="7" y="162"/>
                    <a:pt x="16" y="167"/>
                  </a:cubicBezTo>
                  <a:cubicBezTo>
                    <a:pt x="29" y="175"/>
                    <a:pt x="29" y="175"/>
                    <a:pt x="29" y="175"/>
                  </a:cubicBezTo>
                  <a:cubicBezTo>
                    <a:pt x="34" y="177"/>
                    <a:pt x="40" y="179"/>
                    <a:pt x="46" y="179"/>
                  </a:cubicBezTo>
                  <a:cubicBezTo>
                    <a:pt x="46" y="179"/>
                    <a:pt x="46" y="179"/>
                    <a:pt x="46" y="179"/>
                  </a:cubicBezTo>
                  <a:cubicBezTo>
                    <a:pt x="51" y="179"/>
                    <a:pt x="55" y="178"/>
                    <a:pt x="60" y="176"/>
                  </a:cubicBezTo>
                  <a:cubicBezTo>
                    <a:pt x="59" y="176"/>
                    <a:pt x="59" y="176"/>
                    <a:pt x="59" y="176"/>
                  </a:cubicBezTo>
                  <a:cubicBezTo>
                    <a:pt x="58" y="177"/>
                    <a:pt x="56" y="177"/>
                    <a:pt x="55" y="177"/>
                  </a:cubicBezTo>
                  <a:cubicBezTo>
                    <a:pt x="52" y="177"/>
                    <a:pt x="50" y="176"/>
                    <a:pt x="48" y="174"/>
                  </a:cubicBezTo>
                  <a:cubicBezTo>
                    <a:pt x="47" y="172"/>
                    <a:pt x="46" y="169"/>
                    <a:pt x="46" y="165"/>
                  </a:cubicBezTo>
                  <a:cubicBezTo>
                    <a:pt x="46" y="43"/>
                    <a:pt x="46" y="43"/>
                    <a:pt x="46" y="43"/>
                  </a:cubicBezTo>
                  <a:cubicBezTo>
                    <a:pt x="46" y="43"/>
                    <a:pt x="46" y="42"/>
                    <a:pt x="46" y="42"/>
                  </a:cubicBezTo>
                  <a:cubicBezTo>
                    <a:pt x="46" y="37"/>
                    <a:pt x="48" y="32"/>
                    <a:pt x="51" y="27"/>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7" name="ïṥļíďe"/>
            <p:cNvSpPr/>
            <p:nvPr/>
          </p:nvSpPr>
          <p:spPr bwMode="auto">
            <a:xfrm>
              <a:off x="5097463" y="4275138"/>
              <a:ext cx="312738" cy="541338"/>
            </a:xfrm>
            <a:custGeom>
              <a:avLst/>
              <a:gdLst>
                <a:gd name="T0" fmla="*/ 0 w 123"/>
                <a:gd name="T1" fmla="*/ 214 h 214"/>
                <a:gd name="T2" fmla="*/ 0 w 123"/>
                <a:gd name="T3" fmla="*/ 214 h 214"/>
                <a:gd name="T4" fmla="*/ 0 w 123"/>
                <a:gd name="T5" fmla="*/ 214 h 214"/>
                <a:gd name="T6" fmla="*/ 0 w 123"/>
                <a:gd name="T7" fmla="*/ 214 h 214"/>
                <a:gd name="T8" fmla="*/ 0 w 123"/>
                <a:gd name="T9" fmla="*/ 214 h 214"/>
                <a:gd name="T10" fmla="*/ 0 w 123"/>
                <a:gd name="T11" fmla="*/ 214 h 214"/>
                <a:gd name="T12" fmla="*/ 0 w 123"/>
                <a:gd name="T13" fmla="*/ 214 h 214"/>
                <a:gd name="T14" fmla="*/ 0 w 123"/>
                <a:gd name="T15" fmla="*/ 214 h 214"/>
                <a:gd name="T16" fmla="*/ 0 w 123"/>
                <a:gd name="T17" fmla="*/ 214 h 214"/>
                <a:gd name="T18" fmla="*/ 122 w 123"/>
                <a:gd name="T19" fmla="*/ 0 h 214"/>
                <a:gd name="T20" fmla="*/ 123 w 123"/>
                <a:gd name="T21" fmla="*/ 2 h 214"/>
                <a:gd name="T22" fmla="*/ 123 w 123"/>
                <a:gd name="T23" fmla="*/ 124 h 214"/>
                <a:gd name="T24" fmla="*/ 123 w 123"/>
                <a:gd name="T25" fmla="*/ 125 h 214"/>
                <a:gd name="T26" fmla="*/ 123 w 123"/>
                <a:gd name="T27" fmla="*/ 124 h 214"/>
                <a:gd name="T28" fmla="*/ 123 w 123"/>
                <a:gd name="T29" fmla="*/ 2 h 214"/>
                <a:gd name="T30" fmla="*/ 122 w 123"/>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214">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0" y="214"/>
                  </a:moveTo>
                  <a:cubicBezTo>
                    <a:pt x="0" y="214"/>
                    <a:pt x="0" y="214"/>
                    <a:pt x="0" y="214"/>
                  </a:cubicBezTo>
                  <a:cubicBezTo>
                    <a:pt x="0" y="214"/>
                    <a:pt x="0" y="214"/>
                    <a:pt x="0" y="214"/>
                  </a:cubicBezTo>
                  <a:moveTo>
                    <a:pt x="122" y="0"/>
                  </a:moveTo>
                  <a:cubicBezTo>
                    <a:pt x="123" y="1"/>
                    <a:pt x="123" y="1"/>
                    <a:pt x="123" y="2"/>
                  </a:cubicBezTo>
                  <a:cubicBezTo>
                    <a:pt x="123" y="124"/>
                    <a:pt x="123" y="124"/>
                    <a:pt x="123" y="124"/>
                  </a:cubicBezTo>
                  <a:cubicBezTo>
                    <a:pt x="123" y="124"/>
                    <a:pt x="123" y="125"/>
                    <a:pt x="123" y="125"/>
                  </a:cubicBezTo>
                  <a:cubicBezTo>
                    <a:pt x="123" y="124"/>
                    <a:pt x="123" y="124"/>
                    <a:pt x="123" y="124"/>
                  </a:cubicBezTo>
                  <a:cubicBezTo>
                    <a:pt x="123" y="2"/>
                    <a:pt x="123" y="2"/>
                    <a:pt x="123" y="2"/>
                  </a:cubicBezTo>
                  <a:cubicBezTo>
                    <a:pt x="123" y="1"/>
                    <a:pt x="123" y="1"/>
                    <a:pt x="122"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8" name="ïšļîḍé"/>
            <p:cNvSpPr/>
            <p:nvPr/>
          </p:nvSpPr>
          <p:spPr bwMode="auto">
            <a:xfrm>
              <a:off x="5057775" y="4251325"/>
              <a:ext cx="352425" cy="569913"/>
            </a:xfrm>
            <a:custGeom>
              <a:avLst/>
              <a:gdLst>
                <a:gd name="T0" fmla="*/ 129 w 139"/>
                <a:gd name="T1" fmla="*/ 0 h 226"/>
                <a:gd name="T2" fmla="*/ 122 w 139"/>
                <a:gd name="T3" fmla="*/ 3 h 226"/>
                <a:gd name="T4" fmla="*/ 16 w 139"/>
                <a:gd name="T5" fmla="*/ 64 h 226"/>
                <a:gd name="T6" fmla="*/ 5 w 139"/>
                <a:gd name="T7" fmla="*/ 76 h 226"/>
                <a:gd name="T8" fmla="*/ 5 w 139"/>
                <a:gd name="T9" fmla="*/ 76 h 226"/>
                <a:gd name="T10" fmla="*/ 5 w 139"/>
                <a:gd name="T11" fmla="*/ 76 h 226"/>
                <a:gd name="T12" fmla="*/ 5 w 139"/>
                <a:gd name="T13" fmla="*/ 76 h 226"/>
                <a:gd name="T14" fmla="*/ 0 w 139"/>
                <a:gd name="T15" fmla="*/ 91 h 226"/>
                <a:gd name="T16" fmla="*/ 0 w 139"/>
                <a:gd name="T17" fmla="*/ 92 h 226"/>
                <a:gd name="T18" fmla="*/ 0 w 139"/>
                <a:gd name="T19" fmla="*/ 214 h 226"/>
                <a:gd name="T20" fmla="*/ 2 w 139"/>
                <a:gd name="T21" fmla="*/ 223 h 226"/>
                <a:gd name="T22" fmla="*/ 9 w 139"/>
                <a:gd name="T23" fmla="*/ 226 h 226"/>
                <a:gd name="T24" fmla="*/ 13 w 139"/>
                <a:gd name="T25" fmla="*/ 225 h 226"/>
                <a:gd name="T26" fmla="*/ 16 w 139"/>
                <a:gd name="T27" fmla="*/ 224 h 226"/>
                <a:gd name="T28" fmla="*/ 16 w 139"/>
                <a:gd name="T29" fmla="*/ 224 h 226"/>
                <a:gd name="T30" fmla="*/ 16 w 139"/>
                <a:gd name="T31" fmla="*/ 224 h 226"/>
                <a:gd name="T32" fmla="*/ 16 w 139"/>
                <a:gd name="T33" fmla="*/ 224 h 226"/>
                <a:gd name="T34" fmla="*/ 16 w 139"/>
                <a:gd name="T35" fmla="*/ 224 h 226"/>
                <a:gd name="T36" fmla="*/ 16 w 139"/>
                <a:gd name="T37" fmla="*/ 224 h 226"/>
                <a:gd name="T38" fmla="*/ 16 w 139"/>
                <a:gd name="T39" fmla="*/ 224 h 226"/>
                <a:gd name="T40" fmla="*/ 122 w 139"/>
                <a:gd name="T41" fmla="*/ 163 h 226"/>
                <a:gd name="T42" fmla="*/ 139 w 139"/>
                <a:gd name="T43" fmla="*/ 135 h 226"/>
                <a:gd name="T44" fmla="*/ 139 w 139"/>
                <a:gd name="T45" fmla="*/ 134 h 226"/>
                <a:gd name="T46" fmla="*/ 139 w 139"/>
                <a:gd name="T47" fmla="*/ 12 h 226"/>
                <a:gd name="T48" fmla="*/ 138 w 139"/>
                <a:gd name="T49" fmla="*/ 10 h 226"/>
                <a:gd name="T50" fmla="*/ 138 w 139"/>
                <a:gd name="T51" fmla="*/ 9 h 226"/>
                <a:gd name="T52" fmla="*/ 138 w 139"/>
                <a:gd name="T53" fmla="*/ 9 h 226"/>
                <a:gd name="T54" fmla="*/ 129 w 139"/>
                <a:gd name="T5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9" h="226">
                  <a:moveTo>
                    <a:pt x="129" y="0"/>
                  </a:moveTo>
                  <a:cubicBezTo>
                    <a:pt x="127" y="0"/>
                    <a:pt x="125" y="1"/>
                    <a:pt x="122" y="3"/>
                  </a:cubicBezTo>
                  <a:cubicBezTo>
                    <a:pt x="16" y="64"/>
                    <a:pt x="16" y="64"/>
                    <a:pt x="16" y="64"/>
                  </a:cubicBezTo>
                  <a:cubicBezTo>
                    <a:pt x="12" y="66"/>
                    <a:pt x="8" y="71"/>
                    <a:pt x="5" y="76"/>
                  </a:cubicBezTo>
                  <a:cubicBezTo>
                    <a:pt x="5" y="76"/>
                    <a:pt x="5" y="76"/>
                    <a:pt x="5" y="76"/>
                  </a:cubicBezTo>
                  <a:cubicBezTo>
                    <a:pt x="5" y="76"/>
                    <a:pt x="5" y="76"/>
                    <a:pt x="5" y="76"/>
                  </a:cubicBezTo>
                  <a:cubicBezTo>
                    <a:pt x="5" y="76"/>
                    <a:pt x="5" y="76"/>
                    <a:pt x="5" y="76"/>
                  </a:cubicBezTo>
                  <a:cubicBezTo>
                    <a:pt x="2" y="81"/>
                    <a:pt x="0" y="86"/>
                    <a:pt x="0" y="91"/>
                  </a:cubicBezTo>
                  <a:cubicBezTo>
                    <a:pt x="0" y="91"/>
                    <a:pt x="0" y="92"/>
                    <a:pt x="0" y="92"/>
                  </a:cubicBezTo>
                  <a:cubicBezTo>
                    <a:pt x="0" y="214"/>
                    <a:pt x="0" y="214"/>
                    <a:pt x="0" y="214"/>
                  </a:cubicBezTo>
                  <a:cubicBezTo>
                    <a:pt x="0" y="218"/>
                    <a:pt x="1" y="221"/>
                    <a:pt x="2" y="223"/>
                  </a:cubicBezTo>
                  <a:cubicBezTo>
                    <a:pt x="4" y="225"/>
                    <a:pt x="6" y="226"/>
                    <a:pt x="9" y="226"/>
                  </a:cubicBezTo>
                  <a:cubicBezTo>
                    <a:pt x="10" y="226"/>
                    <a:pt x="12" y="226"/>
                    <a:pt x="13" y="225"/>
                  </a:cubicBezTo>
                  <a:cubicBezTo>
                    <a:pt x="14" y="225"/>
                    <a:pt x="15"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6" y="224"/>
                    <a:pt x="16" y="224"/>
                    <a:pt x="16" y="224"/>
                  </a:cubicBezTo>
                  <a:cubicBezTo>
                    <a:pt x="122" y="163"/>
                    <a:pt x="122" y="163"/>
                    <a:pt x="122" y="163"/>
                  </a:cubicBezTo>
                  <a:cubicBezTo>
                    <a:pt x="131" y="157"/>
                    <a:pt x="138" y="145"/>
                    <a:pt x="139" y="135"/>
                  </a:cubicBezTo>
                  <a:cubicBezTo>
                    <a:pt x="139" y="135"/>
                    <a:pt x="139" y="134"/>
                    <a:pt x="139" y="134"/>
                  </a:cubicBezTo>
                  <a:cubicBezTo>
                    <a:pt x="139" y="12"/>
                    <a:pt x="139" y="12"/>
                    <a:pt x="139" y="12"/>
                  </a:cubicBezTo>
                  <a:cubicBezTo>
                    <a:pt x="139" y="11"/>
                    <a:pt x="139" y="11"/>
                    <a:pt x="138" y="10"/>
                  </a:cubicBezTo>
                  <a:cubicBezTo>
                    <a:pt x="138" y="9"/>
                    <a:pt x="138" y="9"/>
                    <a:pt x="138" y="9"/>
                  </a:cubicBezTo>
                  <a:cubicBezTo>
                    <a:pt x="138" y="9"/>
                    <a:pt x="138" y="9"/>
                    <a:pt x="138" y="9"/>
                  </a:cubicBezTo>
                  <a:cubicBezTo>
                    <a:pt x="138" y="4"/>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9" name="ïṩļïḋê"/>
            <p:cNvSpPr/>
            <p:nvPr/>
          </p:nvSpPr>
          <p:spPr bwMode="auto">
            <a:xfrm>
              <a:off x="5057775" y="4443413"/>
              <a:ext cx="33338" cy="377825"/>
            </a:xfrm>
            <a:custGeom>
              <a:avLst/>
              <a:gdLst>
                <a:gd name="T0" fmla="*/ 2 w 13"/>
                <a:gd name="T1" fmla="*/ 147 h 150"/>
                <a:gd name="T2" fmla="*/ 9 w 13"/>
                <a:gd name="T3" fmla="*/ 150 h 150"/>
                <a:gd name="T4" fmla="*/ 13 w 13"/>
                <a:gd name="T5" fmla="*/ 149 h 150"/>
                <a:gd name="T6" fmla="*/ 9 w 13"/>
                <a:gd name="T7" fmla="*/ 150 h 150"/>
                <a:gd name="T8" fmla="*/ 2 w 13"/>
                <a:gd name="T9" fmla="*/ 147 h 150"/>
                <a:gd name="T10" fmla="*/ 5 w 13"/>
                <a:gd name="T11" fmla="*/ 0 h 150"/>
                <a:gd name="T12" fmla="*/ 0 w 13"/>
                <a:gd name="T13" fmla="*/ 15 h 150"/>
                <a:gd name="T14" fmla="*/ 5 w 13"/>
                <a:gd name="T15" fmla="*/ 0 h 150"/>
                <a:gd name="T16" fmla="*/ 5 w 13"/>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50">
                  <a:moveTo>
                    <a:pt x="2" y="147"/>
                  </a:moveTo>
                  <a:cubicBezTo>
                    <a:pt x="4" y="149"/>
                    <a:pt x="6" y="150"/>
                    <a:pt x="9" y="150"/>
                  </a:cubicBezTo>
                  <a:cubicBezTo>
                    <a:pt x="10" y="150"/>
                    <a:pt x="12" y="150"/>
                    <a:pt x="13" y="149"/>
                  </a:cubicBezTo>
                  <a:cubicBezTo>
                    <a:pt x="12" y="150"/>
                    <a:pt x="10" y="150"/>
                    <a:pt x="9" y="150"/>
                  </a:cubicBezTo>
                  <a:cubicBezTo>
                    <a:pt x="6" y="150"/>
                    <a:pt x="4" y="149"/>
                    <a:pt x="2" y="147"/>
                  </a:cubicBezTo>
                  <a:moveTo>
                    <a:pt x="5" y="0"/>
                  </a:moveTo>
                  <a:cubicBezTo>
                    <a:pt x="2" y="5"/>
                    <a:pt x="0" y="10"/>
                    <a:pt x="0" y="15"/>
                  </a:cubicBezTo>
                  <a:cubicBezTo>
                    <a:pt x="0" y="10"/>
                    <a:pt x="2" y="5"/>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0" name="îsḻïḓê"/>
            <p:cNvSpPr/>
            <p:nvPr/>
          </p:nvSpPr>
          <p:spPr bwMode="auto">
            <a:xfrm>
              <a:off x="5287963" y="4179888"/>
              <a:ext cx="55563" cy="15875"/>
            </a:xfrm>
            <a:custGeom>
              <a:avLst/>
              <a:gdLst>
                <a:gd name="T0" fmla="*/ 1 w 22"/>
                <a:gd name="T1" fmla="*/ 0 h 6"/>
                <a:gd name="T2" fmla="*/ 0 w 22"/>
                <a:gd name="T3" fmla="*/ 0 h 6"/>
                <a:gd name="T4" fmla="*/ 1 w 22"/>
                <a:gd name="T5" fmla="*/ 0 h 6"/>
                <a:gd name="T6" fmla="*/ 18 w 22"/>
                <a:gd name="T7" fmla="*/ 4 h 6"/>
                <a:gd name="T8" fmla="*/ 22 w 22"/>
                <a:gd name="T9" fmla="*/ 6 h 6"/>
                <a:gd name="T10" fmla="*/ 18 w 22"/>
                <a:gd name="T11" fmla="*/ 4 h 6"/>
                <a:gd name="T12" fmla="*/ 1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1" y="0"/>
                  </a:moveTo>
                  <a:cubicBezTo>
                    <a:pt x="1" y="0"/>
                    <a:pt x="0" y="0"/>
                    <a:pt x="0" y="0"/>
                  </a:cubicBezTo>
                  <a:cubicBezTo>
                    <a:pt x="0" y="0"/>
                    <a:pt x="1" y="0"/>
                    <a:pt x="1" y="0"/>
                  </a:cubicBezTo>
                  <a:cubicBezTo>
                    <a:pt x="7" y="0"/>
                    <a:pt x="13" y="1"/>
                    <a:pt x="18" y="4"/>
                  </a:cubicBezTo>
                  <a:cubicBezTo>
                    <a:pt x="22" y="6"/>
                    <a:pt x="22" y="6"/>
                    <a:pt x="22" y="6"/>
                  </a:cubicBezTo>
                  <a:cubicBezTo>
                    <a:pt x="18" y="4"/>
                    <a:pt x="18" y="4"/>
                    <a:pt x="18" y="4"/>
                  </a:cubicBezTo>
                  <a:cubicBezTo>
                    <a:pt x="13" y="1"/>
                    <a:pt x="7" y="0"/>
                    <a:pt x="1"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1" name="í$líḋe"/>
            <p:cNvSpPr/>
            <p:nvPr/>
          </p:nvSpPr>
          <p:spPr bwMode="auto">
            <a:xfrm>
              <a:off x="4953000" y="4179888"/>
              <a:ext cx="454025" cy="263525"/>
            </a:xfrm>
            <a:custGeom>
              <a:avLst/>
              <a:gdLst>
                <a:gd name="T0" fmla="*/ 133 w 179"/>
                <a:gd name="T1" fmla="*/ 0 h 104"/>
                <a:gd name="T2" fmla="*/ 132 w 179"/>
                <a:gd name="T3" fmla="*/ 0 h 104"/>
                <a:gd name="T4" fmla="*/ 117 w 179"/>
                <a:gd name="T5" fmla="*/ 4 h 104"/>
                <a:gd name="T6" fmla="*/ 11 w 179"/>
                <a:gd name="T7" fmla="*/ 65 h 104"/>
                <a:gd name="T8" fmla="*/ 0 w 179"/>
                <a:gd name="T9" fmla="*/ 77 h 104"/>
                <a:gd name="T10" fmla="*/ 46 w 179"/>
                <a:gd name="T11" fmla="*/ 104 h 104"/>
                <a:gd name="T12" fmla="*/ 57 w 179"/>
                <a:gd name="T13" fmla="*/ 92 h 104"/>
                <a:gd name="T14" fmla="*/ 163 w 179"/>
                <a:gd name="T15" fmla="*/ 30 h 104"/>
                <a:gd name="T16" fmla="*/ 170 w 179"/>
                <a:gd name="T17" fmla="*/ 28 h 104"/>
                <a:gd name="T18" fmla="*/ 179 w 179"/>
                <a:gd name="T19" fmla="*/ 37 h 104"/>
                <a:gd name="T20" fmla="*/ 163 w 179"/>
                <a:gd name="T21" fmla="*/ 12 h 104"/>
                <a:gd name="T22" fmla="*/ 154 w 179"/>
                <a:gd name="T23" fmla="*/ 6 h 104"/>
                <a:gd name="T24" fmla="*/ 150 w 179"/>
                <a:gd name="T25" fmla="*/ 4 h 104"/>
                <a:gd name="T26" fmla="*/ 133 w 179"/>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04">
                  <a:moveTo>
                    <a:pt x="133" y="0"/>
                  </a:moveTo>
                  <a:cubicBezTo>
                    <a:pt x="133" y="0"/>
                    <a:pt x="132" y="0"/>
                    <a:pt x="132" y="0"/>
                  </a:cubicBezTo>
                  <a:cubicBezTo>
                    <a:pt x="126" y="0"/>
                    <a:pt x="121" y="2"/>
                    <a:pt x="117" y="4"/>
                  </a:cubicBezTo>
                  <a:cubicBezTo>
                    <a:pt x="11" y="65"/>
                    <a:pt x="11" y="65"/>
                    <a:pt x="11" y="65"/>
                  </a:cubicBezTo>
                  <a:cubicBezTo>
                    <a:pt x="7" y="68"/>
                    <a:pt x="2" y="72"/>
                    <a:pt x="0" y="77"/>
                  </a:cubicBezTo>
                  <a:cubicBezTo>
                    <a:pt x="46" y="104"/>
                    <a:pt x="46" y="104"/>
                    <a:pt x="46" y="104"/>
                  </a:cubicBezTo>
                  <a:cubicBezTo>
                    <a:pt x="49" y="99"/>
                    <a:pt x="53" y="94"/>
                    <a:pt x="57" y="92"/>
                  </a:cubicBezTo>
                  <a:cubicBezTo>
                    <a:pt x="163" y="30"/>
                    <a:pt x="163" y="30"/>
                    <a:pt x="163" y="30"/>
                  </a:cubicBezTo>
                  <a:cubicBezTo>
                    <a:pt x="166" y="29"/>
                    <a:pt x="168" y="28"/>
                    <a:pt x="170" y="28"/>
                  </a:cubicBezTo>
                  <a:cubicBezTo>
                    <a:pt x="175" y="28"/>
                    <a:pt x="178" y="31"/>
                    <a:pt x="179" y="37"/>
                  </a:cubicBezTo>
                  <a:cubicBezTo>
                    <a:pt x="178" y="27"/>
                    <a:pt x="171" y="16"/>
                    <a:pt x="163" y="12"/>
                  </a:cubicBezTo>
                  <a:cubicBezTo>
                    <a:pt x="154" y="6"/>
                    <a:pt x="154" y="6"/>
                    <a:pt x="154" y="6"/>
                  </a:cubicBezTo>
                  <a:cubicBezTo>
                    <a:pt x="150" y="4"/>
                    <a:pt x="150" y="4"/>
                    <a:pt x="150" y="4"/>
                  </a:cubicBezTo>
                  <a:cubicBezTo>
                    <a:pt x="145" y="1"/>
                    <a:pt x="139"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2" name="iṣļiḍe"/>
            <p:cNvSpPr/>
            <p:nvPr/>
          </p:nvSpPr>
          <p:spPr bwMode="auto">
            <a:xfrm>
              <a:off x="5070475" y="4251325"/>
              <a:ext cx="336550" cy="192088"/>
            </a:xfrm>
            <a:custGeom>
              <a:avLst/>
              <a:gdLst>
                <a:gd name="T0" fmla="*/ 124 w 133"/>
                <a:gd name="T1" fmla="*/ 0 h 76"/>
                <a:gd name="T2" fmla="*/ 117 w 133"/>
                <a:gd name="T3" fmla="*/ 2 h 76"/>
                <a:gd name="T4" fmla="*/ 11 w 133"/>
                <a:gd name="T5" fmla="*/ 64 h 76"/>
                <a:gd name="T6" fmla="*/ 0 w 133"/>
                <a:gd name="T7" fmla="*/ 76 h 76"/>
                <a:gd name="T8" fmla="*/ 0 w 133"/>
                <a:gd name="T9" fmla="*/ 76 h 76"/>
                <a:gd name="T10" fmla="*/ 11 w 133"/>
                <a:gd name="T11" fmla="*/ 64 h 76"/>
                <a:gd name="T12" fmla="*/ 117 w 133"/>
                <a:gd name="T13" fmla="*/ 3 h 76"/>
                <a:gd name="T14" fmla="*/ 124 w 133"/>
                <a:gd name="T15" fmla="*/ 0 h 76"/>
                <a:gd name="T16" fmla="*/ 133 w 133"/>
                <a:gd name="T17" fmla="*/ 9 h 76"/>
                <a:gd name="T18" fmla="*/ 133 w 133"/>
                <a:gd name="T19" fmla="*/ 9 h 76"/>
                <a:gd name="T20" fmla="*/ 124 w 133"/>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76">
                  <a:moveTo>
                    <a:pt x="124" y="0"/>
                  </a:moveTo>
                  <a:cubicBezTo>
                    <a:pt x="122" y="0"/>
                    <a:pt x="120" y="1"/>
                    <a:pt x="117" y="2"/>
                  </a:cubicBezTo>
                  <a:cubicBezTo>
                    <a:pt x="11" y="64"/>
                    <a:pt x="11" y="64"/>
                    <a:pt x="11" y="64"/>
                  </a:cubicBezTo>
                  <a:cubicBezTo>
                    <a:pt x="7" y="66"/>
                    <a:pt x="3" y="71"/>
                    <a:pt x="0" y="76"/>
                  </a:cubicBezTo>
                  <a:cubicBezTo>
                    <a:pt x="0" y="76"/>
                    <a:pt x="0" y="76"/>
                    <a:pt x="0" y="76"/>
                  </a:cubicBezTo>
                  <a:cubicBezTo>
                    <a:pt x="3" y="71"/>
                    <a:pt x="7" y="66"/>
                    <a:pt x="11" y="64"/>
                  </a:cubicBezTo>
                  <a:cubicBezTo>
                    <a:pt x="117" y="3"/>
                    <a:pt x="117" y="3"/>
                    <a:pt x="117" y="3"/>
                  </a:cubicBezTo>
                  <a:cubicBezTo>
                    <a:pt x="120" y="1"/>
                    <a:pt x="122" y="0"/>
                    <a:pt x="124" y="0"/>
                  </a:cubicBezTo>
                  <a:cubicBezTo>
                    <a:pt x="129" y="0"/>
                    <a:pt x="133" y="4"/>
                    <a:pt x="133" y="9"/>
                  </a:cubicBezTo>
                  <a:cubicBezTo>
                    <a:pt x="133" y="9"/>
                    <a:pt x="133" y="9"/>
                    <a:pt x="133" y="9"/>
                  </a:cubicBezTo>
                  <a:cubicBezTo>
                    <a:pt x="132" y="3"/>
                    <a:pt x="129" y="0"/>
                    <a:pt x="124"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3" name="í$1íḑe"/>
            <p:cNvSpPr/>
            <p:nvPr/>
          </p:nvSpPr>
          <p:spPr bwMode="auto">
            <a:xfrm>
              <a:off x="5151438" y="4364038"/>
              <a:ext cx="152400" cy="352425"/>
            </a:xfrm>
            <a:custGeom>
              <a:avLst/>
              <a:gdLst>
                <a:gd name="T0" fmla="*/ 9 w 60"/>
                <a:gd name="T1" fmla="*/ 91 h 139"/>
                <a:gd name="T2" fmla="*/ 12 w 60"/>
                <a:gd name="T3" fmla="*/ 88 h 139"/>
                <a:gd name="T4" fmla="*/ 13 w 60"/>
                <a:gd name="T5" fmla="*/ 82 h 139"/>
                <a:gd name="T6" fmla="*/ 12 w 60"/>
                <a:gd name="T7" fmla="*/ 79 h 139"/>
                <a:gd name="T8" fmla="*/ 9 w 60"/>
                <a:gd name="T9" fmla="*/ 67 h 139"/>
                <a:gd name="T10" fmla="*/ 31 w 60"/>
                <a:gd name="T11" fmla="*/ 22 h 139"/>
                <a:gd name="T12" fmla="*/ 49 w 60"/>
                <a:gd name="T13" fmla="*/ 37 h 139"/>
                <a:gd name="T14" fmla="*/ 35 w 60"/>
                <a:gd name="T15" fmla="*/ 82 h 139"/>
                <a:gd name="T16" fmla="*/ 28 w 60"/>
                <a:gd name="T17" fmla="*/ 73 h 139"/>
                <a:gd name="T18" fmla="*/ 32 w 60"/>
                <a:gd name="T19" fmla="*/ 46 h 139"/>
                <a:gd name="T20" fmla="*/ 26 w 60"/>
                <a:gd name="T21" fmla="*/ 39 h 139"/>
                <a:gd name="T22" fmla="*/ 18 w 60"/>
                <a:gd name="T23" fmla="*/ 62 h 139"/>
                <a:gd name="T24" fmla="*/ 19 w 60"/>
                <a:gd name="T25" fmla="*/ 72 h 139"/>
                <a:gd name="T26" fmla="*/ 13 w 60"/>
                <a:gd name="T27" fmla="*/ 113 h 139"/>
                <a:gd name="T28" fmla="*/ 13 w 60"/>
                <a:gd name="T29" fmla="*/ 139 h 139"/>
                <a:gd name="T30" fmla="*/ 14 w 60"/>
                <a:gd name="T31" fmla="*/ 138 h 139"/>
                <a:gd name="T32" fmla="*/ 22 w 60"/>
                <a:gd name="T33" fmla="*/ 111 h 139"/>
                <a:gd name="T34" fmla="*/ 25 w 60"/>
                <a:gd name="T35" fmla="*/ 91 h 139"/>
                <a:gd name="T36" fmla="*/ 36 w 60"/>
                <a:gd name="T37" fmla="*/ 93 h 139"/>
                <a:gd name="T38" fmla="*/ 60 w 60"/>
                <a:gd name="T39" fmla="*/ 32 h 139"/>
                <a:gd name="T40" fmla="*/ 32 w 60"/>
                <a:gd name="T41" fmla="*/ 9 h 139"/>
                <a:gd name="T42" fmla="*/ 0 w 60"/>
                <a:gd name="T43" fmla="*/ 70 h 139"/>
                <a:gd name="T44" fmla="*/ 9 w 60"/>
                <a:gd name="T45" fmla="*/ 9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39">
                  <a:moveTo>
                    <a:pt x="9" y="91"/>
                  </a:moveTo>
                  <a:cubicBezTo>
                    <a:pt x="10" y="91"/>
                    <a:pt x="11" y="90"/>
                    <a:pt x="12" y="88"/>
                  </a:cubicBezTo>
                  <a:cubicBezTo>
                    <a:pt x="12" y="87"/>
                    <a:pt x="12" y="84"/>
                    <a:pt x="13" y="82"/>
                  </a:cubicBezTo>
                  <a:cubicBezTo>
                    <a:pt x="13" y="80"/>
                    <a:pt x="13" y="80"/>
                    <a:pt x="12" y="79"/>
                  </a:cubicBezTo>
                  <a:cubicBezTo>
                    <a:pt x="10" y="77"/>
                    <a:pt x="9" y="73"/>
                    <a:pt x="9" y="67"/>
                  </a:cubicBezTo>
                  <a:cubicBezTo>
                    <a:pt x="9" y="50"/>
                    <a:pt x="17" y="30"/>
                    <a:pt x="31" y="22"/>
                  </a:cubicBezTo>
                  <a:cubicBezTo>
                    <a:pt x="43" y="15"/>
                    <a:pt x="49" y="22"/>
                    <a:pt x="49" y="37"/>
                  </a:cubicBezTo>
                  <a:cubicBezTo>
                    <a:pt x="49" y="57"/>
                    <a:pt x="44" y="77"/>
                    <a:pt x="35" y="82"/>
                  </a:cubicBezTo>
                  <a:cubicBezTo>
                    <a:pt x="31" y="84"/>
                    <a:pt x="27" y="81"/>
                    <a:pt x="28" y="73"/>
                  </a:cubicBezTo>
                  <a:cubicBezTo>
                    <a:pt x="30" y="63"/>
                    <a:pt x="32" y="52"/>
                    <a:pt x="32" y="46"/>
                  </a:cubicBezTo>
                  <a:cubicBezTo>
                    <a:pt x="32" y="41"/>
                    <a:pt x="30" y="37"/>
                    <a:pt x="26" y="39"/>
                  </a:cubicBezTo>
                  <a:cubicBezTo>
                    <a:pt x="21" y="42"/>
                    <a:pt x="18" y="52"/>
                    <a:pt x="18" y="62"/>
                  </a:cubicBezTo>
                  <a:cubicBezTo>
                    <a:pt x="18" y="68"/>
                    <a:pt x="19" y="72"/>
                    <a:pt x="19" y="72"/>
                  </a:cubicBezTo>
                  <a:cubicBezTo>
                    <a:pt x="19" y="72"/>
                    <a:pt x="14" y="107"/>
                    <a:pt x="13" y="113"/>
                  </a:cubicBezTo>
                  <a:cubicBezTo>
                    <a:pt x="12" y="125"/>
                    <a:pt x="13" y="137"/>
                    <a:pt x="13" y="139"/>
                  </a:cubicBezTo>
                  <a:cubicBezTo>
                    <a:pt x="13" y="139"/>
                    <a:pt x="14" y="139"/>
                    <a:pt x="14" y="138"/>
                  </a:cubicBezTo>
                  <a:cubicBezTo>
                    <a:pt x="15" y="137"/>
                    <a:pt x="20" y="123"/>
                    <a:pt x="22" y="111"/>
                  </a:cubicBezTo>
                  <a:cubicBezTo>
                    <a:pt x="23" y="108"/>
                    <a:pt x="25" y="91"/>
                    <a:pt x="25" y="91"/>
                  </a:cubicBezTo>
                  <a:cubicBezTo>
                    <a:pt x="27" y="94"/>
                    <a:pt x="31" y="96"/>
                    <a:pt x="36" y="93"/>
                  </a:cubicBezTo>
                  <a:cubicBezTo>
                    <a:pt x="51" y="85"/>
                    <a:pt x="60" y="59"/>
                    <a:pt x="60" y="32"/>
                  </a:cubicBezTo>
                  <a:cubicBezTo>
                    <a:pt x="60" y="12"/>
                    <a:pt x="49" y="0"/>
                    <a:pt x="32" y="9"/>
                  </a:cubicBezTo>
                  <a:cubicBezTo>
                    <a:pt x="11" y="22"/>
                    <a:pt x="0" y="51"/>
                    <a:pt x="0" y="70"/>
                  </a:cubicBezTo>
                  <a:cubicBezTo>
                    <a:pt x="0" y="82"/>
                    <a:pt x="3" y="91"/>
                    <a:pt x="9"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4" name="îSḻídé"/>
            <p:cNvSpPr/>
            <p:nvPr/>
          </p:nvSpPr>
          <p:spPr bwMode="auto">
            <a:xfrm>
              <a:off x="4254500" y="3897313"/>
              <a:ext cx="468313" cy="654050"/>
            </a:xfrm>
            <a:custGeom>
              <a:avLst/>
              <a:gdLst>
                <a:gd name="T0" fmla="*/ 17 w 185"/>
                <a:gd name="T1" fmla="*/ 67 h 259"/>
                <a:gd name="T2" fmla="*/ 122 w 185"/>
                <a:gd name="T3" fmla="*/ 5 h 259"/>
                <a:gd name="T4" fmla="*/ 155 w 185"/>
                <a:gd name="T5" fmla="*/ 5 h 259"/>
                <a:gd name="T6" fmla="*/ 169 w 185"/>
                <a:gd name="T7" fmla="*/ 13 h 259"/>
                <a:gd name="T8" fmla="*/ 185 w 185"/>
                <a:gd name="T9" fmla="*/ 42 h 259"/>
                <a:gd name="T10" fmla="*/ 185 w 185"/>
                <a:gd name="T11" fmla="*/ 164 h 259"/>
                <a:gd name="T12" fmla="*/ 169 w 185"/>
                <a:gd name="T13" fmla="*/ 192 h 259"/>
                <a:gd name="T14" fmla="*/ 63 w 185"/>
                <a:gd name="T15" fmla="*/ 253 h 259"/>
                <a:gd name="T16" fmla="*/ 30 w 185"/>
                <a:gd name="T17" fmla="*/ 253 h 259"/>
                <a:gd name="T18" fmla="*/ 17 w 185"/>
                <a:gd name="T19" fmla="*/ 246 h 259"/>
                <a:gd name="T20" fmla="*/ 0 w 185"/>
                <a:gd name="T21" fmla="*/ 217 h 259"/>
                <a:gd name="T22" fmla="*/ 0 w 185"/>
                <a:gd name="T23" fmla="*/ 95 h 259"/>
                <a:gd name="T24" fmla="*/ 17 w 185"/>
                <a:gd name="T25" fmla="*/ 6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9">
                  <a:moveTo>
                    <a:pt x="17" y="67"/>
                  </a:moveTo>
                  <a:cubicBezTo>
                    <a:pt x="122" y="5"/>
                    <a:pt x="122" y="5"/>
                    <a:pt x="122" y="5"/>
                  </a:cubicBezTo>
                  <a:cubicBezTo>
                    <a:pt x="132" y="0"/>
                    <a:pt x="146" y="0"/>
                    <a:pt x="155" y="5"/>
                  </a:cubicBezTo>
                  <a:cubicBezTo>
                    <a:pt x="169" y="13"/>
                    <a:pt x="169" y="13"/>
                    <a:pt x="169" y="13"/>
                  </a:cubicBezTo>
                  <a:cubicBezTo>
                    <a:pt x="178" y="18"/>
                    <a:pt x="185" y="31"/>
                    <a:pt x="185" y="42"/>
                  </a:cubicBezTo>
                  <a:cubicBezTo>
                    <a:pt x="185" y="164"/>
                    <a:pt x="185" y="164"/>
                    <a:pt x="185" y="164"/>
                  </a:cubicBezTo>
                  <a:cubicBezTo>
                    <a:pt x="185" y="174"/>
                    <a:pt x="178" y="187"/>
                    <a:pt x="169" y="192"/>
                  </a:cubicBezTo>
                  <a:cubicBezTo>
                    <a:pt x="63" y="253"/>
                    <a:pt x="63" y="253"/>
                    <a:pt x="63" y="253"/>
                  </a:cubicBezTo>
                  <a:cubicBezTo>
                    <a:pt x="54" y="259"/>
                    <a:pt x="39" y="259"/>
                    <a:pt x="30" y="253"/>
                  </a:cubicBezTo>
                  <a:cubicBezTo>
                    <a:pt x="17" y="246"/>
                    <a:pt x="17" y="246"/>
                    <a:pt x="17" y="246"/>
                  </a:cubicBezTo>
                  <a:cubicBezTo>
                    <a:pt x="8" y="240"/>
                    <a:pt x="0" y="228"/>
                    <a:pt x="0" y="217"/>
                  </a:cubicBezTo>
                  <a:cubicBezTo>
                    <a:pt x="0" y="95"/>
                    <a:pt x="0" y="95"/>
                    <a:pt x="0" y="95"/>
                  </a:cubicBezTo>
                  <a:cubicBezTo>
                    <a:pt x="0" y="84"/>
                    <a:pt x="8" y="72"/>
                    <a:pt x="17" y="6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5" name="išḻíḓê"/>
            <p:cNvSpPr/>
            <p:nvPr/>
          </p:nvSpPr>
          <p:spPr bwMode="auto">
            <a:xfrm>
              <a:off x="4254500" y="4445000"/>
              <a:ext cx="115888" cy="101600"/>
            </a:xfrm>
            <a:custGeom>
              <a:avLst/>
              <a:gdLst>
                <a:gd name="T0" fmla="*/ 0 w 46"/>
                <a:gd name="T1" fmla="*/ 0 h 40"/>
                <a:gd name="T2" fmla="*/ 0 w 46"/>
                <a:gd name="T3" fmla="*/ 0 h 40"/>
                <a:gd name="T4" fmla="*/ 17 w 46"/>
                <a:gd name="T5" fmla="*/ 29 h 40"/>
                <a:gd name="T6" fmla="*/ 30 w 46"/>
                <a:gd name="T7" fmla="*/ 36 h 40"/>
                <a:gd name="T8" fmla="*/ 46 w 46"/>
                <a:gd name="T9" fmla="*/ 40 h 40"/>
                <a:gd name="T10" fmla="*/ 30 w 46"/>
                <a:gd name="T11" fmla="*/ 36 h 40"/>
                <a:gd name="T12" fmla="*/ 17 w 46"/>
                <a:gd name="T13" fmla="*/ 29 h 40"/>
                <a:gd name="T14" fmla="*/ 0 w 4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0">
                  <a:moveTo>
                    <a:pt x="0" y="0"/>
                  </a:moveTo>
                  <a:cubicBezTo>
                    <a:pt x="0" y="0"/>
                    <a:pt x="0" y="0"/>
                    <a:pt x="0" y="0"/>
                  </a:cubicBezTo>
                  <a:cubicBezTo>
                    <a:pt x="0" y="11"/>
                    <a:pt x="8" y="23"/>
                    <a:pt x="17" y="29"/>
                  </a:cubicBezTo>
                  <a:cubicBezTo>
                    <a:pt x="30" y="36"/>
                    <a:pt x="30" y="36"/>
                    <a:pt x="30" y="36"/>
                  </a:cubicBezTo>
                  <a:cubicBezTo>
                    <a:pt x="34" y="39"/>
                    <a:pt x="40" y="40"/>
                    <a:pt x="46" y="40"/>
                  </a:cubicBezTo>
                  <a:cubicBezTo>
                    <a:pt x="40" y="40"/>
                    <a:pt x="34" y="39"/>
                    <a:pt x="30" y="36"/>
                  </a:cubicBezTo>
                  <a:cubicBezTo>
                    <a:pt x="17" y="29"/>
                    <a:pt x="17" y="29"/>
                    <a:pt x="17" y="29"/>
                  </a:cubicBezTo>
                  <a:cubicBezTo>
                    <a:pt x="8" y="23"/>
                    <a:pt x="0" y="11"/>
                    <a:pt x="0"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6" name="isḷïdé"/>
            <p:cNvSpPr/>
            <p:nvPr/>
          </p:nvSpPr>
          <p:spPr bwMode="auto">
            <a:xfrm>
              <a:off x="4254500" y="4095750"/>
              <a:ext cx="149225" cy="450850"/>
            </a:xfrm>
            <a:custGeom>
              <a:avLst/>
              <a:gdLst>
                <a:gd name="T0" fmla="*/ 5 w 59"/>
                <a:gd name="T1" fmla="*/ 0 h 178"/>
                <a:gd name="T2" fmla="*/ 0 w 59"/>
                <a:gd name="T3" fmla="*/ 16 h 178"/>
                <a:gd name="T4" fmla="*/ 0 w 59"/>
                <a:gd name="T5" fmla="*/ 138 h 178"/>
                <a:gd name="T6" fmla="*/ 17 w 59"/>
                <a:gd name="T7" fmla="*/ 167 h 178"/>
                <a:gd name="T8" fmla="*/ 30 w 59"/>
                <a:gd name="T9" fmla="*/ 174 h 178"/>
                <a:gd name="T10" fmla="*/ 46 w 59"/>
                <a:gd name="T11" fmla="*/ 178 h 178"/>
                <a:gd name="T12" fmla="*/ 46 w 59"/>
                <a:gd name="T13" fmla="*/ 178 h 178"/>
                <a:gd name="T14" fmla="*/ 59 w 59"/>
                <a:gd name="T15" fmla="*/ 176 h 178"/>
                <a:gd name="T16" fmla="*/ 55 w 59"/>
                <a:gd name="T17" fmla="*/ 177 h 178"/>
                <a:gd name="T18" fmla="*/ 46 w 59"/>
                <a:gd name="T19" fmla="*/ 165 h 178"/>
                <a:gd name="T20" fmla="*/ 46 w 59"/>
                <a:gd name="T21" fmla="*/ 43 h 178"/>
                <a:gd name="T22" fmla="*/ 46 w 59"/>
                <a:gd name="T23" fmla="*/ 43 h 178"/>
                <a:gd name="T24" fmla="*/ 46 w 59"/>
                <a:gd name="T25" fmla="*/ 43 h 178"/>
                <a:gd name="T26" fmla="*/ 51 w 59"/>
                <a:gd name="T27" fmla="*/ 26 h 178"/>
                <a:gd name="T28" fmla="*/ 5 w 59"/>
                <a:gd name="T2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78">
                  <a:moveTo>
                    <a:pt x="5" y="0"/>
                  </a:moveTo>
                  <a:cubicBezTo>
                    <a:pt x="2" y="5"/>
                    <a:pt x="0" y="11"/>
                    <a:pt x="0" y="16"/>
                  </a:cubicBezTo>
                  <a:cubicBezTo>
                    <a:pt x="0" y="138"/>
                    <a:pt x="0" y="138"/>
                    <a:pt x="0" y="138"/>
                  </a:cubicBezTo>
                  <a:cubicBezTo>
                    <a:pt x="0" y="149"/>
                    <a:pt x="8" y="161"/>
                    <a:pt x="17" y="167"/>
                  </a:cubicBezTo>
                  <a:cubicBezTo>
                    <a:pt x="30" y="174"/>
                    <a:pt x="30" y="174"/>
                    <a:pt x="30" y="174"/>
                  </a:cubicBezTo>
                  <a:cubicBezTo>
                    <a:pt x="34" y="177"/>
                    <a:pt x="40" y="178"/>
                    <a:pt x="46" y="178"/>
                  </a:cubicBezTo>
                  <a:cubicBezTo>
                    <a:pt x="46" y="178"/>
                    <a:pt x="46" y="178"/>
                    <a:pt x="46" y="178"/>
                  </a:cubicBezTo>
                  <a:cubicBezTo>
                    <a:pt x="51" y="178"/>
                    <a:pt x="55" y="177"/>
                    <a:pt x="59" y="176"/>
                  </a:cubicBezTo>
                  <a:cubicBezTo>
                    <a:pt x="58" y="176"/>
                    <a:pt x="57" y="177"/>
                    <a:pt x="55" y="177"/>
                  </a:cubicBezTo>
                  <a:cubicBezTo>
                    <a:pt x="50" y="177"/>
                    <a:pt x="46" y="172"/>
                    <a:pt x="46" y="165"/>
                  </a:cubicBezTo>
                  <a:cubicBezTo>
                    <a:pt x="46" y="43"/>
                    <a:pt x="46" y="43"/>
                    <a:pt x="46" y="43"/>
                  </a:cubicBezTo>
                  <a:cubicBezTo>
                    <a:pt x="46" y="43"/>
                    <a:pt x="46" y="43"/>
                    <a:pt x="46" y="43"/>
                  </a:cubicBezTo>
                  <a:cubicBezTo>
                    <a:pt x="46" y="43"/>
                    <a:pt x="46" y="43"/>
                    <a:pt x="46" y="43"/>
                  </a:cubicBezTo>
                  <a:cubicBezTo>
                    <a:pt x="46" y="37"/>
                    <a:pt x="48" y="32"/>
                    <a:pt x="51" y="26"/>
                  </a:cubicBezTo>
                  <a:cubicBezTo>
                    <a:pt x="5" y="0"/>
                    <a:pt x="5" y="0"/>
                    <a:pt x="5" y="0"/>
                  </a:cubicBezTo>
                </a:path>
              </a:pathLst>
            </a:custGeom>
            <a:solidFill>
              <a:srgbClr val="23C7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7" name="ïṩḷíḍê"/>
            <p:cNvSpPr/>
            <p:nvPr/>
          </p:nvSpPr>
          <p:spPr bwMode="auto">
            <a:xfrm>
              <a:off x="4370388" y="3965575"/>
              <a:ext cx="352425" cy="585788"/>
            </a:xfrm>
            <a:custGeom>
              <a:avLst/>
              <a:gdLst>
                <a:gd name="T0" fmla="*/ 139 w 139"/>
                <a:gd name="T1" fmla="*/ 15 h 232"/>
                <a:gd name="T2" fmla="*/ 123 w 139"/>
                <a:gd name="T3" fmla="*/ 5 h 232"/>
                <a:gd name="T4" fmla="*/ 17 w 139"/>
                <a:gd name="T5" fmla="*/ 66 h 232"/>
                <a:gd name="T6" fmla="*/ 0 w 139"/>
                <a:gd name="T7" fmla="*/ 95 h 232"/>
                <a:gd name="T8" fmla="*/ 0 w 139"/>
                <a:gd name="T9" fmla="*/ 217 h 232"/>
                <a:gd name="T10" fmla="*/ 17 w 139"/>
                <a:gd name="T11" fmla="*/ 226 h 232"/>
                <a:gd name="T12" fmla="*/ 123 w 139"/>
                <a:gd name="T13" fmla="*/ 165 h 232"/>
                <a:gd name="T14" fmla="*/ 139 w 139"/>
                <a:gd name="T15" fmla="*/ 137 h 232"/>
                <a:gd name="T16" fmla="*/ 139 w 139"/>
                <a:gd name="T17"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2">
                  <a:moveTo>
                    <a:pt x="139" y="15"/>
                  </a:moveTo>
                  <a:cubicBezTo>
                    <a:pt x="139" y="4"/>
                    <a:pt x="132" y="0"/>
                    <a:pt x="123" y="5"/>
                  </a:cubicBezTo>
                  <a:cubicBezTo>
                    <a:pt x="17" y="66"/>
                    <a:pt x="17" y="66"/>
                    <a:pt x="17" y="66"/>
                  </a:cubicBezTo>
                  <a:cubicBezTo>
                    <a:pt x="8" y="71"/>
                    <a:pt x="0" y="84"/>
                    <a:pt x="0" y="95"/>
                  </a:cubicBezTo>
                  <a:cubicBezTo>
                    <a:pt x="0" y="217"/>
                    <a:pt x="0" y="217"/>
                    <a:pt x="0" y="217"/>
                  </a:cubicBezTo>
                  <a:cubicBezTo>
                    <a:pt x="0" y="227"/>
                    <a:pt x="8" y="232"/>
                    <a:pt x="17" y="226"/>
                  </a:cubicBezTo>
                  <a:cubicBezTo>
                    <a:pt x="123" y="165"/>
                    <a:pt x="123" y="165"/>
                    <a:pt x="123" y="165"/>
                  </a:cubicBezTo>
                  <a:cubicBezTo>
                    <a:pt x="132" y="160"/>
                    <a:pt x="139" y="147"/>
                    <a:pt x="139" y="137"/>
                  </a:cubicBezTo>
                  <a:cubicBezTo>
                    <a:pt x="139" y="15"/>
                    <a:pt x="139" y="15"/>
                    <a:pt x="139" y="15"/>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8" name="iṥ1íḑe"/>
            <p:cNvSpPr/>
            <p:nvPr/>
          </p:nvSpPr>
          <p:spPr bwMode="auto">
            <a:xfrm>
              <a:off x="4570413" y="3898900"/>
              <a:ext cx="88900" cy="17463"/>
            </a:xfrm>
            <a:custGeom>
              <a:avLst/>
              <a:gdLst>
                <a:gd name="T0" fmla="*/ 0 w 35"/>
                <a:gd name="T1" fmla="*/ 3 h 7"/>
                <a:gd name="T2" fmla="*/ 0 w 35"/>
                <a:gd name="T3" fmla="*/ 3 h 7"/>
                <a:gd name="T4" fmla="*/ 0 w 35"/>
                <a:gd name="T5" fmla="*/ 3 h 7"/>
                <a:gd name="T6" fmla="*/ 14 w 35"/>
                <a:gd name="T7" fmla="*/ 0 h 7"/>
                <a:gd name="T8" fmla="*/ 0 w 35"/>
                <a:gd name="T9" fmla="*/ 3 h 7"/>
                <a:gd name="T10" fmla="*/ 14 w 35"/>
                <a:gd name="T11" fmla="*/ 0 h 7"/>
                <a:gd name="T12" fmla="*/ 30 w 35"/>
                <a:gd name="T13" fmla="*/ 4 h 7"/>
                <a:gd name="T14" fmla="*/ 35 w 35"/>
                <a:gd name="T15" fmla="*/ 7 h 7"/>
                <a:gd name="T16" fmla="*/ 30 w 35"/>
                <a:gd name="T17" fmla="*/ 4 h 7"/>
                <a:gd name="T18" fmla="*/ 14 w 3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
                  <a:moveTo>
                    <a:pt x="0" y="3"/>
                  </a:moveTo>
                  <a:cubicBezTo>
                    <a:pt x="0" y="3"/>
                    <a:pt x="0" y="3"/>
                    <a:pt x="0" y="3"/>
                  </a:cubicBezTo>
                  <a:cubicBezTo>
                    <a:pt x="0" y="3"/>
                    <a:pt x="0" y="3"/>
                    <a:pt x="0" y="3"/>
                  </a:cubicBezTo>
                  <a:moveTo>
                    <a:pt x="14" y="0"/>
                  </a:moveTo>
                  <a:cubicBezTo>
                    <a:pt x="9" y="0"/>
                    <a:pt x="4" y="1"/>
                    <a:pt x="0" y="3"/>
                  </a:cubicBezTo>
                  <a:cubicBezTo>
                    <a:pt x="4" y="1"/>
                    <a:pt x="9" y="0"/>
                    <a:pt x="14" y="0"/>
                  </a:cubicBezTo>
                  <a:cubicBezTo>
                    <a:pt x="20" y="0"/>
                    <a:pt x="26" y="2"/>
                    <a:pt x="30" y="4"/>
                  </a:cubicBezTo>
                  <a:cubicBezTo>
                    <a:pt x="35" y="7"/>
                    <a:pt x="35" y="7"/>
                    <a:pt x="35" y="7"/>
                  </a:cubicBezTo>
                  <a:cubicBezTo>
                    <a:pt x="30" y="4"/>
                    <a:pt x="30" y="4"/>
                    <a:pt x="30" y="4"/>
                  </a:cubicBezTo>
                  <a:cubicBezTo>
                    <a:pt x="26" y="2"/>
                    <a:pt x="20" y="0"/>
                    <a:pt x="14"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29" name="ï$ļïdê"/>
            <p:cNvSpPr/>
            <p:nvPr/>
          </p:nvSpPr>
          <p:spPr bwMode="auto">
            <a:xfrm>
              <a:off x="4267200" y="3898900"/>
              <a:ext cx="455613" cy="263525"/>
            </a:xfrm>
            <a:custGeom>
              <a:avLst/>
              <a:gdLst>
                <a:gd name="T0" fmla="*/ 134 w 180"/>
                <a:gd name="T1" fmla="*/ 0 h 104"/>
                <a:gd name="T2" fmla="*/ 120 w 180"/>
                <a:gd name="T3" fmla="*/ 3 h 104"/>
                <a:gd name="T4" fmla="*/ 120 w 180"/>
                <a:gd name="T5" fmla="*/ 3 h 104"/>
                <a:gd name="T6" fmla="*/ 120 w 180"/>
                <a:gd name="T7" fmla="*/ 3 h 104"/>
                <a:gd name="T8" fmla="*/ 117 w 180"/>
                <a:gd name="T9" fmla="*/ 4 h 104"/>
                <a:gd name="T10" fmla="*/ 12 w 180"/>
                <a:gd name="T11" fmla="*/ 66 h 104"/>
                <a:gd name="T12" fmla="*/ 0 w 180"/>
                <a:gd name="T13" fmla="*/ 78 h 104"/>
                <a:gd name="T14" fmla="*/ 46 w 180"/>
                <a:gd name="T15" fmla="*/ 104 h 104"/>
                <a:gd name="T16" fmla="*/ 58 w 180"/>
                <a:gd name="T17" fmla="*/ 92 h 104"/>
                <a:gd name="T18" fmla="*/ 164 w 180"/>
                <a:gd name="T19" fmla="*/ 31 h 104"/>
                <a:gd name="T20" fmla="*/ 171 w 180"/>
                <a:gd name="T21" fmla="*/ 29 h 104"/>
                <a:gd name="T22" fmla="*/ 179 w 180"/>
                <a:gd name="T23" fmla="*/ 35 h 104"/>
                <a:gd name="T24" fmla="*/ 179 w 180"/>
                <a:gd name="T25" fmla="*/ 35 h 104"/>
                <a:gd name="T26" fmla="*/ 179 w 180"/>
                <a:gd name="T27" fmla="*/ 35 h 104"/>
                <a:gd name="T28" fmla="*/ 179 w 180"/>
                <a:gd name="T29" fmla="*/ 35 h 104"/>
                <a:gd name="T30" fmla="*/ 179 w 180"/>
                <a:gd name="T31" fmla="*/ 35 h 104"/>
                <a:gd name="T32" fmla="*/ 179 w 180"/>
                <a:gd name="T33" fmla="*/ 35 h 104"/>
                <a:gd name="T34" fmla="*/ 179 w 180"/>
                <a:gd name="T35" fmla="*/ 35 h 104"/>
                <a:gd name="T36" fmla="*/ 179 w 180"/>
                <a:gd name="T37" fmla="*/ 35 h 104"/>
                <a:gd name="T38" fmla="*/ 179 w 180"/>
                <a:gd name="T39" fmla="*/ 35 h 104"/>
                <a:gd name="T40" fmla="*/ 179 w 180"/>
                <a:gd name="T41" fmla="*/ 35 h 104"/>
                <a:gd name="T42" fmla="*/ 180 w 180"/>
                <a:gd name="T43" fmla="*/ 38 h 104"/>
                <a:gd name="T44" fmla="*/ 164 w 180"/>
                <a:gd name="T45" fmla="*/ 12 h 104"/>
                <a:gd name="T46" fmla="*/ 155 w 180"/>
                <a:gd name="T47" fmla="*/ 7 h 104"/>
                <a:gd name="T48" fmla="*/ 150 w 180"/>
                <a:gd name="T49" fmla="*/ 4 h 104"/>
                <a:gd name="T50" fmla="*/ 134 w 180"/>
                <a:gd name="T5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04">
                  <a:moveTo>
                    <a:pt x="134" y="0"/>
                  </a:moveTo>
                  <a:cubicBezTo>
                    <a:pt x="129" y="0"/>
                    <a:pt x="124" y="1"/>
                    <a:pt x="120" y="3"/>
                  </a:cubicBezTo>
                  <a:cubicBezTo>
                    <a:pt x="120" y="3"/>
                    <a:pt x="120" y="3"/>
                    <a:pt x="120" y="3"/>
                  </a:cubicBezTo>
                  <a:cubicBezTo>
                    <a:pt x="120" y="3"/>
                    <a:pt x="120" y="3"/>
                    <a:pt x="120" y="3"/>
                  </a:cubicBezTo>
                  <a:cubicBezTo>
                    <a:pt x="119" y="4"/>
                    <a:pt x="118" y="4"/>
                    <a:pt x="117" y="4"/>
                  </a:cubicBezTo>
                  <a:cubicBezTo>
                    <a:pt x="12" y="66"/>
                    <a:pt x="12" y="66"/>
                    <a:pt x="12" y="66"/>
                  </a:cubicBezTo>
                  <a:cubicBezTo>
                    <a:pt x="7" y="68"/>
                    <a:pt x="3" y="73"/>
                    <a:pt x="0" y="78"/>
                  </a:cubicBezTo>
                  <a:cubicBezTo>
                    <a:pt x="46" y="104"/>
                    <a:pt x="46" y="104"/>
                    <a:pt x="46" y="104"/>
                  </a:cubicBezTo>
                  <a:cubicBezTo>
                    <a:pt x="49" y="99"/>
                    <a:pt x="53" y="95"/>
                    <a:pt x="58" y="92"/>
                  </a:cubicBezTo>
                  <a:cubicBezTo>
                    <a:pt x="164" y="31"/>
                    <a:pt x="164" y="31"/>
                    <a:pt x="164" y="31"/>
                  </a:cubicBezTo>
                  <a:cubicBezTo>
                    <a:pt x="166" y="30"/>
                    <a:pt x="169" y="29"/>
                    <a:pt x="171" y="29"/>
                  </a:cubicBezTo>
                  <a:cubicBezTo>
                    <a:pt x="175" y="29"/>
                    <a:pt x="178" y="31"/>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79" y="35"/>
                    <a:pt x="179" y="35"/>
                    <a:pt x="179" y="35"/>
                  </a:cubicBezTo>
                  <a:cubicBezTo>
                    <a:pt x="180" y="36"/>
                    <a:pt x="180" y="37"/>
                    <a:pt x="180" y="38"/>
                  </a:cubicBezTo>
                  <a:cubicBezTo>
                    <a:pt x="179" y="28"/>
                    <a:pt x="172" y="17"/>
                    <a:pt x="164" y="12"/>
                  </a:cubicBezTo>
                  <a:cubicBezTo>
                    <a:pt x="155" y="7"/>
                    <a:pt x="155" y="7"/>
                    <a:pt x="155" y="7"/>
                  </a:cubicBezTo>
                  <a:cubicBezTo>
                    <a:pt x="150" y="4"/>
                    <a:pt x="150" y="4"/>
                    <a:pt x="150" y="4"/>
                  </a:cubicBezTo>
                  <a:cubicBezTo>
                    <a:pt x="146" y="2"/>
                    <a:pt x="140" y="0"/>
                    <a:pt x="134"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0" name="ïṧ1îḋè"/>
            <p:cNvSpPr/>
            <p:nvPr/>
          </p:nvSpPr>
          <p:spPr bwMode="auto">
            <a:xfrm>
              <a:off x="4721225" y="39878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DEB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1" name="iṣḻîdè"/>
            <p:cNvSpPr/>
            <p:nvPr/>
          </p:nvSpPr>
          <p:spPr bwMode="auto">
            <a:xfrm>
              <a:off x="4445000" y="4089400"/>
              <a:ext cx="204788" cy="334963"/>
            </a:xfrm>
            <a:custGeom>
              <a:avLst/>
              <a:gdLst>
                <a:gd name="T0" fmla="*/ 41 w 81"/>
                <a:gd name="T1" fmla="*/ 22 h 133"/>
                <a:gd name="T2" fmla="*/ 57 w 81"/>
                <a:gd name="T3" fmla="*/ 13 h 133"/>
                <a:gd name="T4" fmla="*/ 65 w 81"/>
                <a:gd name="T5" fmla="*/ 11 h 133"/>
                <a:gd name="T6" fmla="*/ 69 w 81"/>
                <a:gd name="T7" fmla="*/ 12 h 133"/>
                <a:gd name="T8" fmla="*/ 72 w 81"/>
                <a:gd name="T9" fmla="*/ 17 h 133"/>
                <a:gd name="T10" fmla="*/ 74 w 81"/>
                <a:gd name="T11" fmla="*/ 26 h 133"/>
                <a:gd name="T12" fmla="*/ 74 w 81"/>
                <a:gd name="T13" fmla="*/ 48 h 133"/>
                <a:gd name="T14" fmla="*/ 74 w 81"/>
                <a:gd name="T15" fmla="*/ 70 h 133"/>
                <a:gd name="T16" fmla="*/ 72 w 81"/>
                <a:gd name="T17" fmla="*/ 80 h 133"/>
                <a:gd name="T18" fmla="*/ 69 w 81"/>
                <a:gd name="T19" fmla="*/ 88 h 133"/>
                <a:gd name="T20" fmla="*/ 65 w 81"/>
                <a:gd name="T21" fmla="*/ 95 h 133"/>
                <a:gd name="T22" fmla="*/ 57 w 81"/>
                <a:gd name="T23" fmla="*/ 101 h 133"/>
                <a:gd name="T24" fmla="*/ 41 w 81"/>
                <a:gd name="T25" fmla="*/ 111 h 133"/>
                <a:gd name="T26" fmla="*/ 24 w 81"/>
                <a:gd name="T27" fmla="*/ 120 h 133"/>
                <a:gd name="T28" fmla="*/ 17 w 81"/>
                <a:gd name="T29" fmla="*/ 123 h 133"/>
                <a:gd name="T30" fmla="*/ 12 w 81"/>
                <a:gd name="T31" fmla="*/ 121 h 133"/>
                <a:gd name="T32" fmla="*/ 9 w 81"/>
                <a:gd name="T33" fmla="*/ 117 h 133"/>
                <a:gd name="T34" fmla="*/ 8 w 81"/>
                <a:gd name="T35" fmla="*/ 108 h 133"/>
                <a:gd name="T36" fmla="*/ 7 w 81"/>
                <a:gd name="T37" fmla="*/ 86 h 133"/>
                <a:gd name="T38" fmla="*/ 8 w 81"/>
                <a:gd name="T39" fmla="*/ 64 h 133"/>
                <a:gd name="T40" fmla="*/ 9 w 81"/>
                <a:gd name="T41" fmla="*/ 53 h 133"/>
                <a:gd name="T42" fmla="*/ 12 w 81"/>
                <a:gd name="T43" fmla="*/ 45 h 133"/>
                <a:gd name="T44" fmla="*/ 17 w 81"/>
                <a:gd name="T45" fmla="*/ 38 h 133"/>
                <a:gd name="T46" fmla="*/ 24 w 81"/>
                <a:gd name="T47" fmla="*/ 32 h 133"/>
                <a:gd name="T48" fmla="*/ 41 w 81"/>
                <a:gd name="T49" fmla="*/ 22 h 133"/>
                <a:gd name="T50" fmla="*/ 41 w 81"/>
                <a:gd name="T51" fmla="*/ 13 h 133"/>
                <a:gd name="T52" fmla="*/ 24 w 81"/>
                <a:gd name="T53" fmla="*/ 23 h 133"/>
                <a:gd name="T54" fmla="*/ 14 w 81"/>
                <a:gd name="T55" fmla="*/ 31 h 133"/>
                <a:gd name="T56" fmla="*/ 7 w 81"/>
                <a:gd name="T57" fmla="*/ 41 h 133"/>
                <a:gd name="T58" fmla="*/ 2 w 81"/>
                <a:gd name="T59" fmla="*/ 53 h 133"/>
                <a:gd name="T60" fmla="*/ 0 w 81"/>
                <a:gd name="T61" fmla="*/ 68 h 133"/>
                <a:gd name="T62" fmla="*/ 0 w 81"/>
                <a:gd name="T63" fmla="*/ 90 h 133"/>
                <a:gd name="T64" fmla="*/ 0 w 81"/>
                <a:gd name="T65" fmla="*/ 112 h 133"/>
                <a:gd name="T66" fmla="*/ 2 w 81"/>
                <a:gd name="T67" fmla="*/ 124 h 133"/>
                <a:gd name="T68" fmla="*/ 7 w 81"/>
                <a:gd name="T69" fmla="*/ 131 h 133"/>
                <a:gd name="T70" fmla="*/ 14 w 81"/>
                <a:gd name="T71" fmla="*/ 133 h 133"/>
                <a:gd name="T72" fmla="*/ 24 w 81"/>
                <a:gd name="T73" fmla="*/ 130 h 133"/>
                <a:gd name="T74" fmla="*/ 41 w 81"/>
                <a:gd name="T75" fmla="*/ 121 h 133"/>
                <a:gd name="T76" fmla="*/ 57 w 81"/>
                <a:gd name="T77" fmla="*/ 111 h 133"/>
                <a:gd name="T78" fmla="*/ 67 w 81"/>
                <a:gd name="T79" fmla="*/ 103 h 133"/>
                <a:gd name="T80" fmla="*/ 74 w 81"/>
                <a:gd name="T81" fmla="*/ 92 h 133"/>
                <a:gd name="T82" fmla="*/ 79 w 81"/>
                <a:gd name="T83" fmla="*/ 80 h 133"/>
                <a:gd name="T84" fmla="*/ 81 w 81"/>
                <a:gd name="T85" fmla="*/ 66 h 133"/>
                <a:gd name="T86" fmla="*/ 81 w 81"/>
                <a:gd name="T87" fmla="*/ 43 h 133"/>
                <a:gd name="T88" fmla="*/ 81 w 81"/>
                <a:gd name="T89" fmla="*/ 21 h 133"/>
                <a:gd name="T90" fmla="*/ 79 w 81"/>
                <a:gd name="T91" fmla="*/ 9 h 133"/>
                <a:gd name="T92" fmla="*/ 74 w 81"/>
                <a:gd name="T93" fmla="*/ 2 h 133"/>
                <a:gd name="T94" fmla="*/ 67 w 81"/>
                <a:gd name="T95" fmla="*/ 0 h 133"/>
                <a:gd name="T96" fmla="*/ 57 w 81"/>
                <a:gd name="T97" fmla="*/ 3 h 133"/>
                <a:gd name="T98" fmla="*/ 41 w 81"/>
                <a:gd name="T99" fmla="*/ 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133">
                  <a:moveTo>
                    <a:pt x="41" y="22"/>
                  </a:moveTo>
                  <a:cubicBezTo>
                    <a:pt x="52" y="16"/>
                    <a:pt x="53" y="15"/>
                    <a:pt x="57" y="13"/>
                  </a:cubicBezTo>
                  <a:cubicBezTo>
                    <a:pt x="61" y="11"/>
                    <a:pt x="63" y="11"/>
                    <a:pt x="65" y="11"/>
                  </a:cubicBezTo>
                  <a:cubicBezTo>
                    <a:pt x="67" y="11"/>
                    <a:pt x="68" y="11"/>
                    <a:pt x="69" y="12"/>
                  </a:cubicBezTo>
                  <a:cubicBezTo>
                    <a:pt x="71" y="13"/>
                    <a:pt x="72" y="14"/>
                    <a:pt x="72" y="17"/>
                  </a:cubicBezTo>
                  <a:cubicBezTo>
                    <a:pt x="73" y="18"/>
                    <a:pt x="74" y="21"/>
                    <a:pt x="74" y="26"/>
                  </a:cubicBezTo>
                  <a:cubicBezTo>
                    <a:pt x="74" y="31"/>
                    <a:pt x="74" y="33"/>
                    <a:pt x="74" y="48"/>
                  </a:cubicBezTo>
                  <a:cubicBezTo>
                    <a:pt x="74" y="62"/>
                    <a:pt x="74" y="64"/>
                    <a:pt x="74" y="70"/>
                  </a:cubicBezTo>
                  <a:cubicBezTo>
                    <a:pt x="74" y="75"/>
                    <a:pt x="73" y="78"/>
                    <a:pt x="72" y="80"/>
                  </a:cubicBezTo>
                  <a:cubicBezTo>
                    <a:pt x="72" y="83"/>
                    <a:pt x="71" y="86"/>
                    <a:pt x="69" y="88"/>
                  </a:cubicBezTo>
                  <a:cubicBezTo>
                    <a:pt x="68" y="91"/>
                    <a:pt x="67" y="93"/>
                    <a:pt x="65" y="95"/>
                  </a:cubicBezTo>
                  <a:cubicBezTo>
                    <a:pt x="63" y="97"/>
                    <a:pt x="61" y="99"/>
                    <a:pt x="57" y="101"/>
                  </a:cubicBezTo>
                  <a:cubicBezTo>
                    <a:pt x="53" y="104"/>
                    <a:pt x="52" y="105"/>
                    <a:pt x="41" y="111"/>
                  </a:cubicBezTo>
                  <a:cubicBezTo>
                    <a:pt x="30" y="117"/>
                    <a:pt x="29" y="118"/>
                    <a:pt x="24" y="120"/>
                  </a:cubicBezTo>
                  <a:cubicBezTo>
                    <a:pt x="20" y="122"/>
                    <a:pt x="18" y="123"/>
                    <a:pt x="17" y="123"/>
                  </a:cubicBezTo>
                  <a:cubicBezTo>
                    <a:pt x="15" y="123"/>
                    <a:pt x="14" y="122"/>
                    <a:pt x="12" y="121"/>
                  </a:cubicBezTo>
                  <a:cubicBezTo>
                    <a:pt x="11" y="120"/>
                    <a:pt x="10" y="119"/>
                    <a:pt x="9" y="117"/>
                  </a:cubicBezTo>
                  <a:cubicBezTo>
                    <a:pt x="9" y="115"/>
                    <a:pt x="8" y="113"/>
                    <a:pt x="8" y="108"/>
                  </a:cubicBezTo>
                  <a:cubicBezTo>
                    <a:pt x="8" y="102"/>
                    <a:pt x="7" y="100"/>
                    <a:pt x="7" y="86"/>
                  </a:cubicBezTo>
                  <a:cubicBezTo>
                    <a:pt x="7" y="71"/>
                    <a:pt x="8" y="70"/>
                    <a:pt x="8" y="64"/>
                  </a:cubicBezTo>
                  <a:cubicBezTo>
                    <a:pt x="8" y="59"/>
                    <a:pt x="9" y="55"/>
                    <a:pt x="9" y="53"/>
                  </a:cubicBezTo>
                  <a:cubicBezTo>
                    <a:pt x="10" y="50"/>
                    <a:pt x="11" y="48"/>
                    <a:pt x="12" y="45"/>
                  </a:cubicBezTo>
                  <a:cubicBezTo>
                    <a:pt x="14" y="42"/>
                    <a:pt x="15" y="40"/>
                    <a:pt x="17" y="38"/>
                  </a:cubicBezTo>
                  <a:cubicBezTo>
                    <a:pt x="18" y="37"/>
                    <a:pt x="20" y="35"/>
                    <a:pt x="24" y="32"/>
                  </a:cubicBezTo>
                  <a:cubicBezTo>
                    <a:pt x="29" y="29"/>
                    <a:pt x="30" y="29"/>
                    <a:pt x="41" y="22"/>
                  </a:cubicBezTo>
                  <a:moveTo>
                    <a:pt x="41" y="13"/>
                  </a:moveTo>
                  <a:cubicBezTo>
                    <a:pt x="30" y="19"/>
                    <a:pt x="28" y="20"/>
                    <a:pt x="24" y="23"/>
                  </a:cubicBezTo>
                  <a:cubicBezTo>
                    <a:pt x="20" y="25"/>
                    <a:pt x="17" y="28"/>
                    <a:pt x="14" y="31"/>
                  </a:cubicBezTo>
                  <a:cubicBezTo>
                    <a:pt x="12" y="34"/>
                    <a:pt x="9" y="37"/>
                    <a:pt x="7" y="41"/>
                  </a:cubicBezTo>
                  <a:cubicBezTo>
                    <a:pt x="5" y="46"/>
                    <a:pt x="3" y="49"/>
                    <a:pt x="2" y="53"/>
                  </a:cubicBezTo>
                  <a:cubicBezTo>
                    <a:pt x="1" y="58"/>
                    <a:pt x="1" y="62"/>
                    <a:pt x="0" y="68"/>
                  </a:cubicBezTo>
                  <a:cubicBezTo>
                    <a:pt x="0" y="74"/>
                    <a:pt x="0" y="75"/>
                    <a:pt x="0" y="90"/>
                  </a:cubicBezTo>
                  <a:cubicBezTo>
                    <a:pt x="0" y="105"/>
                    <a:pt x="0" y="107"/>
                    <a:pt x="0" y="112"/>
                  </a:cubicBezTo>
                  <a:cubicBezTo>
                    <a:pt x="1" y="118"/>
                    <a:pt x="1" y="121"/>
                    <a:pt x="2" y="124"/>
                  </a:cubicBezTo>
                  <a:cubicBezTo>
                    <a:pt x="3" y="127"/>
                    <a:pt x="5" y="129"/>
                    <a:pt x="7" y="131"/>
                  </a:cubicBezTo>
                  <a:cubicBezTo>
                    <a:pt x="9" y="133"/>
                    <a:pt x="12" y="133"/>
                    <a:pt x="14" y="133"/>
                  </a:cubicBezTo>
                  <a:cubicBezTo>
                    <a:pt x="17" y="133"/>
                    <a:pt x="20" y="132"/>
                    <a:pt x="24" y="130"/>
                  </a:cubicBezTo>
                  <a:cubicBezTo>
                    <a:pt x="28" y="128"/>
                    <a:pt x="30" y="127"/>
                    <a:pt x="41" y="121"/>
                  </a:cubicBezTo>
                  <a:cubicBezTo>
                    <a:pt x="52" y="114"/>
                    <a:pt x="53" y="114"/>
                    <a:pt x="57" y="111"/>
                  </a:cubicBezTo>
                  <a:cubicBezTo>
                    <a:pt x="62" y="108"/>
                    <a:pt x="65" y="105"/>
                    <a:pt x="67" y="103"/>
                  </a:cubicBezTo>
                  <a:cubicBezTo>
                    <a:pt x="70" y="100"/>
                    <a:pt x="72" y="97"/>
                    <a:pt x="74" y="92"/>
                  </a:cubicBezTo>
                  <a:cubicBezTo>
                    <a:pt x="77" y="88"/>
                    <a:pt x="78" y="84"/>
                    <a:pt x="79" y="80"/>
                  </a:cubicBezTo>
                  <a:cubicBezTo>
                    <a:pt x="80" y="76"/>
                    <a:pt x="81" y="72"/>
                    <a:pt x="81" y="66"/>
                  </a:cubicBezTo>
                  <a:cubicBezTo>
                    <a:pt x="81" y="60"/>
                    <a:pt x="81" y="58"/>
                    <a:pt x="81" y="43"/>
                  </a:cubicBezTo>
                  <a:cubicBezTo>
                    <a:pt x="81" y="29"/>
                    <a:pt x="81" y="27"/>
                    <a:pt x="81" y="21"/>
                  </a:cubicBezTo>
                  <a:cubicBezTo>
                    <a:pt x="81" y="16"/>
                    <a:pt x="80" y="12"/>
                    <a:pt x="79" y="9"/>
                  </a:cubicBezTo>
                  <a:cubicBezTo>
                    <a:pt x="78" y="6"/>
                    <a:pt x="77" y="4"/>
                    <a:pt x="74" y="2"/>
                  </a:cubicBezTo>
                  <a:cubicBezTo>
                    <a:pt x="72" y="1"/>
                    <a:pt x="70" y="0"/>
                    <a:pt x="67" y="0"/>
                  </a:cubicBezTo>
                  <a:cubicBezTo>
                    <a:pt x="65" y="0"/>
                    <a:pt x="62" y="1"/>
                    <a:pt x="57" y="3"/>
                  </a:cubicBezTo>
                  <a:cubicBezTo>
                    <a:pt x="53" y="6"/>
                    <a:pt x="52" y="6"/>
                    <a:pt x="41"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2" name="íŝ1íḑe"/>
            <p:cNvSpPr/>
            <p:nvPr/>
          </p:nvSpPr>
          <p:spPr bwMode="auto">
            <a:xfrm>
              <a:off x="4495800" y="4170363"/>
              <a:ext cx="106363" cy="173038"/>
            </a:xfrm>
            <a:custGeom>
              <a:avLst/>
              <a:gdLst>
                <a:gd name="T0" fmla="*/ 21 w 42"/>
                <a:gd name="T1" fmla="*/ 7 h 69"/>
                <a:gd name="T2" fmla="*/ 0 w 42"/>
                <a:gd name="T3" fmla="*/ 47 h 69"/>
                <a:gd name="T4" fmla="*/ 21 w 42"/>
                <a:gd name="T5" fmla="*/ 62 h 69"/>
                <a:gd name="T6" fmla="*/ 42 w 42"/>
                <a:gd name="T7" fmla="*/ 23 h 69"/>
                <a:gd name="T8" fmla="*/ 21 w 42"/>
                <a:gd name="T9" fmla="*/ 7 h 69"/>
                <a:gd name="T10" fmla="*/ 21 w 42"/>
                <a:gd name="T11" fmla="*/ 53 h 69"/>
                <a:gd name="T12" fmla="*/ 7 w 42"/>
                <a:gd name="T13" fmla="*/ 43 h 69"/>
                <a:gd name="T14" fmla="*/ 21 w 42"/>
                <a:gd name="T15" fmla="*/ 17 h 69"/>
                <a:gd name="T16" fmla="*/ 34 w 42"/>
                <a:gd name="T17" fmla="*/ 27 h 69"/>
                <a:gd name="T18" fmla="*/ 21 w 42"/>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69">
                  <a:moveTo>
                    <a:pt x="21" y="7"/>
                  </a:moveTo>
                  <a:cubicBezTo>
                    <a:pt x="9" y="14"/>
                    <a:pt x="0" y="31"/>
                    <a:pt x="0" y="47"/>
                  </a:cubicBezTo>
                  <a:cubicBezTo>
                    <a:pt x="0" y="62"/>
                    <a:pt x="9" y="69"/>
                    <a:pt x="21" y="62"/>
                  </a:cubicBezTo>
                  <a:cubicBezTo>
                    <a:pt x="32" y="56"/>
                    <a:pt x="42" y="38"/>
                    <a:pt x="42" y="23"/>
                  </a:cubicBezTo>
                  <a:cubicBezTo>
                    <a:pt x="42" y="7"/>
                    <a:pt x="32" y="0"/>
                    <a:pt x="21" y="7"/>
                  </a:cubicBezTo>
                  <a:moveTo>
                    <a:pt x="21" y="53"/>
                  </a:moveTo>
                  <a:cubicBezTo>
                    <a:pt x="13" y="57"/>
                    <a:pt x="7" y="52"/>
                    <a:pt x="7" y="43"/>
                  </a:cubicBezTo>
                  <a:cubicBezTo>
                    <a:pt x="7" y="33"/>
                    <a:pt x="13" y="21"/>
                    <a:pt x="21" y="17"/>
                  </a:cubicBezTo>
                  <a:cubicBezTo>
                    <a:pt x="28" y="12"/>
                    <a:pt x="34" y="17"/>
                    <a:pt x="34" y="27"/>
                  </a:cubicBezTo>
                  <a:cubicBezTo>
                    <a:pt x="34" y="37"/>
                    <a:pt x="28" y="48"/>
                    <a:pt x="21" y="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3" name="í$ļiḋé"/>
            <p:cNvSpPr/>
            <p:nvPr/>
          </p:nvSpPr>
          <p:spPr bwMode="auto">
            <a:xfrm>
              <a:off x="4591050" y="4132263"/>
              <a:ext cx="23813" cy="39688"/>
            </a:xfrm>
            <a:custGeom>
              <a:avLst/>
              <a:gdLst>
                <a:gd name="T0" fmla="*/ 9 w 9"/>
                <a:gd name="T1" fmla="*/ 6 h 16"/>
                <a:gd name="T2" fmla="*/ 4 w 9"/>
                <a:gd name="T3" fmla="*/ 15 h 16"/>
                <a:gd name="T4" fmla="*/ 0 w 9"/>
                <a:gd name="T5" fmla="*/ 11 h 16"/>
                <a:gd name="T6" fmla="*/ 4 w 9"/>
                <a:gd name="T7" fmla="*/ 2 h 16"/>
                <a:gd name="T8" fmla="*/ 9 w 9"/>
                <a:gd name="T9" fmla="*/ 6 h 16"/>
              </a:gdLst>
              <a:ahLst/>
              <a:cxnLst>
                <a:cxn ang="0">
                  <a:pos x="T0" y="T1"/>
                </a:cxn>
                <a:cxn ang="0">
                  <a:pos x="T2" y="T3"/>
                </a:cxn>
                <a:cxn ang="0">
                  <a:pos x="T4" y="T5"/>
                </a:cxn>
                <a:cxn ang="0">
                  <a:pos x="T6" y="T7"/>
                </a:cxn>
                <a:cxn ang="0">
                  <a:pos x="T8" y="T9"/>
                </a:cxn>
              </a:cxnLst>
              <a:rect l="0" t="0" r="r" b="b"/>
              <a:pathLst>
                <a:path w="9" h="16">
                  <a:moveTo>
                    <a:pt x="9" y="6"/>
                  </a:moveTo>
                  <a:cubicBezTo>
                    <a:pt x="9" y="9"/>
                    <a:pt x="7" y="13"/>
                    <a:pt x="4" y="15"/>
                  </a:cubicBezTo>
                  <a:cubicBezTo>
                    <a:pt x="2" y="16"/>
                    <a:pt x="0" y="15"/>
                    <a:pt x="0" y="11"/>
                  </a:cubicBezTo>
                  <a:cubicBezTo>
                    <a:pt x="0" y="8"/>
                    <a:pt x="2" y="3"/>
                    <a:pt x="4" y="2"/>
                  </a:cubicBezTo>
                  <a:cubicBezTo>
                    <a:pt x="7" y="0"/>
                    <a:pt x="9" y="2"/>
                    <a:pt x="9"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4" name="íṧľïḑé"/>
            <p:cNvSpPr/>
            <p:nvPr/>
          </p:nvSpPr>
          <p:spPr bwMode="auto">
            <a:xfrm>
              <a:off x="4940300" y="3254375"/>
              <a:ext cx="469900" cy="652463"/>
            </a:xfrm>
            <a:custGeom>
              <a:avLst/>
              <a:gdLst>
                <a:gd name="T0" fmla="*/ 185 w 185"/>
                <a:gd name="T1" fmla="*/ 41 h 258"/>
                <a:gd name="T2" fmla="*/ 168 w 185"/>
                <a:gd name="T3" fmla="*/ 13 h 258"/>
                <a:gd name="T4" fmla="*/ 155 w 185"/>
                <a:gd name="T5" fmla="*/ 5 h 258"/>
                <a:gd name="T6" fmla="*/ 122 w 185"/>
                <a:gd name="T7" fmla="*/ 5 h 258"/>
                <a:gd name="T8" fmla="*/ 16 w 185"/>
                <a:gd name="T9" fmla="*/ 66 h 258"/>
                <a:gd name="T10" fmla="*/ 0 w 185"/>
                <a:gd name="T11" fmla="*/ 95 h 258"/>
                <a:gd name="T12" fmla="*/ 0 w 185"/>
                <a:gd name="T13" fmla="*/ 217 h 258"/>
                <a:gd name="T14" fmla="*/ 16 w 185"/>
                <a:gd name="T15" fmla="*/ 245 h 258"/>
                <a:gd name="T16" fmla="*/ 29 w 185"/>
                <a:gd name="T17" fmla="*/ 253 h 258"/>
                <a:gd name="T18" fmla="*/ 62 w 185"/>
                <a:gd name="T19" fmla="*/ 253 h 258"/>
                <a:gd name="T20" fmla="*/ 168 w 185"/>
                <a:gd name="T21" fmla="*/ 192 h 258"/>
                <a:gd name="T22" fmla="*/ 185 w 185"/>
                <a:gd name="T23" fmla="*/ 164 h 258"/>
                <a:gd name="T24" fmla="*/ 185 w 185"/>
                <a:gd name="T25" fmla="*/ 4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258">
                  <a:moveTo>
                    <a:pt x="185" y="41"/>
                  </a:moveTo>
                  <a:cubicBezTo>
                    <a:pt x="185" y="31"/>
                    <a:pt x="177" y="18"/>
                    <a:pt x="168" y="13"/>
                  </a:cubicBezTo>
                  <a:cubicBezTo>
                    <a:pt x="155" y="5"/>
                    <a:pt x="155" y="5"/>
                    <a:pt x="155" y="5"/>
                  </a:cubicBezTo>
                  <a:cubicBezTo>
                    <a:pt x="146" y="0"/>
                    <a:pt x="131" y="0"/>
                    <a:pt x="122" y="5"/>
                  </a:cubicBezTo>
                  <a:cubicBezTo>
                    <a:pt x="16" y="66"/>
                    <a:pt x="16" y="66"/>
                    <a:pt x="16" y="66"/>
                  </a:cubicBezTo>
                  <a:cubicBezTo>
                    <a:pt x="7" y="72"/>
                    <a:pt x="0" y="84"/>
                    <a:pt x="0" y="95"/>
                  </a:cubicBezTo>
                  <a:cubicBezTo>
                    <a:pt x="0" y="217"/>
                    <a:pt x="0" y="217"/>
                    <a:pt x="0" y="217"/>
                  </a:cubicBezTo>
                  <a:cubicBezTo>
                    <a:pt x="0" y="227"/>
                    <a:pt x="7" y="240"/>
                    <a:pt x="16" y="245"/>
                  </a:cubicBezTo>
                  <a:cubicBezTo>
                    <a:pt x="29" y="253"/>
                    <a:pt x="29" y="253"/>
                    <a:pt x="29" y="253"/>
                  </a:cubicBezTo>
                  <a:cubicBezTo>
                    <a:pt x="39" y="258"/>
                    <a:pt x="53" y="258"/>
                    <a:pt x="62" y="253"/>
                  </a:cubicBezTo>
                  <a:cubicBezTo>
                    <a:pt x="168" y="192"/>
                    <a:pt x="168" y="192"/>
                    <a:pt x="168" y="192"/>
                  </a:cubicBezTo>
                  <a:cubicBezTo>
                    <a:pt x="177" y="187"/>
                    <a:pt x="185" y="174"/>
                    <a:pt x="185" y="164"/>
                  </a:cubicBezTo>
                  <a:cubicBezTo>
                    <a:pt x="185" y="41"/>
                    <a:pt x="185" y="41"/>
                    <a:pt x="185" y="41"/>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5" name="íś1ïḓè"/>
            <p:cNvSpPr/>
            <p:nvPr/>
          </p:nvSpPr>
          <p:spPr bwMode="auto">
            <a:xfrm>
              <a:off x="4940300" y="3481388"/>
              <a:ext cx="117475" cy="422275"/>
            </a:xfrm>
            <a:custGeom>
              <a:avLst/>
              <a:gdLst>
                <a:gd name="T0" fmla="*/ 0 w 46"/>
                <a:gd name="T1" fmla="*/ 0 h 167"/>
                <a:gd name="T2" fmla="*/ 0 w 46"/>
                <a:gd name="T3" fmla="*/ 5 h 167"/>
                <a:gd name="T4" fmla="*/ 0 w 46"/>
                <a:gd name="T5" fmla="*/ 127 h 167"/>
                <a:gd name="T6" fmla="*/ 16 w 46"/>
                <a:gd name="T7" fmla="*/ 155 h 167"/>
                <a:gd name="T8" fmla="*/ 29 w 46"/>
                <a:gd name="T9" fmla="*/ 163 h 167"/>
                <a:gd name="T10" fmla="*/ 46 w 46"/>
                <a:gd name="T11" fmla="*/ 167 h 167"/>
                <a:gd name="T12" fmla="*/ 46 w 46"/>
                <a:gd name="T13" fmla="*/ 167 h 167"/>
                <a:gd name="T14" fmla="*/ 46 w 46"/>
                <a:gd name="T15" fmla="*/ 167 h 167"/>
                <a:gd name="T16" fmla="*/ 29 w 46"/>
                <a:gd name="T17" fmla="*/ 163 h 167"/>
                <a:gd name="T18" fmla="*/ 16 w 46"/>
                <a:gd name="T19" fmla="*/ 155 h 167"/>
                <a:gd name="T20" fmla="*/ 0 w 46"/>
                <a:gd name="T21" fmla="*/ 127 h 167"/>
                <a:gd name="T22" fmla="*/ 0 w 46"/>
                <a:gd name="T23" fmla="*/ 5 h 167"/>
                <a:gd name="T24" fmla="*/ 0 w 46"/>
                <a:gd name="T2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67">
                  <a:moveTo>
                    <a:pt x="0" y="0"/>
                  </a:moveTo>
                  <a:cubicBezTo>
                    <a:pt x="0" y="2"/>
                    <a:pt x="0" y="3"/>
                    <a:pt x="0" y="5"/>
                  </a:cubicBezTo>
                  <a:cubicBezTo>
                    <a:pt x="0" y="127"/>
                    <a:pt x="0" y="127"/>
                    <a:pt x="0" y="127"/>
                  </a:cubicBezTo>
                  <a:cubicBezTo>
                    <a:pt x="0" y="137"/>
                    <a:pt x="7" y="150"/>
                    <a:pt x="16" y="155"/>
                  </a:cubicBezTo>
                  <a:cubicBezTo>
                    <a:pt x="29" y="163"/>
                    <a:pt x="29" y="163"/>
                    <a:pt x="29" y="163"/>
                  </a:cubicBezTo>
                  <a:cubicBezTo>
                    <a:pt x="34" y="166"/>
                    <a:pt x="40" y="167"/>
                    <a:pt x="46" y="167"/>
                  </a:cubicBezTo>
                  <a:cubicBezTo>
                    <a:pt x="46" y="167"/>
                    <a:pt x="46" y="167"/>
                    <a:pt x="46" y="167"/>
                  </a:cubicBezTo>
                  <a:cubicBezTo>
                    <a:pt x="46" y="167"/>
                    <a:pt x="46" y="167"/>
                    <a:pt x="46" y="167"/>
                  </a:cubicBezTo>
                  <a:cubicBezTo>
                    <a:pt x="40" y="167"/>
                    <a:pt x="34" y="166"/>
                    <a:pt x="29" y="163"/>
                  </a:cubicBezTo>
                  <a:cubicBezTo>
                    <a:pt x="16" y="155"/>
                    <a:pt x="16" y="155"/>
                    <a:pt x="16" y="155"/>
                  </a:cubicBezTo>
                  <a:cubicBezTo>
                    <a:pt x="7" y="150"/>
                    <a:pt x="0" y="137"/>
                    <a:pt x="0" y="127"/>
                  </a:cubicBezTo>
                  <a:cubicBezTo>
                    <a:pt x="0" y="5"/>
                    <a:pt x="0" y="5"/>
                    <a:pt x="0" y="5"/>
                  </a:cubicBezTo>
                  <a:cubicBezTo>
                    <a:pt x="0" y="3"/>
                    <a:pt x="0" y="2"/>
                    <a:pt x="0" y="0"/>
                  </a:cubicBezTo>
                </a:path>
              </a:pathLst>
            </a:custGeom>
            <a:solidFill>
              <a:srgbClr val="6E6E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6" name="î$líḍê"/>
            <p:cNvSpPr/>
            <p:nvPr/>
          </p:nvSpPr>
          <p:spPr bwMode="auto">
            <a:xfrm>
              <a:off x="4940300" y="3454400"/>
              <a:ext cx="152400" cy="449263"/>
            </a:xfrm>
            <a:custGeom>
              <a:avLst/>
              <a:gdLst>
                <a:gd name="T0" fmla="*/ 4 w 60"/>
                <a:gd name="T1" fmla="*/ 0 h 178"/>
                <a:gd name="T2" fmla="*/ 0 w 60"/>
                <a:gd name="T3" fmla="*/ 11 h 178"/>
                <a:gd name="T4" fmla="*/ 0 w 60"/>
                <a:gd name="T5" fmla="*/ 16 h 178"/>
                <a:gd name="T6" fmla="*/ 0 w 60"/>
                <a:gd name="T7" fmla="*/ 138 h 178"/>
                <a:gd name="T8" fmla="*/ 16 w 60"/>
                <a:gd name="T9" fmla="*/ 166 h 178"/>
                <a:gd name="T10" fmla="*/ 29 w 60"/>
                <a:gd name="T11" fmla="*/ 174 h 178"/>
                <a:gd name="T12" fmla="*/ 46 w 60"/>
                <a:gd name="T13" fmla="*/ 178 h 178"/>
                <a:gd name="T14" fmla="*/ 46 w 60"/>
                <a:gd name="T15" fmla="*/ 178 h 178"/>
                <a:gd name="T16" fmla="*/ 60 w 60"/>
                <a:gd name="T17" fmla="*/ 176 h 178"/>
                <a:gd name="T18" fmla="*/ 58 w 60"/>
                <a:gd name="T19" fmla="*/ 176 h 178"/>
                <a:gd name="T20" fmla="*/ 58 w 60"/>
                <a:gd name="T21" fmla="*/ 176 h 178"/>
                <a:gd name="T22" fmla="*/ 58 w 60"/>
                <a:gd name="T23" fmla="*/ 176 h 178"/>
                <a:gd name="T24" fmla="*/ 58 w 60"/>
                <a:gd name="T25" fmla="*/ 176 h 178"/>
                <a:gd name="T26" fmla="*/ 58 w 60"/>
                <a:gd name="T27" fmla="*/ 176 h 178"/>
                <a:gd name="T28" fmla="*/ 55 w 60"/>
                <a:gd name="T29" fmla="*/ 176 h 178"/>
                <a:gd name="T30" fmla="*/ 46 w 60"/>
                <a:gd name="T31" fmla="*/ 165 h 178"/>
                <a:gd name="T32" fmla="*/ 46 w 60"/>
                <a:gd name="T33" fmla="*/ 43 h 178"/>
                <a:gd name="T34" fmla="*/ 46 w 60"/>
                <a:gd name="T35" fmla="*/ 37 h 178"/>
                <a:gd name="T36" fmla="*/ 51 w 60"/>
                <a:gd name="T37" fmla="*/ 26 h 178"/>
                <a:gd name="T38" fmla="*/ 4 w 60"/>
                <a:gd name="T3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178">
                  <a:moveTo>
                    <a:pt x="4" y="0"/>
                  </a:moveTo>
                  <a:cubicBezTo>
                    <a:pt x="2" y="3"/>
                    <a:pt x="1" y="7"/>
                    <a:pt x="0" y="11"/>
                  </a:cubicBezTo>
                  <a:cubicBezTo>
                    <a:pt x="0" y="13"/>
                    <a:pt x="0" y="14"/>
                    <a:pt x="0" y="16"/>
                  </a:cubicBezTo>
                  <a:cubicBezTo>
                    <a:pt x="0" y="138"/>
                    <a:pt x="0" y="138"/>
                    <a:pt x="0" y="138"/>
                  </a:cubicBezTo>
                  <a:cubicBezTo>
                    <a:pt x="0" y="148"/>
                    <a:pt x="7" y="161"/>
                    <a:pt x="16" y="166"/>
                  </a:cubicBezTo>
                  <a:cubicBezTo>
                    <a:pt x="29" y="174"/>
                    <a:pt x="29" y="174"/>
                    <a:pt x="29" y="174"/>
                  </a:cubicBezTo>
                  <a:cubicBezTo>
                    <a:pt x="34" y="177"/>
                    <a:pt x="40" y="178"/>
                    <a:pt x="46" y="178"/>
                  </a:cubicBezTo>
                  <a:cubicBezTo>
                    <a:pt x="46" y="178"/>
                    <a:pt x="46" y="178"/>
                    <a:pt x="46" y="178"/>
                  </a:cubicBezTo>
                  <a:cubicBezTo>
                    <a:pt x="51" y="178"/>
                    <a:pt x="55" y="177"/>
                    <a:pt x="60" y="176"/>
                  </a:cubicBezTo>
                  <a:cubicBezTo>
                    <a:pt x="59" y="176"/>
                    <a:pt x="58" y="176"/>
                    <a:pt x="58" y="176"/>
                  </a:cubicBezTo>
                  <a:cubicBezTo>
                    <a:pt x="58" y="176"/>
                    <a:pt x="58" y="176"/>
                    <a:pt x="58" y="176"/>
                  </a:cubicBezTo>
                  <a:cubicBezTo>
                    <a:pt x="58" y="176"/>
                    <a:pt x="58" y="176"/>
                    <a:pt x="58" y="176"/>
                  </a:cubicBezTo>
                  <a:cubicBezTo>
                    <a:pt x="58" y="176"/>
                    <a:pt x="58" y="176"/>
                    <a:pt x="58" y="176"/>
                  </a:cubicBezTo>
                  <a:cubicBezTo>
                    <a:pt x="58" y="176"/>
                    <a:pt x="58" y="176"/>
                    <a:pt x="58" y="176"/>
                  </a:cubicBezTo>
                  <a:cubicBezTo>
                    <a:pt x="57" y="176"/>
                    <a:pt x="56" y="176"/>
                    <a:pt x="55" y="176"/>
                  </a:cubicBezTo>
                  <a:cubicBezTo>
                    <a:pt x="50" y="176"/>
                    <a:pt x="46" y="172"/>
                    <a:pt x="46" y="165"/>
                  </a:cubicBezTo>
                  <a:cubicBezTo>
                    <a:pt x="46" y="43"/>
                    <a:pt x="46" y="43"/>
                    <a:pt x="46" y="43"/>
                  </a:cubicBezTo>
                  <a:cubicBezTo>
                    <a:pt x="46" y="41"/>
                    <a:pt x="46" y="39"/>
                    <a:pt x="46" y="37"/>
                  </a:cubicBezTo>
                  <a:cubicBezTo>
                    <a:pt x="47" y="34"/>
                    <a:pt x="49" y="30"/>
                    <a:pt x="51" y="26"/>
                  </a:cubicBezTo>
                  <a:cubicBezTo>
                    <a:pt x="4" y="0"/>
                    <a:pt x="4" y="0"/>
                    <a:pt x="4" y="0"/>
                  </a:cubicBezTo>
                </a:path>
              </a:pathLst>
            </a:custGeom>
            <a:solidFill>
              <a:srgbClr val="1264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7" name="ïṥľïďê"/>
            <p:cNvSpPr/>
            <p:nvPr/>
          </p:nvSpPr>
          <p:spPr bwMode="auto">
            <a:xfrm>
              <a:off x="5095875" y="3355975"/>
              <a:ext cx="314325" cy="541338"/>
            </a:xfrm>
            <a:custGeom>
              <a:avLst/>
              <a:gdLst>
                <a:gd name="T0" fmla="*/ 124 w 124"/>
                <a:gd name="T1" fmla="*/ 0 h 214"/>
                <a:gd name="T2" fmla="*/ 124 w 124"/>
                <a:gd name="T3" fmla="*/ 1 h 214"/>
                <a:gd name="T4" fmla="*/ 124 w 124"/>
                <a:gd name="T5" fmla="*/ 124 h 214"/>
                <a:gd name="T6" fmla="*/ 107 w 124"/>
                <a:gd name="T7" fmla="*/ 152 h 214"/>
                <a:gd name="T8" fmla="*/ 1 w 124"/>
                <a:gd name="T9" fmla="*/ 213 h 214"/>
                <a:gd name="T10" fmla="*/ 0 w 124"/>
                <a:gd name="T11" fmla="*/ 214 h 214"/>
                <a:gd name="T12" fmla="*/ 1 w 124"/>
                <a:gd name="T13" fmla="*/ 213 h 214"/>
                <a:gd name="T14" fmla="*/ 107 w 124"/>
                <a:gd name="T15" fmla="*/ 152 h 214"/>
                <a:gd name="T16" fmla="*/ 124 w 124"/>
                <a:gd name="T17" fmla="*/ 124 h 214"/>
                <a:gd name="T18" fmla="*/ 124 w 124"/>
                <a:gd name="T19" fmla="*/ 1 h 214"/>
                <a:gd name="T20" fmla="*/ 124 w 12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214">
                  <a:moveTo>
                    <a:pt x="124" y="0"/>
                  </a:moveTo>
                  <a:cubicBezTo>
                    <a:pt x="124" y="0"/>
                    <a:pt x="124" y="1"/>
                    <a:pt x="124" y="1"/>
                  </a:cubicBezTo>
                  <a:cubicBezTo>
                    <a:pt x="124" y="124"/>
                    <a:pt x="124" y="124"/>
                    <a:pt x="124" y="124"/>
                  </a:cubicBezTo>
                  <a:cubicBezTo>
                    <a:pt x="124" y="134"/>
                    <a:pt x="116" y="147"/>
                    <a:pt x="107" y="152"/>
                  </a:cubicBezTo>
                  <a:cubicBezTo>
                    <a:pt x="1" y="213"/>
                    <a:pt x="1" y="213"/>
                    <a:pt x="1" y="213"/>
                  </a:cubicBezTo>
                  <a:cubicBezTo>
                    <a:pt x="1" y="213"/>
                    <a:pt x="1" y="213"/>
                    <a:pt x="0" y="214"/>
                  </a:cubicBezTo>
                  <a:cubicBezTo>
                    <a:pt x="1" y="213"/>
                    <a:pt x="1" y="213"/>
                    <a:pt x="1" y="213"/>
                  </a:cubicBezTo>
                  <a:cubicBezTo>
                    <a:pt x="107" y="152"/>
                    <a:pt x="107" y="152"/>
                    <a:pt x="107" y="152"/>
                  </a:cubicBezTo>
                  <a:cubicBezTo>
                    <a:pt x="116" y="147"/>
                    <a:pt x="124" y="134"/>
                    <a:pt x="124" y="124"/>
                  </a:cubicBezTo>
                  <a:cubicBezTo>
                    <a:pt x="124" y="1"/>
                    <a:pt x="124" y="1"/>
                    <a:pt x="124" y="1"/>
                  </a:cubicBezTo>
                  <a:cubicBezTo>
                    <a:pt x="124" y="1"/>
                    <a:pt x="124" y="0"/>
                    <a:pt x="124" y="0"/>
                  </a:cubicBezTo>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8" name="iṣḷíḍê"/>
            <p:cNvSpPr/>
            <p:nvPr/>
          </p:nvSpPr>
          <p:spPr bwMode="auto">
            <a:xfrm>
              <a:off x="5057775" y="3330575"/>
              <a:ext cx="352425" cy="568325"/>
            </a:xfrm>
            <a:custGeom>
              <a:avLst/>
              <a:gdLst>
                <a:gd name="T0" fmla="*/ 129 w 139"/>
                <a:gd name="T1" fmla="*/ 0 h 225"/>
                <a:gd name="T2" fmla="*/ 122 w 139"/>
                <a:gd name="T3" fmla="*/ 2 h 225"/>
                <a:gd name="T4" fmla="*/ 52 w 139"/>
                <a:gd name="T5" fmla="*/ 42 h 225"/>
                <a:gd name="T6" fmla="*/ 16 w 139"/>
                <a:gd name="T7" fmla="*/ 63 h 225"/>
                <a:gd name="T8" fmla="*/ 5 w 139"/>
                <a:gd name="T9" fmla="*/ 75 h 225"/>
                <a:gd name="T10" fmla="*/ 5 w 139"/>
                <a:gd name="T11" fmla="*/ 75 h 225"/>
                <a:gd name="T12" fmla="*/ 0 w 139"/>
                <a:gd name="T13" fmla="*/ 86 h 225"/>
                <a:gd name="T14" fmla="*/ 0 w 139"/>
                <a:gd name="T15" fmla="*/ 91 h 225"/>
                <a:gd name="T16" fmla="*/ 0 w 139"/>
                <a:gd name="T17" fmla="*/ 214 h 225"/>
                <a:gd name="T18" fmla="*/ 9 w 139"/>
                <a:gd name="T19" fmla="*/ 225 h 225"/>
                <a:gd name="T20" fmla="*/ 12 w 139"/>
                <a:gd name="T21" fmla="*/ 225 h 225"/>
                <a:gd name="T22" fmla="*/ 12 w 139"/>
                <a:gd name="T23" fmla="*/ 225 h 225"/>
                <a:gd name="T24" fmla="*/ 12 w 139"/>
                <a:gd name="T25" fmla="*/ 225 h 225"/>
                <a:gd name="T26" fmla="*/ 12 w 139"/>
                <a:gd name="T27" fmla="*/ 225 h 225"/>
                <a:gd name="T28" fmla="*/ 12 w 139"/>
                <a:gd name="T29" fmla="*/ 225 h 225"/>
                <a:gd name="T30" fmla="*/ 14 w 139"/>
                <a:gd name="T31" fmla="*/ 225 h 225"/>
                <a:gd name="T32" fmla="*/ 14 w 139"/>
                <a:gd name="T33" fmla="*/ 225 h 225"/>
                <a:gd name="T34" fmla="*/ 15 w 139"/>
                <a:gd name="T35" fmla="*/ 224 h 225"/>
                <a:gd name="T36" fmla="*/ 16 w 139"/>
                <a:gd name="T37" fmla="*/ 223 h 225"/>
                <a:gd name="T38" fmla="*/ 122 w 139"/>
                <a:gd name="T39" fmla="*/ 162 h 225"/>
                <a:gd name="T40" fmla="*/ 139 w 139"/>
                <a:gd name="T41" fmla="*/ 134 h 225"/>
                <a:gd name="T42" fmla="*/ 139 w 139"/>
                <a:gd name="T43" fmla="*/ 11 h 225"/>
                <a:gd name="T44" fmla="*/ 139 w 139"/>
                <a:gd name="T45" fmla="*/ 10 h 225"/>
                <a:gd name="T46" fmla="*/ 138 w 139"/>
                <a:gd name="T47" fmla="*/ 8 h 225"/>
                <a:gd name="T48" fmla="*/ 138 w 139"/>
                <a:gd name="T49" fmla="*/ 9 h 225"/>
                <a:gd name="T50" fmla="*/ 129 w 139"/>
                <a:gd name="T5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225">
                  <a:moveTo>
                    <a:pt x="129" y="0"/>
                  </a:moveTo>
                  <a:cubicBezTo>
                    <a:pt x="127" y="0"/>
                    <a:pt x="125" y="0"/>
                    <a:pt x="122" y="2"/>
                  </a:cubicBezTo>
                  <a:cubicBezTo>
                    <a:pt x="52" y="42"/>
                    <a:pt x="52" y="42"/>
                    <a:pt x="52" y="42"/>
                  </a:cubicBezTo>
                  <a:cubicBezTo>
                    <a:pt x="16" y="63"/>
                    <a:pt x="16" y="63"/>
                    <a:pt x="16" y="63"/>
                  </a:cubicBezTo>
                  <a:cubicBezTo>
                    <a:pt x="12" y="66"/>
                    <a:pt x="8" y="70"/>
                    <a:pt x="5" y="75"/>
                  </a:cubicBezTo>
                  <a:cubicBezTo>
                    <a:pt x="5" y="75"/>
                    <a:pt x="5" y="75"/>
                    <a:pt x="5" y="75"/>
                  </a:cubicBezTo>
                  <a:cubicBezTo>
                    <a:pt x="3" y="79"/>
                    <a:pt x="1" y="83"/>
                    <a:pt x="0" y="86"/>
                  </a:cubicBezTo>
                  <a:cubicBezTo>
                    <a:pt x="0" y="88"/>
                    <a:pt x="0" y="90"/>
                    <a:pt x="0" y="91"/>
                  </a:cubicBezTo>
                  <a:cubicBezTo>
                    <a:pt x="0" y="214"/>
                    <a:pt x="0" y="214"/>
                    <a:pt x="0" y="214"/>
                  </a:cubicBezTo>
                  <a:cubicBezTo>
                    <a:pt x="0" y="221"/>
                    <a:pt x="4" y="225"/>
                    <a:pt x="9" y="225"/>
                  </a:cubicBezTo>
                  <a:cubicBezTo>
                    <a:pt x="10" y="225"/>
                    <a:pt x="11" y="225"/>
                    <a:pt x="12" y="225"/>
                  </a:cubicBezTo>
                  <a:cubicBezTo>
                    <a:pt x="12" y="225"/>
                    <a:pt x="12" y="225"/>
                    <a:pt x="12" y="225"/>
                  </a:cubicBezTo>
                  <a:cubicBezTo>
                    <a:pt x="12" y="225"/>
                    <a:pt x="12" y="225"/>
                    <a:pt x="12" y="225"/>
                  </a:cubicBezTo>
                  <a:cubicBezTo>
                    <a:pt x="12" y="225"/>
                    <a:pt x="12" y="225"/>
                    <a:pt x="12" y="225"/>
                  </a:cubicBezTo>
                  <a:cubicBezTo>
                    <a:pt x="12" y="225"/>
                    <a:pt x="12" y="225"/>
                    <a:pt x="12" y="225"/>
                  </a:cubicBezTo>
                  <a:cubicBezTo>
                    <a:pt x="12" y="225"/>
                    <a:pt x="13" y="225"/>
                    <a:pt x="14" y="225"/>
                  </a:cubicBezTo>
                  <a:cubicBezTo>
                    <a:pt x="14" y="225"/>
                    <a:pt x="14" y="225"/>
                    <a:pt x="14" y="225"/>
                  </a:cubicBezTo>
                  <a:cubicBezTo>
                    <a:pt x="14" y="224"/>
                    <a:pt x="15" y="224"/>
                    <a:pt x="15" y="224"/>
                  </a:cubicBezTo>
                  <a:cubicBezTo>
                    <a:pt x="16" y="223"/>
                    <a:pt x="16" y="223"/>
                    <a:pt x="16" y="223"/>
                  </a:cubicBezTo>
                  <a:cubicBezTo>
                    <a:pt x="122" y="162"/>
                    <a:pt x="122" y="162"/>
                    <a:pt x="122" y="162"/>
                  </a:cubicBezTo>
                  <a:cubicBezTo>
                    <a:pt x="131" y="157"/>
                    <a:pt x="139" y="144"/>
                    <a:pt x="139" y="134"/>
                  </a:cubicBezTo>
                  <a:cubicBezTo>
                    <a:pt x="139" y="11"/>
                    <a:pt x="139" y="11"/>
                    <a:pt x="139" y="11"/>
                  </a:cubicBezTo>
                  <a:cubicBezTo>
                    <a:pt x="139" y="11"/>
                    <a:pt x="139" y="10"/>
                    <a:pt x="139" y="10"/>
                  </a:cubicBezTo>
                  <a:cubicBezTo>
                    <a:pt x="138" y="9"/>
                    <a:pt x="138" y="9"/>
                    <a:pt x="138" y="8"/>
                  </a:cubicBezTo>
                  <a:cubicBezTo>
                    <a:pt x="138" y="8"/>
                    <a:pt x="138" y="9"/>
                    <a:pt x="138" y="9"/>
                  </a:cubicBezTo>
                  <a:cubicBezTo>
                    <a:pt x="138" y="3"/>
                    <a:pt x="134" y="0"/>
                    <a:pt x="129" y="0"/>
                  </a:cubicBezTo>
                </a:path>
              </a:pathLst>
            </a:custGeom>
            <a:solidFill>
              <a:srgbClr val="157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39" name="íṧľîdè"/>
            <p:cNvSpPr/>
            <p:nvPr/>
          </p:nvSpPr>
          <p:spPr bwMode="auto">
            <a:xfrm>
              <a:off x="5057775" y="3519488"/>
              <a:ext cx="34925" cy="379413"/>
            </a:xfrm>
            <a:custGeom>
              <a:avLst/>
              <a:gdLst>
                <a:gd name="T0" fmla="*/ 12 w 14"/>
                <a:gd name="T1" fmla="*/ 150 h 150"/>
                <a:gd name="T2" fmla="*/ 12 w 14"/>
                <a:gd name="T3" fmla="*/ 150 h 150"/>
                <a:gd name="T4" fmla="*/ 12 w 14"/>
                <a:gd name="T5" fmla="*/ 150 h 150"/>
                <a:gd name="T6" fmla="*/ 12 w 14"/>
                <a:gd name="T7" fmla="*/ 150 h 150"/>
                <a:gd name="T8" fmla="*/ 12 w 14"/>
                <a:gd name="T9" fmla="*/ 150 h 150"/>
                <a:gd name="T10" fmla="*/ 12 w 14"/>
                <a:gd name="T11" fmla="*/ 150 h 150"/>
                <a:gd name="T12" fmla="*/ 14 w 14"/>
                <a:gd name="T13" fmla="*/ 150 h 150"/>
                <a:gd name="T14" fmla="*/ 12 w 14"/>
                <a:gd name="T15" fmla="*/ 150 h 150"/>
                <a:gd name="T16" fmla="*/ 14 w 14"/>
                <a:gd name="T17" fmla="*/ 150 h 150"/>
                <a:gd name="T18" fmla="*/ 14 w 14"/>
                <a:gd name="T19" fmla="*/ 150 h 150"/>
                <a:gd name="T20" fmla="*/ 5 w 14"/>
                <a:gd name="T21" fmla="*/ 0 h 150"/>
                <a:gd name="T22" fmla="*/ 0 w 14"/>
                <a:gd name="T23" fmla="*/ 11 h 150"/>
                <a:gd name="T24" fmla="*/ 5 w 14"/>
                <a:gd name="T25" fmla="*/ 0 h 150"/>
                <a:gd name="T26" fmla="*/ 5 w 14"/>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0">
                  <a:moveTo>
                    <a:pt x="12" y="150"/>
                  </a:moveTo>
                  <a:cubicBezTo>
                    <a:pt x="12" y="150"/>
                    <a:pt x="12" y="150"/>
                    <a:pt x="12" y="150"/>
                  </a:cubicBezTo>
                  <a:cubicBezTo>
                    <a:pt x="12" y="150"/>
                    <a:pt x="12" y="150"/>
                    <a:pt x="12" y="150"/>
                  </a:cubicBezTo>
                  <a:moveTo>
                    <a:pt x="12" y="150"/>
                  </a:moveTo>
                  <a:cubicBezTo>
                    <a:pt x="12" y="150"/>
                    <a:pt x="12" y="150"/>
                    <a:pt x="12" y="150"/>
                  </a:cubicBezTo>
                  <a:cubicBezTo>
                    <a:pt x="12" y="150"/>
                    <a:pt x="12" y="150"/>
                    <a:pt x="12" y="150"/>
                  </a:cubicBezTo>
                  <a:moveTo>
                    <a:pt x="14" y="150"/>
                  </a:moveTo>
                  <a:cubicBezTo>
                    <a:pt x="13" y="150"/>
                    <a:pt x="12" y="150"/>
                    <a:pt x="12" y="150"/>
                  </a:cubicBezTo>
                  <a:cubicBezTo>
                    <a:pt x="12" y="150"/>
                    <a:pt x="13" y="150"/>
                    <a:pt x="14" y="150"/>
                  </a:cubicBezTo>
                  <a:cubicBezTo>
                    <a:pt x="14" y="150"/>
                    <a:pt x="14" y="150"/>
                    <a:pt x="14" y="150"/>
                  </a:cubicBezTo>
                  <a:moveTo>
                    <a:pt x="5" y="0"/>
                  </a:moveTo>
                  <a:cubicBezTo>
                    <a:pt x="3" y="4"/>
                    <a:pt x="1" y="8"/>
                    <a:pt x="0" y="11"/>
                  </a:cubicBezTo>
                  <a:cubicBezTo>
                    <a:pt x="1" y="8"/>
                    <a:pt x="3" y="4"/>
                    <a:pt x="5" y="0"/>
                  </a:cubicBezTo>
                  <a:cubicBezTo>
                    <a:pt x="5" y="0"/>
                    <a:pt x="5" y="0"/>
                    <a:pt x="5" y="0"/>
                  </a:cubicBezTo>
                </a:path>
              </a:pathLst>
            </a:custGeom>
            <a:solidFill>
              <a:srgbClr val="0A37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0" name="ï$1íḋê"/>
            <p:cNvSpPr/>
            <p:nvPr/>
          </p:nvSpPr>
          <p:spPr bwMode="auto">
            <a:xfrm>
              <a:off x="5181600" y="3444875"/>
              <a:ext cx="101600" cy="341313"/>
            </a:xfrm>
            <a:custGeom>
              <a:avLst/>
              <a:gdLst>
                <a:gd name="T0" fmla="*/ 9 w 40"/>
                <a:gd name="T1" fmla="*/ 135 h 135"/>
                <a:gd name="T2" fmla="*/ 27 w 40"/>
                <a:gd name="T3" fmla="*/ 125 h 135"/>
                <a:gd name="T4" fmla="*/ 27 w 40"/>
                <a:gd name="T5" fmla="*/ 66 h 135"/>
                <a:gd name="T6" fmla="*/ 39 w 40"/>
                <a:gd name="T7" fmla="*/ 59 h 135"/>
                <a:gd name="T8" fmla="*/ 40 w 40"/>
                <a:gd name="T9" fmla="*/ 38 h 135"/>
                <a:gd name="T10" fmla="*/ 27 w 40"/>
                <a:gd name="T11" fmla="*/ 46 h 135"/>
                <a:gd name="T12" fmla="*/ 27 w 40"/>
                <a:gd name="T13" fmla="*/ 35 h 135"/>
                <a:gd name="T14" fmla="*/ 31 w 40"/>
                <a:gd name="T15" fmla="*/ 26 h 135"/>
                <a:gd name="T16" fmla="*/ 40 w 40"/>
                <a:gd name="T17" fmla="*/ 21 h 135"/>
                <a:gd name="T18" fmla="*/ 40 w 40"/>
                <a:gd name="T19" fmla="*/ 0 h 135"/>
                <a:gd name="T20" fmla="*/ 28 w 40"/>
                <a:gd name="T21" fmla="*/ 7 h 135"/>
                <a:gd name="T22" fmla="*/ 9 w 40"/>
                <a:gd name="T23" fmla="*/ 41 h 135"/>
                <a:gd name="T24" fmla="*/ 9 w 40"/>
                <a:gd name="T25" fmla="*/ 56 h 135"/>
                <a:gd name="T26" fmla="*/ 0 w 40"/>
                <a:gd name="T27" fmla="*/ 62 h 135"/>
                <a:gd name="T28" fmla="*/ 0 w 40"/>
                <a:gd name="T29" fmla="*/ 82 h 135"/>
                <a:gd name="T30" fmla="*/ 9 w 40"/>
                <a:gd name="T31" fmla="*/ 76 h 135"/>
                <a:gd name="T32" fmla="*/ 9 w 40"/>
                <a:gd name="T33"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135">
                  <a:moveTo>
                    <a:pt x="9" y="135"/>
                  </a:moveTo>
                  <a:cubicBezTo>
                    <a:pt x="27" y="125"/>
                    <a:pt x="27" y="125"/>
                    <a:pt x="27" y="125"/>
                  </a:cubicBezTo>
                  <a:cubicBezTo>
                    <a:pt x="27" y="66"/>
                    <a:pt x="27" y="66"/>
                    <a:pt x="27" y="66"/>
                  </a:cubicBezTo>
                  <a:cubicBezTo>
                    <a:pt x="39" y="59"/>
                    <a:pt x="39" y="59"/>
                    <a:pt x="39" y="59"/>
                  </a:cubicBezTo>
                  <a:cubicBezTo>
                    <a:pt x="40" y="38"/>
                    <a:pt x="40" y="38"/>
                    <a:pt x="40" y="38"/>
                  </a:cubicBezTo>
                  <a:cubicBezTo>
                    <a:pt x="27" y="46"/>
                    <a:pt x="27" y="46"/>
                    <a:pt x="27" y="46"/>
                  </a:cubicBezTo>
                  <a:cubicBezTo>
                    <a:pt x="27" y="46"/>
                    <a:pt x="27" y="39"/>
                    <a:pt x="27" y="35"/>
                  </a:cubicBezTo>
                  <a:cubicBezTo>
                    <a:pt x="27" y="30"/>
                    <a:pt x="28" y="28"/>
                    <a:pt x="31" y="26"/>
                  </a:cubicBezTo>
                  <a:cubicBezTo>
                    <a:pt x="34" y="25"/>
                    <a:pt x="40" y="21"/>
                    <a:pt x="40" y="21"/>
                  </a:cubicBezTo>
                  <a:cubicBezTo>
                    <a:pt x="40" y="0"/>
                    <a:pt x="40" y="0"/>
                    <a:pt x="40" y="0"/>
                  </a:cubicBezTo>
                  <a:cubicBezTo>
                    <a:pt x="40" y="0"/>
                    <a:pt x="30" y="6"/>
                    <a:pt x="28" y="7"/>
                  </a:cubicBezTo>
                  <a:cubicBezTo>
                    <a:pt x="15" y="15"/>
                    <a:pt x="9" y="26"/>
                    <a:pt x="9" y="41"/>
                  </a:cubicBezTo>
                  <a:cubicBezTo>
                    <a:pt x="9" y="53"/>
                    <a:pt x="9" y="56"/>
                    <a:pt x="9" y="56"/>
                  </a:cubicBezTo>
                  <a:cubicBezTo>
                    <a:pt x="0" y="62"/>
                    <a:pt x="0" y="62"/>
                    <a:pt x="0" y="62"/>
                  </a:cubicBezTo>
                  <a:cubicBezTo>
                    <a:pt x="0" y="82"/>
                    <a:pt x="0" y="82"/>
                    <a:pt x="0" y="82"/>
                  </a:cubicBezTo>
                  <a:cubicBezTo>
                    <a:pt x="9" y="76"/>
                    <a:pt x="9" y="76"/>
                    <a:pt x="9" y="76"/>
                  </a:cubicBezTo>
                  <a:lnTo>
                    <a:pt x="9" y="1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1" name="iṩḻïḑè"/>
            <p:cNvSpPr/>
            <p:nvPr/>
          </p:nvSpPr>
          <p:spPr bwMode="auto">
            <a:xfrm>
              <a:off x="5297488" y="3257550"/>
              <a:ext cx="46038" cy="17463"/>
            </a:xfrm>
            <a:custGeom>
              <a:avLst/>
              <a:gdLst>
                <a:gd name="T0" fmla="*/ 0 w 18"/>
                <a:gd name="T1" fmla="*/ 0 h 7"/>
                <a:gd name="T2" fmla="*/ 14 w 18"/>
                <a:gd name="T3" fmla="*/ 4 h 7"/>
                <a:gd name="T4" fmla="*/ 18 w 18"/>
                <a:gd name="T5" fmla="*/ 7 h 7"/>
                <a:gd name="T6" fmla="*/ 14 w 18"/>
                <a:gd name="T7" fmla="*/ 4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cubicBezTo>
                    <a:pt x="5" y="1"/>
                    <a:pt x="10" y="2"/>
                    <a:pt x="14" y="4"/>
                  </a:cubicBezTo>
                  <a:cubicBezTo>
                    <a:pt x="18" y="7"/>
                    <a:pt x="18" y="7"/>
                    <a:pt x="18" y="7"/>
                  </a:cubicBezTo>
                  <a:cubicBezTo>
                    <a:pt x="14" y="4"/>
                    <a:pt x="14" y="4"/>
                    <a:pt x="14" y="4"/>
                  </a:cubicBezTo>
                  <a:cubicBezTo>
                    <a:pt x="10" y="2"/>
                    <a:pt x="5" y="1"/>
                    <a:pt x="0" y="0"/>
                  </a:cubicBezTo>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2" name="ïšḷîḋê"/>
            <p:cNvSpPr/>
            <p:nvPr/>
          </p:nvSpPr>
          <p:spPr bwMode="auto">
            <a:xfrm>
              <a:off x="4953000" y="3257550"/>
              <a:ext cx="454025" cy="261938"/>
            </a:xfrm>
            <a:custGeom>
              <a:avLst/>
              <a:gdLst>
                <a:gd name="T0" fmla="*/ 133 w 179"/>
                <a:gd name="T1" fmla="*/ 0 h 104"/>
                <a:gd name="T2" fmla="*/ 117 w 179"/>
                <a:gd name="T3" fmla="*/ 4 h 104"/>
                <a:gd name="T4" fmla="*/ 11 w 179"/>
                <a:gd name="T5" fmla="*/ 65 h 104"/>
                <a:gd name="T6" fmla="*/ 0 w 179"/>
                <a:gd name="T7" fmla="*/ 78 h 104"/>
                <a:gd name="T8" fmla="*/ 46 w 179"/>
                <a:gd name="T9" fmla="*/ 104 h 104"/>
                <a:gd name="T10" fmla="*/ 57 w 179"/>
                <a:gd name="T11" fmla="*/ 92 h 104"/>
                <a:gd name="T12" fmla="*/ 93 w 179"/>
                <a:gd name="T13" fmla="*/ 71 h 104"/>
                <a:gd name="T14" fmla="*/ 163 w 179"/>
                <a:gd name="T15" fmla="*/ 31 h 104"/>
                <a:gd name="T16" fmla="*/ 170 w 179"/>
                <a:gd name="T17" fmla="*/ 29 h 104"/>
                <a:gd name="T18" fmla="*/ 179 w 179"/>
                <a:gd name="T19" fmla="*/ 37 h 104"/>
                <a:gd name="T20" fmla="*/ 163 w 179"/>
                <a:gd name="T21" fmla="*/ 12 h 104"/>
                <a:gd name="T22" fmla="*/ 154 w 179"/>
                <a:gd name="T23" fmla="*/ 7 h 104"/>
                <a:gd name="T24" fmla="*/ 150 w 179"/>
                <a:gd name="T25" fmla="*/ 4 h 104"/>
                <a:gd name="T26" fmla="*/ 136 w 179"/>
                <a:gd name="T27" fmla="*/ 0 h 104"/>
                <a:gd name="T28" fmla="*/ 133 w 179"/>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04">
                  <a:moveTo>
                    <a:pt x="133" y="0"/>
                  </a:moveTo>
                  <a:cubicBezTo>
                    <a:pt x="127" y="0"/>
                    <a:pt x="121" y="2"/>
                    <a:pt x="117" y="4"/>
                  </a:cubicBezTo>
                  <a:cubicBezTo>
                    <a:pt x="11" y="65"/>
                    <a:pt x="11" y="65"/>
                    <a:pt x="11" y="65"/>
                  </a:cubicBezTo>
                  <a:cubicBezTo>
                    <a:pt x="7" y="68"/>
                    <a:pt x="2" y="72"/>
                    <a:pt x="0" y="78"/>
                  </a:cubicBezTo>
                  <a:cubicBezTo>
                    <a:pt x="46" y="104"/>
                    <a:pt x="46" y="104"/>
                    <a:pt x="46" y="104"/>
                  </a:cubicBezTo>
                  <a:cubicBezTo>
                    <a:pt x="49" y="99"/>
                    <a:pt x="53" y="95"/>
                    <a:pt x="57" y="92"/>
                  </a:cubicBezTo>
                  <a:cubicBezTo>
                    <a:pt x="93" y="71"/>
                    <a:pt x="93" y="71"/>
                    <a:pt x="93" y="71"/>
                  </a:cubicBezTo>
                  <a:cubicBezTo>
                    <a:pt x="163" y="31"/>
                    <a:pt x="163" y="31"/>
                    <a:pt x="163" y="31"/>
                  </a:cubicBezTo>
                  <a:cubicBezTo>
                    <a:pt x="166" y="29"/>
                    <a:pt x="168" y="29"/>
                    <a:pt x="170" y="29"/>
                  </a:cubicBezTo>
                  <a:cubicBezTo>
                    <a:pt x="175" y="29"/>
                    <a:pt x="178" y="32"/>
                    <a:pt x="179" y="37"/>
                  </a:cubicBezTo>
                  <a:cubicBezTo>
                    <a:pt x="178" y="28"/>
                    <a:pt x="171" y="17"/>
                    <a:pt x="163" y="12"/>
                  </a:cubicBezTo>
                  <a:cubicBezTo>
                    <a:pt x="154" y="7"/>
                    <a:pt x="154" y="7"/>
                    <a:pt x="154" y="7"/>
                  </a:cubicBezTo>
                  <a:cubicBezTo>
                    <a:pt x="150" y="4"/>
                    <a:pt x="150" y="4"/>
                    <a:pt x="150" y="4"/>
                  </a:cubicBezTo>
                  <a:cubicBezTo>
                    <a:pt x="146" y="2"/>
                    <a:pt x="141" y="1"/>
                    <a:pt x="136" y="0"/>
                  </a:cubicBezTo>
                  <a:cubicBezTo>
                    <a:pt x="135" y="0"/>
                    <a:pt x="134" y="0"/>
                    <a:pt x="133" y="0"/>
                  </a:cubicBezTo>
                </a:path>
              </a:pathLst>
            </a:custGeom>
            <a:solidFill>
              <a:srgbClr val="199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3" name="iŝḻîďê"/>
            <p:cNvSpPr/>
            <p:nvPr/>
          </p:nvSpPr>
          <p:spPr bwMode="auto">
            <a:xfrm>
              <a:off x="5189538" y="3330575"/>
              <a:ext cx="217488" cy="106363"/>
            </a:xfrm>
            <a:custGeom>
              <a:avLst/>
              <a:gdLst>
                <a:gd name="T0" fmla="*/ 77 w 86"/>
                <a:gd name="T1" fmla="*/ 0 h 42"/>
                <a:gd name="T2" fmla="*/ 70 w 86"/>
                <a:gd name="T3" fmla="*/ 2 h 42"/>
                <a:gd name="T4" fmla="*/ 0 w 86"/>
                <a:gd name="T5" fmla="*/ 42 h 42"/>
                <a:gd name="T6" fmla="*/ 70 w 86"/>
                <a:gd name="T7" fmla="*/ 2 h 42"/>
                <a:gd name="T8" fmla="*/ 77 w 86"/>
                <a:gd name="T9" fmla="*/ 0 h 42"/>
                <a:gd name="T10" fmla="*/ 86 w 86"/>
                <a:gd name="T11" fmla="*/ 9 h 42"/>
                <a:gd name="T12" fmla="*/ 86 w 86"/>
                <a:gd name="T13" fmla="*/ 8 h 42"/>
                <a:gd name="T14" fmla="*/ 77 w 8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42">
                  <a:moveTo>
                    <a:pt x="77" y="0"/>
                  </a:moveTo>
                  <a:cubicBezTo>
                    <a:pt x="75" y="0"/>
                    <a:pt x="73" y="0"/>
                    <a:pt x="70" y="2"/>
                  </a:cubicBezTo>
                  <a:cubicBezTo>
                    <a:pt x="0" y="42"/>
                    <a:pt x="0" y="42"/>
                    <a:pt x="0" y="42"/>
                  </a:cubicBezTo>
                  <a:cubicBezTo>
                    <a:pt x="70" y="2"/>
                    <a:pt x="70" y="2"/>
                    <a:pt x="70" y="2"/>
                  </a:cubicBezTo>
                  <a:cubicBezTo>
                    <a:pt x="73" y="0"/>
                    <a:pt x="75" y="0"/>
                    <a:pt x="77" y="0"/>
                  </a:cubicBezTo>
                  <a:cubicBezTo>
                    <a:pt x="82" y="0"/>
                    <a:pt x="86" y="3"/>
                    <a:pt x="86" y="9"/>
                  </a:cubicBezTo>
                  <a:cubicBezTo>
                    <a:pt x="86" y="9"/>
                    <a:pt x="86" y="8"/>
                    <a:pt x="86" y="8"/>
                  </a:cubicBezTo>
                  <a:cubicBezTo>
                    <a:pt x="85" y="3"/>
                    <a:pt x="82" y="0"/>
                    <a:pt x="77" y="0"/>
                  </a:cubicBezTo>
                </a:path>
              </a:pathLst>
            </a:custGeom>
            <a:solidFill>
              <a:srgbClr val="0E4F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4" name="ïšḷiḓê"/>
            <p:cNvSpPr/>
            <p:nvPr/>
          </p:nvSpPr>
          <p:spPr bwMode="auto">
            <a:xfrm>
              <a:off x="7326313" y="2552700"/>
              <a:ext cx="331788" cy="420688"/>
            </a:xfrm>
            <a:custGeom>
              <a:avLst/>
              <a:gdLst>
                <a:gd name="T0" fmla="*/ 0 w 131"/>
                <a:gd name="T1" fmla="*/ 0 h 167"/>
                <a:gd name="T2" fmla="*/ 51 w 131"/>
                <a:gd name="T3" fmla="*/ 21 h 167"/>
                <a:gd name="T4" fmla="*/ 131 w 131"/>
                <a:gd name="T5" fmla="*/ 134 h 167"/>
                <a:gd name="T6" fmla="*/ 94 w 131"/>
                <a:gd name="T7" fmla="*/ 164 h 167"/>
                <a:gd name="T8" fmla="*/ 43 w 131"/>
                <a:gd name="T9" fmla="*/ 103 h 167"/>
                <a:gd name="T10" fmla="*/ 0 w 131"/>
                <a:gd name="T11" fmla="*/ 0 h 167"/>
              </a:gdLst>
              <a:ahLst/>
              <a:cxnLst>
                <a:cxn ang="0">
                  <a:pos x="T0" y="T1"/>
                </a:cxn>
                <a:cxn ang="0">
                  <a:pos x="T2" y="T3"/>
                </a:cxn>
                <a:cxn ang="0">
                  <a:pos x="T4" y="T5"/>
                </a:cxn>
                <a:cxn ang="0">
                  <a:pos x="T6" y="T7"/>
                </a:cxn>
                <a:cxn ang="0">
                  <a:pos x="T8" y="T9"/>
                </a:cxn>
                <a:cxn ang="0">
                  <a:pos x="T10" y="T11"/>
                </a:cxn>
              </a:cxnLst>
              <a:rect l="0" t="0" r="r" b="b"/>
              <a:pathLst>
                <a:path w="131" h="167">
                  <a:moveTo>
                    <a:pt x="0" y="0"/>
                  </a:moveTo>
                  <a:cubicBezTo>
                    <a:pt x="26" y="2"/>
                    <a:pt x="38" y="6"/>
                    <a:pt x="51" y="21"/>
                  </a:cubicBezTo>
                  <a:cubicBezTo>
                    <a:pt x="64" y="37"/>
                    <a:pt x="131" y="134"/>
                    <a:pt x="131" y="134"/>
                  </a:cubicBezTo>
                  <a:cubicBezTo>
                    <a:pt x="131" y="134"/>
                    <a:pt x="120" y="167"/>
                    <a:pt x="94" y="164"/>
                  </a:cubicBezTo>
                  <a:cubicBezTo>
                    <a:pt x="43" y="103"/>
                    <a:pt x="43" y="103"/>
                    <a:pt x="43" y="103"/>
                  </a:cubicBezTo>
                  <a:cubicBezTo>
                    <a:pt x="0" y="0"/>
                    <a:pt x="0" y="0"/>
                    <a:pt x="0" y="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5" name="ïS1ïḑe"/>
            <p:cNvSpPr/>
            <p:nvPr/>
          </p:nvSpPr>
          <p:spPr bwMode="auto">
            <a:xfrm>
              <a:off x="7319963" y="2546350"/>
              <a:ext cx="217488" cy="276225"/>
            </a:xfrm>
            <a:custGeom>
              <a:avLst/>
              <a:gdLst>
                <a:gd name="T0" fmla="*/ 0 w 86"/>
                <a:gd name="T1" fmla="*/ 2 h 109"/>
                <a:gd name="T2" fmla="*/ 31 w 86"/>
                <a:gd name="T3" fmla="*/ 5 h 109"/>
                <a:gd name="T4" fmla="*/ 62 w 86"/>
                <a:gd name="T5" fmla="*/ 31 h 109"/>
                <a:gd name="T6" fmla="*/ 86 w 86"/>
                <a:gd name="T7" fmla="*/ 64 h 109"/>
                <a:gd name="T8" fmla="*/ 41 w 86"/>
                <a:gd name="T9" fmla="*/ 109 h 109"/>
                <a:gd name="T10" fmla="*/ 0 w 86"/>
                <a:gd name="T11" fmla="*/ 2 h 109"/>
              </a:gdLst>
              <a:ahLst/>
              <a:cxnLst>
                <a:cxn ang="0">
                  <a:pos x="T0" y="T1"/>
                </a:cxn>
                <a:cxn ang="0">
                  <a:pos x="T2" y="T3"/>
                </a:cxn>
                <a:cxn ang="0">
                  <a:pos x="T4" y="T5"/>
                </a:cxn>
                <a:cxn ang="0">
                  <a:pos x="T6" y="T7"/>
                </a:cxn>
                <a:cxn ang="0">
                  <a:pos x="T8" y="T9"/>
                </a:cxn>
                <a:cxn ang="0">
                  <a:pos x="T10" y="T11"/>
                </a:cxn>
              </a:cxnLst>
              <a:rect l="0" t="0" r="r" b="b"/>
              <a:pathLst>
                <a:path w="86" h="109">
                  <a:moveTo>
                    <a:pt x="0" y="2"/>
                  </a:moveTo>
                  <a:cubicBezTo>
                    <a:pt x="0" y="2"/>
                    <a:pt x="18" y="0"/>
                    <a:pt x="31" y="5"/>
                  </a:cubicBezTo>
                  <a:cubicBezTo>
                    <a:pt x="44" y="10"/>
                    <a:pt x="55" y="20"/>
                    <a:pt x="62" y="31"/>
                  </a:cubicBezTo>
                  <a:cubicBezTo>
                    <a:pt x="70" y="41"/>
                    <a:pt x="86" y="64"/>
                    <a:pt x="86" y="64"/>
                  </a:cubicBezTo>
                  <a:cubicBezTo>
                    <a:pt x="86" y="64"/>
                    <a:pt x="74" y="89"/>
                    <a:pt x="41" y="109"/>
                  </a:cubicBez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6" name="îṩlîḑè"/>
            <p:cNvSpPr/>
            <p:nvPr/>
          </p:nvSpPr>
          <p:spPr bwMode="auto">
            <a:xfrm>
              <a:off x="7013575" y="2076450"/>
              <a:ext cx="434975" cy="407988"/>
            </a:xfrm>
            <a:custGeom>
              <a:avLst/>
              <a:gdLst>
                <a:gd name="T0" fmla="*/ 90 w 172"/>
                <a:gd name="T1" fmla="*/ 161 h 161"/>
                <a:gd name="T2" fmla="*/ 82 w 172"/>
                <a:gd name="T3" fmla="*/ 161 h 161"/>
                <a:gd name="T4" fmla="*/ 0 w 172"/>
                <a:gd name="T5" fmla="*/ 79 h 161"/>
                <a:gd name="T6" fmla="*/ 0 w 172"/>
                <a:gd name="T7" fmla="*/ 79 h 161"/>
                <a:gd name="T8" fmla="*/ 79 w 172"/>
                <a:gd name="T9" fmla="*/ 0 h 161"/>
                <a:gd name="T10" fmla="*/ 93 w 172"/>
                <a:gd name="T11" fmla="*/ 0 h 161"/>
                <a:gd name="T12" fmla="*/ 172 w 172"/>
                <a:gd name="T13" fmla="*/ 79 h 161"/>
                <a:gd name="T14" fmla="*/ 90 w 172"/>
                <a:gd name="T15" fmla="*/ 161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61">
                  <a:moveTo>
                    <a:pt x="90" y="161"/>
                  </a:moveTo>
                  <a:cubicBezTo>
                    <a:pt x="82" y="161"/>
                    <a:pt x="82" y="161"/>
                    <a:pt x="82" y="161"/>
                  </a:cubicBezTo>
                  <a:cubicBezTo>
                    <a:pt x="37" y="161"/>
                    <a:pt x="0" y="124"/>
                    <a:pt x="0" y="79"/>
                  </a:cubicBezTo>
                  <a:cubicBezTo>
                    <a:pt x="0" y="79"/>
                    <a:pt x="0" y="79"/>
                    <a:pt x="0" y="79"/>
                  </a:cubicBezTo>
                  <a:cubicBezTo>
                    <a:pt x="0" y="35"/>
                    <a:pt x="35" y="0"/>
                    <a:pt x="79" y="0"/>
                  </a:cubicBezTo>
                  <a:cubicBezTo>
                    <a:pt x="93" y="0"/>
                    <a:pt x="93" y="0"/>
                    <a:pt x="93" y="0"/>
                  </a:cubicBezTo>
                  <a:cubicBezTo>
                    <a:pt x="137" y="0"/>
                    <a:pt x="172" y="35"/>
                    <a:pt x="172" y="79"/>
                  </a:cubicBezTo>
                  <a:cubicBezTo>
                    <a:pt x="172" y="124"/>
                    <a:pt x="136" y="161"/>
                    <a:pt x="90" y="161"/>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7" name="ï$ḻíḓé"/>
            <p:cNvSpPr/>
            <p:nvPr/>
          </p:nvSpPr>
          <p:spPr bwMode="auto">
            <a:xfrm>
              <a:off x="7026275" y="2438400"/>
              <a:ext cx="133350" cy="268288"/>
            </a:xfrm>
            <a:custGeom>
              <a:avLst/>
              <a:gdLst>
                <a:gd name="T0" fmla="*/ 0 w 53"/>
                <a:gd name="T1" fmla="*/ 106 h 106"/>
                <a:gd name="T2" fmla="*/ 0 w 53"/>
                <a:gd name="T3" fmla="*/ 106 h 106"/>
                <a:gd name="T4" fmla="*/ 53 w 53"/>
                <a:gd name="T5" fmla="*/ 53 h 106"/>
                <a:gd name="T6" fmla="*/ 53 w 53"/>
                <a:gd name="T7" fmla="*/ 0 h 106"/>
                <a:gd name="T8" fmla="*/ 0 w 53"/>
                <a:gd name="T9" fmla="*/ 53 h 106"/>
                <a:gd name="T10" fmla="*/ 0 w 53"/>
                <a:gd name="T11" fmla="*/ 106 h 106"/>
              </a:gdLst>
              <a:ahLst/>
              <a:cxnLst>
                <a:cxn ang="0">
                  <a:pos x="T0" y="T1"/>
                </a:cxn>
                <a:cxn ang="0">
                  <a:pos x="T2" y="T3"/>
                </a:cxn>
                <a:cxn ang="0">
                  <a:pos x="T4" y="T5"/>
                </a:cxn>
                <a:cxn ang="0">
                  <a:pos x="T6" y="T7"/>
                </a:cxn>
                <a:cxn ang="0">
                  <a:pos x="T8" y="T9"/>
                </a:cxn>
                <a:cxn ang="0">
                  <a:pos x="T10" y="T11"/>
                </a:cxn>
              </a:cxnLst>
              <a:rect l="0" t="0" r="r" b="b"/>
              <a:pathLst>
                <a:path w="53" h="106">
                  <a:moveTo>
                    <a:pt x="0" y="106"/>
                  </a:moveTo>
                  <a:cubicBezTo>
                    <a:pt x="0" y="106"/>
                    <a:pt x="0" y="106"/>
                    <a:pt x="0" y="106"/>
                  </a:cubicBezTo>
                  <a:cubicBezTo>
                    <a:pt x="30" y="106"/>
                    <a:pt x="53" y="83"/>
                    <a:pt x="53" y="53"/>
                  </a:cubicBezTo>
                  <a:cubicBezTo>
                    <a:pt x="53" y="0"/>
                    <a:pt x="53" y="0"/>
                    <a:pt x="53" y="0"/>
                  </a:cubicBezTo>
                  <a:cubicBezTo>
                    <a:pt x="24" y="0"/>
                    <a:pt x="0" y="24"/>
                    <a:pt x="0" y="53"/>
                  </a:cubicBezTo>
                  <a:lnTo>
                    <a:pt x="0" y="106"/>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8" name="iṥļîḍè"/>
            <p:cNvSpPr/>
            <p:nvPr/>
          </p:nvSpPr>
          <p:spPr bwMode="auto">
            <a:xfrm>
              <a:off x="6975475" y="4635500"/>
              <a:ext cx="288925" cy="257175"/>
            </a:xfrm>
            <a:custGeom>
              <a:avLst/>
              <a:gdLst>
                <a:gd name="T0" fmla="*/ 48 w 114"/>
                <a:gd name="T1" fmla="*/ 6 h 102"/>
                <a:gd name="T2" fmla="*/ 48 w 114"/>
                <a:gd name="T3" fmla="*/ 0 h 102"/>
                <a:gd name="T4" fmla="*/ 76 w 114"/>
                <a:gd name="T5" fmla="*/ 49 h 102"/>
                <a:gd name="T6" fmla="*/ 109 w 114"/>
                <a:gd name="T7" fmla="*/ 85 h 102"/>
                <a:gd name="T8" fmla="*/ 75 w 114"/>
                <a:gd name="T9" fmla="*/ 100 h 102"/>
                <a:gd name="T10" fmla="*/ 35 w 114"/>
                <a:gd name="T11" fmla="*/ 79 h 102"/>
                <a:gd name="T12" fmla="*/ 20 w 114"/>
                <a:gd name="T13" fmla="*/ 55 h 102"/>
                <a:gd name="T14" fmla="*/ 1 w 114"/>
                <a:gd name="T15" fmla="*/ 34 h 102"/>
                <a:gd name="T16" fmla="*/ 4 w 114"/>
                <a:gd name="T17" fmla="*/ 14 h 102"/>
                <a:gd name="T18" fmla="*/ 10 w 114"/>
                <a:gd name="T19" fmla="*/ 0 h 102"/>
                <a:gd name="T20" fmla="*/ 10 w 114"/>
                <a:gd name="T21" fmla="*/ 5 h 102"/>
                <a:gd name="T22" fmla="*/ 29 w 114"/>
                <a:gd name="T23" fmla="*/ 11 h 102"/>
                <a:gd name="T24" fmla="*/ 48 w 114"/>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2">
                  <a:moveTo>
                    <a:pt x="48" y="6"/>
                  </a:moveTo>
                  <a:cubicBezTo>
                    <a:pt x="48" y="0"/>
                    <a:pt x="48" y="0"/>
                    <a:pt x="48" y="0"/>
                  </a:cubicBezTo>
                  <a:cubicBezTo>
                    <a:pt x="51" y="7"/>
                    <a:pt x="61" y="35"/>
                    <a:pt x="76" y="49"/>
                  </a:cubicBezTo>
                  <a:cubicBezTo>
                    <a:pt x="88" y="60"/>
                    <a:pt x="105" y="73"/>
                    <a:pt x="109" y="85"/>
                  </a:cubicBezTo>
                  <a:cubicBezTo>
                    <a:pt x="114" y="98"/>
                    <a:pt x="86" y="102"/>
                    <a:pt x="75" y="100"/>
                  </a:cubicBezTo>
                  <a:cubicBezTo>
                    <a:pt x="61" y="98"/>
                    <a:pt x="44" y="91"/>
                    <a:pt x="35" y="79"/>
                  </a:cubicBezTo>
                  <a:cubicBezTo>
                    <a:pt x="28" y="71"/>
                    <a:pt x="24" y="62"/>
                    <a:pt x="20" y="55"/>
                  </a:cubicBezTo>
                  <a:cubicBezTo>
                    <a:pt x="15" y="49"/>
                    <a:pt x="4" y="42"/>
                    <a:pt x="1" y="34"/>
                  </a:cubicBezTo>
                  <a:cubicBezTo>
                    <a:pt x="0" y="30"/>
                    <a:pt x="2" y="22"/>
                    <a:pt x="4" y="14"/>
                  </a:cubicBezTo>
                  <a:cubicBezTo>
                    <a:pt x="6" y="7"/>
                    <a:pt x="7" y="0"/>
                    <a:pt x="10" y="0"/>
                  </a:cubicBezTo>
                  <a:cubicBezTo>
                    <a:pt x="10" y="1"/>
                    <a:pt x="10" y="5"/>
                    <a:pt x="10" y="5"/>
                  </a:cubicBezTo>
                  <a:cubicBezTo>
                    <a:pt x="13" y="8"/>
                    <a:pt x="20" y="11"/>
                    <a:pt x="29" y="11"/>
                  </a:cubicBezTo>
                  <a:cubicBezTo>
                    <a:pt x="35" y="11"/>
                    <a:pt x="49"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49" name="íśľiḑè"/>
            <p:cNvSpPr/>
            <p:nvPr/>
          </p:nvSpPr>
          <p:spPr bwMode="auto">
            <a:xfrm>
              <a:off x="7000875" y="4556125"/>
              <a:ext cx="219075" cy="265113"/>
            </a:xfrm>
            <a:custGeom>
              <a:avLst/>
              <a:gdLst>
                <a:gd name="T0" fmla="*/ 77 w 87"/>
                <a:gd name="T1" fmla="*/ 90 h 105"/>
                <a:gd name="T2" fmla="*/ 66 w 87"/>
                <a:gd name="T3" fmla="*/ 80 h 105"/>
                <a:gd name="T4" fmla="*/ 43 w 87"/>
                <a:gd name="T5" fmla="*/ 42 h 105"/>
                <a:gd name="T6" fmla="*/ 38 w 87"/>
                <a:gd name="T7" fmla="*/ 22 h 105"/>
                <a:gd name="T8" fmla="*/ 38 w 87"/>
                <a:gd name="T9" fmla="*/ 0 h 105"/>
                <a:gd name="T10" fmla="*/ 0 w 87"/>
                <a:gd name="T11" fmla="*/ 0 h 105"/>
                <a:gd name="T12" fmla="*/ 0 w 87"/>
                <a:gd name="T13" fmla="*/ 36 h 105"/>
                <a:gd name="T14" fmla="*/ 0 w 87"/>
                <a:gd name="T15" fmla="*/ 36 h 105"/>
                <a:gd name="T16" fmla="*/ 0 w 87"/>
                <a:gd name="T17" fmla="*/ 37 h 105"/>
                <a:gd name="T18" fmla="*/ 0 w 87"/>
                <a:gd name="T19" fmla="*/ 37 h 105"/>
                <a:gd name="T20" fmla="*/ 30 w 87"/>
                <a:gd name="T21" fmla="*/ 80 h 105"/>
                <a:gd name="T22" fmla="*/ 65 w 87"/>
                <a:gd name="T23" fmla="*/ 103 h 105"/>
                <a:gd name="T24" fmla="*/ 77 w 87"/>
                <a:gd name="T25"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05">
                  <a:moveTo>
                    <a:pt x="77" y="90"/>
                  </a:moveTo>
                  <a:cubicBezTo>
                    <a:pt x="73" y="86"/>
                    <a:pt x="70" y="83"/>
                    <a:pt x="66" y="80"/>
                  </a:cubicBezTo>
                  <a:cubicBezTo>
                    <a:pt x="55" y="70"/>
                    <a:pt x="47" y="53"/>
                    <a:pt x="43" y="42"/>
                  </a:cubicBezTo>
                  <a:cubicBezTo>
                    <a:pt x="40" y="36"/>
                    <a:pt x="38" y="29"/>
                    <a:pt x="38" y="22"/>
                  </a:cubicBezTo>
                  <a:cubicBezTo>
                    <a:pt x="38" y="0"/>
                    <a:pt x="38" y="0"/>
                    <a:pt x="38" y="0"/>
                  </a:cubicBezTo>
                  <a:cubicBezTo>
                    <a:pt x="0" y="0"/>
                    <a:pt x="0" y="0"/>
                    <a:pt x="0" y="0"/>
                  </a:cubicBezTo>
                  <a:cubicBezTo>
                    <a:pt x="0" y="36"/>
                    <a:pt x="0" y="36"/>
                    <a:pt x="0" y="36"/>
                  </a:cubicBezTo>
                  <a:cubicBezTo>
                    <a:pt x="0" y="36"/>
                    <a:pt x="0" y="36"/>
                    <a:pt x="0" y="36"/>
                  </a:cubicBezTo>
                  <a:cubicBezTo>
                    <a:pt x="0" y="37"/>
                    <a:pt x="0" y="37"/>
                    <a:pt x="0" y="37"/>
                  </a:cubicBezTo>
                  <a:cubicBezTo>
                    <a:pt x="0" y="37"/>
                    <a:pt x="0" y="37"/>
                    <a:pt x="0" y="37"/>
                  </a:cubicBezTo>
                  <a:cubicBezTo>
                    <a:pt x="2" y="45"/>
                    <a:pt x="20" y="66"/>
                    <a:pt x="30" y="80"/>
                  </a:cubicBezTo>
                  <a:cubicBezTo>
                    <a:pt x="36" y="89"/>
                    <a:pt x="49" y="101"/>
                    <a:pt x="65" y="103"/>
                  </a:cubicBezTo>
                  <a:cubicBezTo>
                    <a:pt x="79" y="105"/>
                    <a:pt x="87" y="101"/>
                    <a:pt x="77"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0" name="ïsḷïďé"/>
            <p:cNvSpPr/>
            <p:nvPr/>
          </p:nvSpPr>
          <p:spPr bwMode="auto">
            <a:xfrm>
              <a:off x="7321550" y="4538663"/>
              <a:ext cx="287338" cy="258763"/>
            </a:xfrm>
            <a:custGeom>
              <a:avLst/>
              <a:gdLst>
                <a:gd name="T0" fmla="*/ 48 w 113"/>
                <a:gd name="T1" fmla="*/ 6 h 102"/>
                <a:gd name="T2" fmla="*/ 48 w 113"/>
                <a:gd name="T3" fmla="*/ 0 h 102"/>
                <a:gd name="T4" fmla="*/ 76 w 113"/>
                <a:gd name="T5" fmla="*/ 49 h 102"/>
                <a:gd name="T6" fmla="*/ 109 w 113"/>
                <a:gd name="T7" fmla="*/ 85 h 102"/>
                <a:gd name="T8" fmla="*/ 74 w 113"/>
                <a:gd name="T9" fmla="*/ 100 h 102"/>
                <a:gd name="T10" fmla="*/ 34 w 113"/>
                <a:gd name="T11" fmla="*/ 79 h 102"/>
                <a:gd name="T12" fmla="*/ 19 w 113"/>
                <a:gd name="T13" fmla="*/ 55 h 102"/>
                <a:gd name="T14" fmla="*/ 1 w 113"/>
                <a:gd name="T15" fmla="*/ 34 h 102"/>
                <a:gd name="T16" fmla="*/ 3 w 113"/>
                <a:gd name="T17" fmla="*/ 14 h 102"/>
                <a:gd name="T18" fmla="*/ 9 w 113"/>
                <a:gd name="T19" fmla="*/ 0 h 102"/>
                <a:gd name="T20" fmla="*/ 9 w 113"/>
                <a:gd name="T21" fmla="*/ 5 h 102"/>
                <a:gd name="T22" fmla="*/ 29 w 113"/>
                <a:gd name="T23" fmla="*/ 11 h 102"/>
                <a:gd name="T24" fmla="*/ 48 w 113"/>
                <a:gd name="T25"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02">
                  <a:moveTo>
                    <a:pt x="48" y="6"/>
                  </a:moveTo>
                  <a:cubicBezTo>
                    <a:pt x="48" y="0"/>
                    <a:pt x="48" y="0"/>
                    <a:pt x="48" y="0"/>
                  </a:cubicBezTo>
                  <a:cubicBezTo>
                    <a:pt x="50" y="7"/>
                    <a:pt x="60" y="35"/>
                    <a:pt x="76" y="49"/>
                  </a:cubicBezTo>
                  <a:cubicBezTo>
                    <a:pt x="88" y="60"/>
                    <a:pt x="104" y="73"/>
                    <a:pt x="109" y="85"/>
                  </a:cubicBezTo>
                  <a:cubicBezTo>
                    <a:pt x="113" y="98"/>
                    <a:pt x="86" y="102"/>
                    <a:pt x="74" y="100"/>
                  </a:cubicBezTo>
                  <a:cubicBezTo>
                    <a:pt x="61" y="98"/>
                    <a:pt x="44" y="90"/>
                    <a:pt x="34" y="79"/>
                  </a:cubicBezTo>
                  <a:cubicBezTo>
                    <a:pt x="28" y="71"/>
                    <a:pt x="24" y="61"/>
                    <a:pt x="19" y="55"/>
                  </a:cubicBezTo>
                  <a:cubicBezTo>
                    <a:pt x="14" y="49"/>
                    <a:pt x="4" y="42"/>
                    <a:pt x="1" y="34"/>
                  </a:cubicBezTo>
                  <a:cubicBezTo>
                    <a:pt x="0" y="30"/>
                    <a:pt x="1" y="21"/>
                    <a:pt x="3" y="14"/>
                  </a:cubicBezTo>
                  <a:cubicBezTo>
                    <a:pt x="5" y="7"/>
                    <a:pt x="7" y="0"/>
                    <a:pt x="9" y="0"/>
                  </a:cubicBezTo>
                  <a:cubicBezTo>
                    <a:pt x="9" y="1"/>
                    <a:pt x="9" y="5"/>
                    <a:pt x="9" y="5"/>
                  </a:cubicBezTo>
                  <a:cubicBezTo>
                    <a:pt x="12" y="8"/>
                    <a:pt x="20" y="11"/>
                    <a:pt x="29" y="11"/>
                  </a:cubicBezTo>
                  <a:cubicBezTo>
                    <a:pt x="34" y="11"/>
                    <a:pt x="48" y="10"/>
                    <a:pt x="48" y="6"/>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1" name="išlîďê"/>
            <p:cNvSpPr/>
            <p:nvPr/>
          </p:nvSpPr>
          <p:spPr bwMode="auto">
            <a:xfrm>
              <a:off x="7345363" y="4460875"/>
              <a:ext cx="219075" cy="265113"/>
            </a:xfrm>
            <a:custGeom>
              <a:avLst/>
              <a:gdLst>
                <a:gd name="T0" fmla="*/ 78 w 87"/>
                <a:gd name="T1" fmla="*/ 90 h 105"/>
                <a:gd name="T2" fmla="*/ 67 w 87"/>
                <a:gd name="T3" fmla="*/ 80 h 105"/>
                <a:gd name="T4" fmla="*/ 43 w 87"/>
                <a:gd name="T5" fmla="*/ 42 h 105"/>
                <a:gd name="T6" fmla="*/ 39 w 87"/>
                <a:gd name="T7" fmla="*/ 22 h 105"/>
                <a:gd name="T8" fmla="*/ 39 w 87"/>
                <a:gd name="T9" fmla="*/ 0 h 105"/>
                <a:gd name="T10" fmla="*/ 0 w 87"/>
                <a:gd name="T11" fmla="*/ 0 h 105"/>
                <a:gd name="T12" fmla="*/ 0 w 87"/>
                <a:gd name="T13" fmla="*/ 35 h 105"/>
                <a:gd name="T14" fmla="*/ 0 w 87"/>
                <a:gd name="T15" fmla="*/ 35 h 105"/>
                <a:gd name="T16" fmla="*/ 0 w 87"/>
                <a:gd name="T17" fmla="*/ 35 h 105"/>
                <a:gd name="T18" fmla="*/ 0 w 87"/>
                <a:gd name="T19" fmla="*/ 36 h 105"/>
                <a:gd name="T20" fmla="*/ 0 w 87"/>
                <a:gd name="T21" fmla="*/ 37 h 105"/>
                <a:gd name="T22" fmla="*/ 30 w 87"/>
                <a:gd name="T23" fmla="*/ 80 h 105"/>
                <a:gd name="T24" fmla="*/ 65 w 87"/>
                <a:gd name="T25" fmla="*/ 103 h 105"/>
                <a:gd name="T26" fmla="*/ 78 w 87"/>
                <a:gd name="T2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5">
                  <a:moveTo>
                    <a:pt x="78" y="90"/>
                  </a:moveTo>
                  <a:cubicBezTo>
                    <a:pt x="74" y="86"/>
                    <a:pt x="70" y="83"/>
                    <a:pt x="67" y="80"/>
                  </a:cubicBezTo>
                  <a:cubicBezTo>
                    <a:pt x="56" y="70"/>
                    <a:pt x="48" y="53"/>
                    <a:pt x="43" y="42"/>
                  </a:cubicBezTo>
                  <a:cubicBezTo>
                    <a:pt x="40" y="36"/>
                    <a:pt x="39" y="29"/>
                    <a:pt x="39" y="22"/>
                  </a:cubicBezTo>
                  <a:cubicBezTo>
                    <a:pt x="39" y="0"/>
                    <a:pt x="39" y="0"/>
                    <a:pt x="39" y="0"/>
                  </a:cubicBezTo>
                  <a:cubicBezTo>
                    <a:pt x="0" y="0"/>
                    <a:pt x="0" y="0"/>
                    <a:pt x="0" y="0"/>
                  </a:cubicBezTo>
                  <a:cubicBezTo>
                    <a:pt x="0" y="35"/>
                    <a:pt x="0" y="35"/>
                    <a:pt x="0" y="35"/>
                  </a:cubicBezTo>
                  <a:cubicBezTo>
                    <a:pt x="0" y="35"/>
                    <a:pt x="0" y="35"/>
                    <a:pt x="0" y="35"/>
                  </a:cubicBezTo>
                  <a:cubicBezTo>
                    <a:pt x="0" y="35"/>
                    <a:pt x="0" y="35"/>
                    <a:pt x="0" y="35"/>
                  </a:cubicBezTo>
                  <a:cubicBezTo>
                    <a:pt x="0" y="36"/>
                    <a:pt x="0" y="36"/>
                    <a:pt x="0" y="36"/>
                  </a:cubicBezTo>
                  <a:cubicBezTo>
                    <a:pt x="0" y="37"/>
                    <a:pt x="0" y="37"/>
                    <a:pt x="0" y="37"/>
                  </a:cubicBezTo>
                  <a:cubicBezTo>
                    <a:pt x="2" y="45"/>
                    <a:pt x="20" y="66"/>
                    <a:pt x="30" y="80"/>
                  </a:cubicBezTo>
                  <a:cubicBezTo>
                    <a:pt x="37" y="89"/>
                    <a:pt x="50" y="101"/>
                    <a:pt x="65" y="103"/>
                  </a:cubicBezTo>
                  <a:cubicBezTo>
                    <a:pt x="80" y="105"/>
                    <a:pt x="87" y="101"/>
                    <a:pt x="78" y="90"/>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2" name="íṩ1íḑé"/>
            <p:cNvSpPr/>
            <p:nvPr/>
          </p:nvSpPr>
          <p:spPr bwMode="auto">
            <a:xfrm>
              <a:off x="6942138" y="3105150"/>
              <a:ext cx="549275" cy="1492250"/>
            </a:xfrm>
            <a:custGeom>
              <a:avLst/>
              <a:gdLst>
                <a:gd name="T0" fmla="*/ 30 w 217"/>
                <a:gd name="T1" fmla="*/ 10 h 590"/>
                <a:gd name="T2" fmla="*/ 32 w 217"/>
                <a:gd name="T3" fmla="*/ 306 h 590"/>
                <a:gd name="T4" fmla="*/ 14 w 217"/>
                <a:gd name="T5" fmla="*/ 384 h 590"/>
                <a:gd name="T6" fmla="*/ 22 w 217"/>
                <a:gd name="T7" fmla="*/ 578 h 590"/>
                <a:gd name="T8" fmla="*/ 61 w 217"/>
                <a:gd name="T9" fmla="*/ 580 h 590"/>
                <a:gd name="T10" fmla="*/ 105 w 217"/>
                <a:gd name="T11" fmla="*/ 316 h 590"/>
                <a:gd name="T12" fmla="*/ 123 w 217"/>
                <a:gd name="T13" fmla="*/ 163 h 590"/>
                <a:gd name="T14" fmla="*/ 142 w 217"/>
                <a:gd name="T15" fmla="*/ 316 h 590"/>
                <a:gd name="T16" fmla="*/ 131 w 217"/>
                <a:gd name="T17" fmla="*/ 363 h 590"/>
                <a:gd name="T18" fmla="*/ 159 w 217"/>
                <a:gd name="T19" fmla="*/ 546 h 590"/>
                <a:gd name="T20" fmla="*/ 198 w 217"/>
                <a:gd name="T21" fmla="*/ 547 h 590"/>
                <a:gd name="T22" fmla="*/ 212 w 217"/>
                <a:gd name="T23" fmla="*/ 308 h 590"/>
                <a:gd name="T24" fmla="*/ 202 w 217"/>
                <a:gd name="T25" fmla="*/ 0 h 590"/>
                <a:gd name="T26" fmla="*/ 30 w 217"/>
                <a:gd name="T27" fmla="*/ 1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590">
                  <a:moveTo>
                    <a:pt x="30" y="10"/>
                  </a:moveTo>
                  <a:cubicBezTo>
                    <a:pt x="0" y="75"/>
                    <a:pt x="32" y="306"/>
                    <a:pt x="32" y="306"/>
                  </a:cubicBezTo>
                  <a:cubicBezTo>
                    <a:pt x="31" y="317"/>
                    <a:pt x="19" y="338"/>
                    <a:pt x="14" y="384"/>
                  </a:cubicBezTo>
                  <a:cubicBezTo>
                    <a:pt x="9" y="440"/>
                    <a:pt x="22" y="578"/>
                    <a:pt x="22" y="578"/>
                  </a:cubicBezTo>
                  <a:cubicBezTo>
                    <a:pt x="22" y="578"/>
                    <a:pt x="40" y="590"/>
                    <a:pt x="61" y="580"/>
                  </a:cubicBezTo>
                  <a:cubicBezTo>
                    <a:pt x="61" y="580"/>
                    <a:pt x="98" y="371"/>
                    <a:pt x="105" y="316"/>
                  </a:cubicBezTo>
                  <a:cubicBezTo>
                    <a:pt x="111" y="268"/>
                    <a:pt x="123" y="163"/>
                    <a:pt x="123" y="163"/>
                  </a:cubicBezTo>
                  <a:cubicBezTo>
                    <a:pt x="142" y="316"/>
                    <a:pt x="142" y="316"/>
                    <a:pt x="142" y="316"/>
                  </a:cubicBezTo>
                  <a:cubicBezTo>
                    <a:pt x="142" y="316"/>
                    <a:pt x="133" y="343"/>
                    <a:pt x="131" y="363"/>
                  </a:cubicBezTo>
                  <a:cubicBezTo>
                    <a:pt x="128" y="395"/>
                    <a:pt x="159" y="546"/>
                    <a:pt x="159" y="546"/>
                  </a:cubicBezTo>
                  <a:cubicBezTo>
                    <a:pt x="159" y="546"/>
                    <a:pt x="173" y="551"/>
                    <a:pt x="198" y="547"/>
                  </a:cubicBezTo>
                  <a:cubicBezTo>
                    <a:pt x="198" y="547"/>
                    <a:pt x="209" y="347"/>
                    <a:pt x="212" y="308"/>
                  </a:cubicBezTo>
                  <a:cubicBezTo>
                    <a:pt x="217" y="243"/>
                    <a:pt x="214" y="39"/>
                    <a:pt x="202" y="0"/>
                  </a:cubicBezTo>
                  <a:cubicBezTo>
                    <a:pt x="30" y="10"/>
                    <a:pt x="30" y="10"/>
                    <a:pt x="30" y="10"/>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3" name="ïṩ1íde"/>
            <p:cNvSpPr/>
            <p:nvPr/>
          </p:nvSpPr>
          <p:spPr bwMode="auto">
            <a:xfrm>
              <a:off x="6975475" y="3113088"/>
              <a:ext cx="508000" cy="1468438"/>
            </a:xfrm>
            <a:custGeom>
              <a:avLst/>
              <a:gdLst>
                <a:gd name="T0" fmla="*/ 127 w 201"/>
                <a:gd name="T1" fmla="*/ 303 h 581"/>
                <a:gd name="T2" fmla="*/ 110 w 201"/>
                <a:gd name="T3" fmla="*/ 160 h 581"/>
                <a:gd name="T4" fmla="*/ 120 w 201"/>
                <a:gd name="T5" fmla="*/ 99 h 581"/>
                <a:gd name="T6" fmla="*/ 179 w 201"/>
                <a:gd name="T7" fmla="*/ 73 h 581"/>
                <a:gd name="T8" fmla="*/ 131 w 201"/>
                <a:gd name="T9" fmla="*/ 105 h 581"/>
                <a:gd name="T10" fmla="*/ 120 w 201"/>
                <a:gd name="T11" fmla="*/ 152 h 581"/>
                <a:gd name="T12" fmla="*/ 127 w 201"/>
                <a:gd name="T13" fmla="*/ 303 h 581"/>
                <a:gd name="T14" fmla="*/ 187 w 201"/>
                <a:gd name="T15" fmla="*/ 0 h 581"/>
                <a:gd name="T16" fmla="*/ 100 w 201"/>
                <a:gd name="T17" fmla="*/ 28 h 581"/>
                <a:gd name="T18" fmla="*/ 17 w 201"/>
                <a:gd name="T19" fmla="*/ 7 h 581"/>
                <a:gd name="T20" fmla="*/ 17 w 201"/>
                <a:gd name="T21" fmla="*/ 7 h 581"/>
                <a:gd name="T22" fmla="*/ 14 w 201"/>
                <a:gd name="T23" fmla="*/ 18 h 581"/>
                <a:gd name="T24" fmla="*/ 4 w 201"/>
                <a:gd name="T25" fmla="*/ 110 h 581"/>
                <a:gd name="T26" fmla="*/ 19 w 201"/>
                <a:gd name="T27" fmla="*/ 303 h 581"/>
                <a:gd name="T28" fmla="*/ 19 w 201"/>
                <a:gd name="T29" fmla="*/ 303 h 581"/>
                <a:gd name="T30" fmla="*/ 19 w 201"/>
                <a:gd name="T31" fmla="*/ 303 h 581"/>
                <a:gd name="T32" fmla="*/ 1 w 201"/>
                <a:gd name="T33" fmla="*/ 381 h 581"/>
                <a:gd name="T34" fmla="*/ 0 w 201"/>
                <a:gd name="T35" fmla="*/ 414 h 581"/>
                <a:gd name="T36" fmla="*/ 9 w 201"/>
                <a:gd name="T37" fmla="*/ 575 h 581"/>
                <a:gd name="T38" fmla="*/ 31 w 201"/>
                <a:gd name="T39" fmla="*/ 581 h 581"/>
                <a:gd name="T40" fmla="*/ 48 w 201"/>
                <a:gd name="T41" fmla="*/ 577 h 581"/>
                <a:gd name="T42" fmla="*/ 92 w 201"/>
                <a:gd name="T43" fmla="*/ 313 h 581"/>
                <a:gd name="T44" fmla="*/ 110 w 201"/>
                <a:gd name="T45" fmla="*/ 160 h 581"/>
                <a:gd name="T46" fmla="*/ 129 w 201"/>
                <a:gd name="T47" fmla="*/ 313 h 581"/>
                <a:gd name="T48" fmla="*/ 129 w 201"/>
                <a:gd name="T49" fmla="*/ 313 h 581"/>
                <a:gd name="T50" fmla="*/ 118 w 201"/>
                <a:gd name="T51" fmla="*/ 360 h 581"/>
                <a:gd name="T52" fmla="*/ 118 w 201"/>
                <a:gd name="T53" fmla="*/ 366 h 581"/>
                <a:gd name="T54" fmla="*/ 146 w 201"/>
                <a:gd name="T55" fmla="*/ 543 h 581"/>
                <a:gd name="T56" fmla="*/ 167 w 201"/>
                <a:gd name="T57" fmla="*/ 545 h 581"/>
                <a:gd name="T58" fmla="*/ 185 w 201"/>
                <a:gd name="T59" fmla="*/ 544 h 581"/>
                <a:gd name="T60" fmla="*/ 199 w 201"/>
                <a:gd name="T61" fmla="*/ 305 h 581"/>
                <a:gd name="T62" fmla="*/ 201 w 201"/>
                <a:gd name="T63" fmla="*/ 216 h 581"/>
                <a:gd name="T64" fmla="*/ 196 w 201"/>
                <a:gd name="T65" fmla="*/ 54 h 581"/>
                <a:gd name="T66" fmla="*/ 172 w 201"/>
                <a:gd name="T67" fmla="*/ 62 h 581"/>
                <a:gd name="T68" fmla="*/ 187 w 201"/>
                <a:gd name="T6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581">
                  <a:moveTo>
                    <a:pt x="127" y="303"/>
                  </a:moveTo>
                  <a:cubicBezTo>
                    <a:pt x="110" y="160"/>
                    <a:pt x="110" y="160"/>
                    <a:pt x="110" y="160"/>
                  </a:cubicBezTo>
                  <a:cubicBezTo>
                    <a:pt x="120" y="99"/>
                    <a:pt x="120" y="99"/>
                    <a:pt x="120" y="99"/>
                  </a:cubicBezTo>
                  <a:cubicBezTo>
                    <a:pt x="120" y="99"/>
                    <a:pt x="161" y="90"/>
                    <a:pt x="179" y="73"/>
                  </a:cubicBezTo>
                  <a:cubicBezTo>
                    <a:pt x="179" y="73"/>
                    <a:pt x="160" y="97"/>
                    <a:pt x="131" y="105"/>
                  </a:cubicBezTo>
                  <a:cubicBezTo>
                    <a:pt x="120" y="152"/>
                    <a:pt x="120" y="152"/>
                    <a:pt x="120" y="152"/>
                  </a:cubicBezTo>
                  <a:cubicBezTo>
                    <a:pt x="127" y="303"/>
                    <a:pt x="127" y="303"/>
                    <a:pt x="127" y="303"/>
                  </a:cubicBezTo>
                  <a:moveTo>
                    <a:pt x="187" y="0"/>
                  </a:moveTo>
                  <a:cubicBezTo>
                    <a:pt x="173" y="15"/>
                    <a:pt x="139" y="28"/>
                    <a:pt x="100" y="28"/>
                  </a:cubicBezTo>
                  <a:cubicBezTo>
                    <a:pt x="73" y="28"/>
                    <a:pt x="44" y="22"/>
                    <a:pt x="17" y="7"/>
                  </a:cubicBezTo>
                  <a:cubicBezTo>
                    <a:pt x="17" y="7"/>
                    <a:pt x="17" y="7"/>
                    <a:pt x="17" y="7"/>
                  </a:cubicBezTo>
                  <a:cubicBezTo>
                    <a:pt x="16" y="10"/>
                    <a:pt x="15" y="14"/>
                    <a:pt x="14" y="18"/>
                  </a:cubicBezTo>
                  <a:cubicBezTo>
                    <a:pt x="7" y="40"/>
                    <a:pt x="4" y="73"/>
                    <a:pt x="4" y="110"/>
                  </a:cubicBezTo>
                  <a:cubicBezTo>
                    <a:pt x="4" y="198"/>
                    <a:pt x="19" y="303"/>
                    <a:pt x="19" y="303"/>
                  </a:cubicBezTo>
                  <a:cubicBezTo>
                    <a:pt x="19" y="303"/>
                    <a:pt x="19" y="303"/>
                    <a:pt x="19" y="303"/>
                  </a:cubicBezTo>
                  <a:cubicBezTo>
                    <a:pt x="19" y="303"/>
                    <a:pt x="19" y="303"/>
                    <a:pt x="19" y="303"/>
                  </a:cubicBezTo>
                  <a:cubicBezTo>
                    <a:pt x="18" y="314"/>
                    <a:pt x="6" y="335"/>
                    <a:pt x="1" y="381"/>
                  </a:cubicBezTo>
                  <a:cubicBezTo>
                    <a:pt x="0" y="390"/>
                    <a:pt x="0" y="402"/>
                    <a:pt x="0" y="414"/>
                  </a:cubicBezTo>
                  <a:cubicBezTo>
                    <a:pt x="0" y="478"/>
                    <a:pt x="9" y="575"/>
                    <a:pt x="9" y="575"/>
                  </a:cubicBezTo>
                  <a:cubicBezTo>
                    <a:pt x="9" y="575"/>
                    <a:pt x="18" y="581"/>
                    <a:pt x="31" y="581"/>
                  </a:cubicBezTo>
                  <a:cubicBezTo>
                    <a:pt x="36" y="581"/>
                    <a:pt x="42" y="580"/>
                    <a:pt x="48" y="577"/>
                  </a:cubicBezTo>
                  <a:cubicBezTo>
                    <a:pt x="48" y="577"/>
                    <a:pt x="85" y="368"/>
                    <a:pt x="92" y="313"/>
                  </a:cubicBezTo>
                  <a:cubicBezTo>
                    <a:pt x="98" y="265"/>
                    <a:pt x="110" y="160"/>
                    <a:pt x="110" y="160"/>
                  </a:cubicBezTo>
                  <a:cubicBezTo>
                    <a:pt x="129" y="313"/>
                    <a:pt x="129" y="313"/>
                    <a:pt x="129" y="313"/>
                  </a:cubicBezTo>
                  <a:cubicBezTo>
                    <a:pt x="129" y="313"/>
                    <a:pt x="129" y="313"/>
                    <a:pt x="129" y="313"/>
                  </a:cubicBezTo>
                  <a:cubicBezTo>
                    <a:pt x="129" y="313"/>
                    <a:pt x="120" y="340"/>
                    <a:pt x="118" y="360"/>
                  </a:cubicBezTo>
                  <a:cubicBezTo>
                    <a:pt x="118" y="362"/>
                    <a:pt x="118" y="363"/>
                    <a:pt x="118" y="366"/>
                  </a:cubicBezTo>
                  <a:cubicBezTo>
                    <a:pt x="118" y="406"/>
                    <a:pt x="146" y="543"/>
                    <a:pt x="146" y="543"/>
                  </a:cubicBezTo>
                  <a:cubicBezTo>
                    <a:pt x="146" y="543"/>
                    <a:pt x="153" y="545"/>
                    <a:pt x="167" y="545"/>
                  </a:cubicBezTo>
                  <a:cubicBezTo>
                    <a:pt x="172" y="545"/>
                    <a:pt x="178" y="545"/>
                    <a:pt x="185" y="544"/>
                  </a:cubicBezTo>
                  <a:cubicBezTo>
                    <a:pt x="185" y="544"/>
                    <a:pt x="196" y="344"/>
                    <a:pt x="199" y="305"/>
                  </a:cubicBezTo>
                  <a:cubicBezTo>
                    <a:pt x="200" y="286"/>
                    <a:pt x="201" y="253"/>
                    <a:pt x="201" y="216"/>
                  </a:cubicBezTo>
                  <a:cubicBezTo>
                    <a:pt x="201" y="163"/>
                    <a:pt x="200" y="100"/>
                    <a:pt x="196" y="54"/>
                  </a:cubicBezTo>
                  <a:cubicBezTo>
                    <a:pt x="172" y="62"/>
                    <a:pt x="172" y="62"/>
                    <a:pt x="172" y="62"/>
                  </a:cubicBezTo>
                  <a:cubicBezTo>
                    <a:pt x="187" y="0"/>
                    <a:pt x="187" y="0"/>
                    <a:pt x="187" y="0"/>
                  </a:cubicBezTo>
                </a:path>
              </a:pathLst>
            </a:custGeom>
            <a:solidFill>
              <a:srgbClr val="0C42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4" name="íSļîḍè"/>
            <p:cNvSpPr/>
            <p:nvPr/>
          </p:nvSpPr>
          <p:spPr bwMode="auto">
            <a:xfrm>
              <a:off x="7253288" y="3297238"/>
              <a:ext cx="174625" cy="581025"/>
            </a:xfrm>
            <a:custGeom>
              <a:avLst/>
              <a:gdLst>
                <a:gd name="T0" fmla="*/ 69 w 69"/>
                <a:gd name="T1" fmla="*/ 0 h 230"/>
                <a:gd name="T2" fmla="*/ 10 w 69"/>
                <a:gd name="T3" fmla="*/ 26 h 230"/>
                <a:gd name="T4" fmla="*/ 0 w 69"/>
                <a:gd name="T5" fmla="*/ 87 h 230"/>
                <a:gd name="T6" fmla="*/ 17 w 69"/>
                <a:gd name="T7" fmla="*/ 230 h 230"/>
                <a:gd name="T8" fmla="*/ 10 w 69"/>
                <a:gd name="T9" fmla="*/ 79 h 230"/>
                <a:gd name="T10" fmla="*/ 21 w 69"/>
                <a:gd name="T11" fmla="*/ 32 h 230"/>
                <a:gd name="T12" fmla="*/ 69 w 6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69" h="230">
                  <a:moveTo>
                    <a:pt x="69" y="0"/>
                  </a:moveTo>
                  <a:cubicBezTo>
                    <a:pt x="51" y="17"/>
                    <a:pt x="10" y="26"/>
                    <a:pt x="10" y="26"/>
                  </a:cubicBezTo>
                  <a:cubicBezTo>
                    <a:pt x="0" y="87"/>
                    <a:pt x="0" y="87"/>
                    <a:pt x="0" y="87"/>
                  </a:cubicBezTo>
                  <a:cubicBezTo>
                    <a:pt x="17" y="230"/>
                    <a:pt x="17" y="230"/>
                    <a:pt x="17" y="230"/>
                  </a:cubicBezTo>
                  <a:cubicBezTo>
                    <a:pt x="10" y="79"/>
                    <a:pt x="10" y="79"/>
                    <a:pt x="10" y="79"/>
                  </a:cubicBezTo>
                  <a:cubicBezTo>
                    <a:pt x="21" y="32"/>
                    <a:pt x="21" y="32"/>
                    <a:pt x="21" y="32"/>
                  </a:cubicBezTo>
                  <a:cubicBezTo>
                    <a:pt x="50" y="24"/>
                    <a:pt x="69" y="0"/>
                    <a:pt x="69" y="0"/>
                  </a:cubicBezTo>
                </a:path>
              </a:pathLst>
            </a:custGeom>
            <a:solidFill>
              <a:srgbClr val="082E2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5" name="ïṣḻïḓè"/>
            <p:cNvSpPr/>
            <p:nvPr/>
          </p:nvSpPr>
          <p:spPr bwMode="auto">
            <a:xfrm>
              <a:off x="7005638" y="2552700"/>
              <a:ext cx="465138" cy="671513"/>
            </a:xfrm>
            <a:custGeom>
              <a:avLst/>
              <a:gdLst>
                <a:gd name="T0" fmla="*/ 58 w 184"/>
                <a:gd name="T1" fmla="*/ 1 h 266"/>
                <a:gd name="T2" fmla="*/ 35 w 184"/>
                <a:gd name="T3" fmla="*/ 3 h 266"/>
                <a:gd name="T4" fmla="*/ 8 w 184"/>
                <a:gd name="T5" fmla="*/ 43 h 266"/>
                <a:gd name="T6" fmla="*/ 6 w 184"/>
                <a:gd name="T7" fmla="*/ 92 h 266"/>
                <a:gd name="T8" fmla="*/ 33 w 184"/>
                <a:gd name="T9" fmla="*/ 170 h 266"/>
                <a:gd name="T10" fmla="*/ 5 w 184"/>
                <a:gd name="T11" fmla="*/ 229 h 266"/>
                <a:gd name="T12" fmla="*/ 177 w 184"/>
                <a:gd name="T13" fmla="*/ 219 h 266"/>
                <a:gd name="T14" fmla="*/ 169 w 184"/>
                <a:gd name="T15" fmla="*/ 138 h 266"/>
                <a:gd name="T16" fmla="*/ 179 w 184"/>
                <a:gd name="T17" fmla="*/ 70 h 266"/>
                <a:gd name="T18" fmla="*/ 127 w 184"/>
                <a:gd name="T19" fmla="*/ 0 h 266"/>
                <a:gd name="T20" fmla="*/ 58 w 184"/>
                <a:gd name="T21" fmla="*/ 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66">
                  <a:moveTo>
                    <a:pt x="58" y="1"/>
                  </a:moveTo>
                  <a:cubicBezTo>
                    <a:pt x="47" y="2"/>
                    <a:pt x="43" y="2"/>
                    <a:pt x="35" y="3"/>
                  </a:cubicBezTo>
                  <a:cubicBezTo>
                    <a:pt x="18" y="4"/>
                    <a:pt x="14" y="29"/>
                    <a:pt x="8" y="43"/>
                  </a:cubicBezTo>
                  <a:cubicBezTo>
                    <a:pt x="0" y="58"/>
                    <a:pt x="0" y="76"/>
                    <a:pt x="6" y="92"/>
                  </a:cubicBezTo>
                  <a:cubicBezTo>
                    <a:pt x="33" y="170"/>
                    <a:pt x="33" y="170"/>
                    <a:pt x="33" y="170"/>
                  </a:cubicBezTo>
                  <a:cubicBezTo>
                    <a:pt x="33" y="170"/>
                    <a:pt x="20" y="200"/>
                    <a:pt x="5" y="229"/>
                  </a:cubicBezTo>
                  <a:cubicBezTo>
                    <a:pt x="73" y="266"/>
                    <a:pt x="157" y="247"/>
                    <a:pt x="177" y="219"/>
                  </a:cubicBezTo>
                  <a:cubicBezTo>
                    <a:pt x="178" y="214"/>
                    <a:pt x="173" y="168"/>
                    <a:pt x="169" y="138"/>
                  </a:cubicBezTo>
                  <a:cubicBezTo>
                    <a:pt x="181" y="109"/>
                    <a:pt x="184" y="90"/>
                    <a:pt x="179" y="70"/>
                  </a:cubicBezTo>
                  <a:cubicBezTo>
                    <a:pt x="170" y="34"/>
                    <a:pt x="137" y="0"/>
                    <a:pt x="127" y="0"/>
                  </a:cubicBezTo>
                  <a:cubicBezTo>
                    <a:pt x="58" y="1"/>
                    <a:pt x="58" y="1"/>
                    <a:pt x="58" y="1"/>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6" name="îslídê"/>
            <p:cNvSpPr/>
            <p:nvPr/>
          </p:nvSpPr>
          <p:spPr bwMode="auto">
            <a:xfrm>
              <a:off x="6992938" y="2147888"/>
              <a:ext cx="46038" cy="55563"/>
            </a:xfrm>
            <a:custGeom>
              <a:avLst/>
              <a:gdLst>
                <a:gd name="T0" fmla="*/ 6 w 18"/>
                <a:gd name="T1" fmla="*/ 0 h 22"/>
                <a:gd name="T2" fmla="*/ 18 w 18"/>
                <a:gd name="T3" fmla="*/ 18 h 22"/>
                <a:gd name="T4" fmla="*/ 3 w 18"/>
                <a:gd name="T5" fmla="*/ 15 h 22"/>
                <a:gd name="T6" fmla="*/ 6 w 18"/>
                <a:gd name="T7" fmla="*/ 0 h 22"/>
              </a:gdLst>
              <a:ahLst/>
              <a:cxnLst>
                <a:cxn ang="0">
                  <a:pos x="T0" y="T1"/>
                </a:cxn>
                <a:cxn ang="0">
                  <a:pos x="T2" y="T3"/>
                </a:cxn>
                <a:cxn ang="0">
                  <a:pos x="T4" y="T5"/>
                </a:cxn>
                <a:cxn ang="0">
                  <a:pos x="T6" y="T7"/>
                </a:cxn>
              </a:cxnLst>
              <a:rect l="0" t="0" r="r" b="b"/>
              <a:pathLst>
                <a:path w="18" h="22">
                  <a:moveTo>
                    <a:pt x="6" y="0"/>
                  </a:moveTo>
                  <a:cubicBezTo>
                    <a:pt x="18" y="18"/>
                    <a:pt x="18" y="18"/>
                    <a:pt x="18" y="18"/>
                  </a:cubicBezTo>
                  <a:cubicBezTo>
                    <a:pt x="13" y="22"/>
                    <a:pt x="6" y="20"/>
                    <a:pt x="3" y="15"/>
                  </a:cubicBezTo>
                  <a:cubicBezTo>
                    <a:pt x="0" y="10"/>
                    <a:pt x="1" y="3"/>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7" name="iṩļîḋê"/>
            <p:cNvSpPr/>
            <p:nvPr/>
          </p:nvSpPr>
          <p:spPr bwMode="auto">
            <a:xfrm>
              <a:off x="6977063" y="2192338"/>
              <a:ext cx="55563" cy="33338"/>
            </a:xfrm>
            <a:custGeom>
              <a:avLst/>
              <a:gdLst>
                <a:gd name="T0" fmla="*/ 0 w 22"/>
                <a:gd name="T1" fmla="*/ 3 h 13"/>
                <a:gd name="T2" fmla="*/ 21 w 22"/>
                <a:gd name="T3" fmla="*/ 0 h 13"/>
                <a:gd name="T4" fmla="*/ 12 w 22"/>
                <a:gd name="T5" fmla="*/ 12 h 13"/>
                <a:gd name="T6" fmla="*/ 0 w 22"/>
                <a:gd name="T7" fmla="*/ 3 h 13"/>
              </a:gdLst>
              <a:ahLst/>
              <a:cxnLst>
                <a:cxn ang="0">
                  <a:pos x="T0" y="T1"/>
                </a:cxn>
                <a:cxn ang="0">
                  <a:pos x="T2" y="T3"/>
                </a:cxn>
                <a:cxn ang="0">
                  <a:pos x="T4" y="T5"/>
                </a:cxn>
                <a:cxn ang="0">
                  <a:pos x="T6" y="T7"/>
                </a:cxn>
              </a:cxnLst>
              <a:rect l="0" t="0" r="r" b="b"/>
              <a:pathLst>
                <a:path w="22" h="13">
                  <a:moveTo>
                    <a:pt x="0" y="3"/>
                  </a:moveTo>
                  <a:cubicBezTo>
                    <a:pt x="21" y="0"/>
                    <a:pt x="21" y="0"/>
                    <a:pt x="21" y="0"/>
                  </a:cubicBezTo>
                  <a:cubicBezTo>
                    <a:pt x="22" y="6"/>
                    <a:pt x="18" y="12"/>
                    <a:pt x="12" y="12"/>
                  </a:cubicBezTo>
                  <a:cubicBezTo>
                    <a:pt x="6" y="13"/>
                    <a:pt x="1" y="9"/>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8" name="ísḷîde"/>
            <p:cNvSpPr/>
            <p:nvPr/>
          </p:nvSpPr>
          <p:spPr bwMode="auto">
            <a:xfrm>
              <a:off x="7069138" y="2162175"/>
              <a:ext cx="357188" cy="503238"/>
            </a:xfrm>
            <a:custGeom>
              <a:avLst/>
              <a:gdLst>
                <a:gd name="T0" fmla="*/ 121 w 141"/>
                <a:gd name="T1" fmla="*/ 1 h 199"/>
                <a:gd name="T2" fmla="*/ 140 w 141"/>
                <a:gd name="T3" fmla="*/ 77 h 199"/>
                <a:gd name="T4" fmla="*/ 119 w 141"/>
                <a:gd name="T5" fmla="*/ 130 h 199"/>
                <a:gd name="T6" fmla="*/ 87 w 141"/>
                <a:gd name="T7" fmla="*/ 130 h 199"/>
                <a:gd name="T8" fmla="*/ 87 w 141"/>
                <a:gd name="T9" fmla="*/ 155 h 199"/>
                <a:gd name="T10" fmla="*/ 103 w 141"/>
                <a:gd name="T11" fmla="*/ 185 h 199"/>
                <a:gd name="T12" fmla="*/ 63 w 141"/>
                <a:gd name="T13" fmla="*/ 188 h 199"/>
                <a:gd name="T14" fmla="*/ 36 w 141"/>
                <a:gd name="T15" fmla="*/ 160 h 199"/>
                <a:gd name="T16" fmla="*/ 36 w 141"/>
                <a:gd name="T17" fmla="*/ 101 h 199"/>
                <a:gd name="T18" fmla="*/ 14 w 141"/>
                <a:gd name="T19" fmla="*/ 104 h 199"/>
                <a:gd name="T20" fmla="*/ 8 w 141"/>
                <a:gd name="T21" fmla="*/ 64 h 199"/>
                <a:gd name="T22" fmla="*/ 37 w 141"/>
                <a:gd name="T23" fmla="*/ 69 h 199"/>
                <a:gd name="T24" fmla="*/ 57 w 141"/>
                <a:gd name="T25" fmla="*/ 17 h 199"/>
                <a:gd name="T26" fmla="*/ 121 w 141"/>
                <a:gd name="T2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99">
                  <a:moveTo>
                    <a:pt x="121" y="1"/>
                  </a:moveTo>
                  <a:cubicBezTo>
                    <a:pt x="130" y="6"/>
                    <a:pt x="141" y="29"/>
                    <a:pt x="140" y="77"/>
                  </a:cubicBezTo>
                  <a:cubicBezTo>
                    <a:pt x="139" y="118"/>
                    <a:pt x="126" y="128"/>
                    <a:pt x="119" y="130"/>
                  </a:cubicBezTo>
                  <a:cubicBezTo>
                    <a:pt x="113" y="133"/>
                    <a:pt x="100" y="132"/>
                    <a:pt x="87" y="130"/>
                  </a:cubicBezTo>
                  <a:cubicBezTo>
                    <a:pt x="87" y="155"/>
                    <a:pt x="87" y="155"/>
                    <a:pt x="87" y="155"/>
                  </a:cubicBezTo>
                  <a:cubicBezTo>
                    <a:pt x="87" y="155"/>
                    <a:pt x="105" y="174"/>
                    <a:pt x="103" y="185"/>
                  </a:cubicBezTo>
                  <a:cubicBezTo>
                    <a:pt x="102" y="196"/>
                    <a:pt x="79" y="199"/>
                    <a:pt x="63" y="188"/>
                  </a:cubicBezTo>
                  <a:cubicBezTo>
                    <a:pt x="47" y="177"/>
                    <a:pt x="36" y="160"/>
                    <a:pt x="36" y="160"/>
                  </a:cubicBezTo>
                  <a:cubicBezTo>
                    <a:pt x="36" y="101"/>
                    <a:pt x="36" y="101"/>
                    <a:pt x="36" y="101"/>
                  </a:cubicBezTo>
                  <a:cubicBezTo>
                    <a:pt x="36" y="101"/>
                    <a:pt x="28" y="113"/>
                    <a:pt x="14" y="104"/>
                  </a:cubicBezTo>
                  <a:cubicBezTo>
                    <a:pt x="1" y="94"/>
                    <a:pt x="0" y="72"/>
                    <a:pt x="8" y="64"/>
                  </a:cubicBezTo>
                  <a:cubicBezTo>
                    <a:pt x="16" y="56"/>
                    <a:pt x="33" y="58"/>
                    <a:pt x="37" y="69"/>
                  </a:cubicBezTo>
                  <a:cubicBezTo>
                    <a:pt x="37" y="69"/>
                    <a:pt x="57" y="54"/>
                    <a:pt x="57" y="17"/>
                  </a:cubicBezTo>
                  <a:cubicBezTo>
                    <a:pt x="57" y="1"/>
                    <a:pt x="99" y="0"/>
                    <a:pt x="121" y="1"/>
                  </a:cubicBezTo>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59" name="iŝ1îḍê"/>
            <p:cNvSpPr/>
            <p:nvPr/>
          </p:nvSpPr>
          <p:spPr bwMode="auto">
            <a:xfrm>
              <a:off x="7258050" y="2314575"/>
              <a:ext cx="25400" cy="26988"/>
            </a:xfrm>
            <a:custGeom>
              <a:avLst/>
              <a:gdLst>
                <a:gd name="T0" fmla="*/ 10 w 10"/>
                <a:gd name="T1" fmla="*/ 5 h 11"/>
                <a:gd name="T2" fmla="*/ 5 w 10"/>
                <a:gd name="T3" fmla="*/ 11 h 11"/>
                <a:gd name="T4" fmla="*/ 0 w 10"/>
                <a:gd name="T5" fmla="*/ 6 h 11"/>
                <a:gd name="T6" fmla="*/ 5 w 10"/>
                <a:gd name="T7" fmla="*/ 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8"/>
                    <a:pt x="8" y="11"/>
                    <a:pt x="5" y="11"/>
                  </a:cubicBezTo>
                  <a:cubicBezTo>
                    <a:pt x="3" y="11"/>
                    <a:pt x="0" y="9"/>
                    <a:pt x="0" y="6"/>
                  </a:cubicBezTo>
                  <a:cubicBezTo>
                    <a:pt x="0" y="3"/>
                    <a:pt x="2" y="0"/>
                    <a:pt x="5" y="0"/>
                  </a:cubicBezTo>
                  <a:cubicBezTo>
                    <a:pt x="8" y="0"/>
                    <a:pt x="10" y="2"/>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0" name="ïŝľiḓè"/>
            <p:cNvSpPr/>
            <p:nvPr/>
          </p:nvSpPr>
          <p:spPr bwMode="auto">
            <a:xfrm>
              <a:off x="7296150" y="2420938"/>
              <a:ext cx="38100" cy="25400"/>
            </a:xfrm>
            <a:custGeom>
              <a:avLst/>
              <a:gdLst>
                <a:gd name="T0" fmla="*/ 1 w 15"/>
                <a:gd name="T1" fmla="*/ 0 h 10"/>
                <a:gd name="T2" fmla="*/ 15 w 15"/>
                <a:gd name="T3" fmla="*/ 4 h 10"/>
                <a:gd name="T4" fmla="*/ 6 w 15"/>
                <a:gd name="T5" fmla="*/ 9 h 10"/>
                <a:gd name="T6" fmla="*/ 1 w 15"/>
                <a:gd name="T7" fmla="*/ 0 h 10"/>
              </a:gdLst>
              <a:ahLst/>
              <a:cxnLst>
                <a:cxn ang="0">
                  <a:pos x="T0" y="T1"/>
                </a:cxn>
                <a:cxn ang="0">
                  <a:pos x="T2" y="T3"/>
                </a:cxn>
                <a:cxn ang="0">
                  <a:pos x="T4" y="T5"/>
                </a:cxn>
                <a:cxn ang="0">
                  <a:pos x="T6" y="T7"/>
                </a:cxn>
              </a:cxnLst>
              <a:rect l="0" t="0" r="r" b="b"/>
              <a:pathLst>
                <a:path w="15" h="10">
                  <a:moveTo>
                    <a:pt x="1" y="0"/>
                  </a:moveTo>
                  <a:cubicBezTo>
                    <a:pt x="15" y="4"/>
                    <a:pt x="15" y="4"/>
                    <a:pt x="15" y="4"/>
                  </a:cubicBezTo>
                  <a:cubicBezTo>
                    <a:pt x="14" y="8"/>
                    <a:pt x="10" y="10"/>
                    <a:pt x="6" y="9"/>
                  </a:cubicBezTo>
                  <a:cubicBezTo>
                    <a:pt x="2" y="8"/>
                    <a:pt x="0" y="4"/>
                    <a:pt x="1" y="0"/>
                  </a:cubicBez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1" name="ïṥḷîḑè"/>
            <p:cNvSpPr/>
            <p:nvPr/>
          </p:nvSpPr>
          <p:spPr bwMode="auto">
            <a:xfrm>
              <a:off x="7235825" y="2268538"/>
              <a:ext cx="34925" cy="22225"/>
            </a:xfrm>
            <a:custGeom>
              <a:avLst/>
              <a:gdLst>
                <a:gd name="T0" fmla="*/ 14 w 14"/>
                <a:gd name="T1" fmla="*/ 5 h 9"/>
                <a:gd name="T2" fmla="*/ 2 w 14"/>
                <a:gd name="T3" fmla="*/ 9 h 9"/>
                <a:gd name="T4" fmla="*/ 5 w 14"/>
                <a:gd name="T5" fmla="*/ 1 h 9"/>
                <a:gd name="T6" fmla="*/ 14 w 14"/>
                <a:gd name="T7" fmla="*/ 5 h 9"/>
              </a:gdLst>
              <a:ahLst/>
              <a:cxnLst>
                <a:cxn ang="0">
                  <a:pos x="T0" y="T1"/>
                </a:cxn>
                <a:cxn ang="0">
                  <a:pos x="T2" y="T3"/>
                </a:cxn>
                <a:cxn ang="0">
                  <a:pos x="T4" y="T5"/>
                </a:cxn>
                <a:cxn ang="0">
                  <a:pos x="T6" y="T7"/>
                </a:cxn>
              </a:cxnLst>
              <a:rect l="0" t="0" r="r" b="b"/>
              <a:pathLst>
                <a:path w="14" h="9">
                  <a:moveTo>
                    <a:pt x="14" y="5"/>
                  </a:moveTo>
                  <a:cubicBezTo>
                    <a:pt x="2" y="9"/>
                    <a:pt x="2" y="9"/>
                    <a:pt x="2" y="9"/>
                  </a:cubicBezTo>
                  <a:cubicBezTo>
                    <a:pt x="0" y="6"/>
                    <a:pt x="2" y="2"/>
                    <a:pt x="5" y="1"/>
                  </a:cubicBezTo>
                  <a:cubicBezTo>
                    <a:pt x="8" y="0"/>
                    <a:pt x="12" y="1"/>
                    <a:pt x="14" y="5"/>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2" name="íṣlídé"/>
            <p:cNvSpPr/>
            <p:nvPr/>
          </p:nvSpPr>
          <p:spPr bwMode="auto">
            <a:xfrm>
              <a:off x="7367588" y="2314575"/>
              <a:ext cx="25400" cy="26988"/>
            </a:xfrm>
            <a:custGeom>
              <a:avLst/>
              <a:gdLst>
                <a:gd name="T0" fmla="*/ 10 w 10"/>
                <a:gd name="T1" fmla="*/ 6 h 11"/>
                <a:gd name="T2" fmla="*/ 5 w 10"/>
                <a:gd name="T3" fmla="*/ 11 h 11"/>
                <a:gd name="T4" fmla="*/ 0 w 10"/>
                <a:gd name="T5" fmla="*/ 6 h 11"/>
                <a:gd name="T6" fmla="*/ 5 w 10"/>
                <a:gd name="T7" fmla="*/ 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9"/>
                    <a:pt x="8" y="11"/>
                    <a:pt x="5" y="11"/>
                  </a:cubicBezTo>
                  <a:cubicBezTo>
                    <a:pt x="2" y="11"/>
                    <a:pt x="0" y="9"/>
                    <a:pt x="0" y="6"/>
                  </a:cubicBezTo>
                  <a:cubicBezTo>
                    <a:pt x="0" y="3"/>
                    <a:pt x="2" y="1"/>
                    <a:pt x="5" y="1"/>
                  </a:cubicBezTo>
                  <a:cubicBezTo>
                    <a:pt x="7" y="0"/>
                    <a:pt x="10" y="3"/>
                    <a:pt x="10" y="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3" name="îṧḷîḋè"/>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4" name="îsľïḓê"/>
            <p:cNvSpPr/>
            <p:nvPr/>
          </p:nvSpPr>
          <p:spPr bwMode="auto">
            <a:xfrm>
              <a:off x="7332663" y="2322513"/>
              <a:ext cx="42863" cy="77788"/>
            </a:xfrm>
            <a:custGeom>
              <a:avLst/>
              <a:gdLst>
                <a:gd name="T0" fmla="*/ 0 w 27"/>
                <a:gd name="T1" fmla="*/ 0 h 49"/>
                <a:gd name="T2" fmla="*/ 1 w 27"/>
                <a:gd name="T3" fmla="*/ 49 h 49"/>
                <a:gd name="T4" fmla="*/ 27 w 27"/>
                <a:gd name="T5" fmla="*/ 41 h 49"/>
                <a:gd name="T6" fmla="*/ 0 w 27"/>
                <a:gd name="T7" fmla="*/ 0 h 49"/>
              </a:gdLst>
              <a:ahLst/>
              <a:cxnLst>
                <a:cxn ang="0">
                  <a:pos x="T0" y="T1"/>
                </a:cxn>
                <a:cxn ang="0">
                  <a:pos x="T2" y="T3"/>
                </a:cxn>
                <a:cxn ang="0">
                  <a:pos x="T4" y="T5"/>
                </a:cxn>
                <a:cxn ang="0">
                  <a:pos x="T6" y="T7"/>
                </a:cxn>
              </a:cxnLst>
              <a:rect l="0" t="0" r="r" b="b"/>
              <a:pathLst>
                <a:path w="27" h="49">
                  <a:moveTo>
                    <a:pt x="0" y="0"/>
                  </a:moveTo>
                  <a:lnTo>
                    <a:pt x="1" y="49"/>
                  </a:lnTo>
                  <a:lnTo>
                    <a:pt x="27"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5" name="íSḷíḍè"/>
            <p:cNvSpPr/>
            <p:nvPr/>
          </p:nvSpPr>
          <p:spPr bwMode="auto">
            <a:xfrm>
              <a:off x="7177088" y="2438400"/>
              <a:ext cx="112713" cy="73025"/>
            </a:xfrm>
            <a:custGeom>
              <a:avLst/>
              <a:gdLst>
                <a:gd name="T0" fmla="*/ 44 w 44"/>
                <a:gd name="T1" fmla="*/ 21 h 29"/>
                <a:gd name="T2" fmla="*/ 0 w 44"/>
                <a:gd name="T3" fmla="*/ 0 h 29"/>
                <a:gd name="T4" fmla="*/ 10 w 44"/>
                <a:gd name="T5" fmla="*/ 14 h 29"/>
                <a:gd name="T6" fmla="*/ 44 w 44"/>
                <a:gd name="T7" fmla="*/ 29 h 29"/>
                <a:gd name="T8" fmla="*/ 44 w 44"/>
                <a:gd name="T9" fmla="*/ 21 h 29"/>
              </a:gdLst>
              <a:ahLst/>
              <a:cxnLst>
                <a:cxn ang="0">
                  <a:pos x="T0" y="T1"/>
                </a:cxn>
                <a:cxn ang="0">
                  <a:pos x="T2" y="T3"/>
                </a:cxn>
                <a:cxn ang="0">
                  <a:pos x="T4" y="T5"/>
                </a:cxn>
                <a:cxn ang="0">
                  <a:pos x="T6" y="T7"/>
                </a:cxn>
                <a:cxn ang="0">
                  <a:pos x="T8" y="T9"/>
                </a:cxn>
              </a:cxnLst>
              <a:rect l="0" t="0" r="r" b="b"/>
              <a:pathLst>
                <a:path w="44" h="29">
                  <a:moveTo>
                    <a:pt x="44" y="21"/>
                  </a:moveTo>
                  <a:cubicBezTo>
                    <a:pt x="31" y="19"/>
                    <a:pt x="4" y="11"/>
                    <a:pt x="0" y="0"/>
                  </a:cubicBezTo>
                  <a:cubicBezTo>
                    <a:pt x="0" y="0"/>
                    <a:pt x="2" y="7"/>
                    <a:pt x="10" y="14"/>
                  </a:cubicBezTo>
                  <a:cubicBezTo>
                    <a:pt x="18" y="21"/>
                    <a:pt x="44" y="29"/>
                    <a:pt x="44" y="29"/>
                  </a:cubicBezTo>
                  <a:lnTo>
                    <a:pt x="44" y="21"/>
                  </a:lnTo>
                  <a:close/>
                </a:path>
              </a:pathLst>
            </a:custGeom>
            <a:solidFill>
              <a:srgbClr val="F28F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6" name="í$ḷiḓé"/>
            <p:cNvSpPr/>
            <p:nvPr/>
          </p:nvSpPr>
          <p:spPr bwMode="auto">
            <a:xfrm>
              <a:off x="7005638" y="2670175"/>
              <a:ext cx="377825" cy="531813"/>
            </a:xfrm>
            <a:custGeom>
              <a:avLst/>
              <a:gdLst>
                <a:gd name="T0" fmla="*/ 76 w 149"/>
                <a:gd name="T1" fmla="*/ 189 h 210"/>
                <a:gd name="T2" fmla="*/ 45 w 149"/>
                <a:gd name="T3" fmla="*/ 140 h 210"/>
                <a:gd name="T4" fmla="*/ 46 w 149"/>
                <a:gd name="T5" fmla="*/ 138 h 210"/>
                <a:gd name="T6" fmla="*/ 60 w 149"/>
                <a:gd name="T7" fmla="*/ 129 h 210"/>
                <a:gd name="T8" fmla="*/ 43 w 149"/>
                <a:gd name="T9" fmla="*/ 104 h 210"/>
                <a:gd name="T10" fmla="*/ 33 w 149"/>
                <a:gd name="T11" fmla="*/ 60 h 210"/>
                <a:gd name="T12" fmla="*/ 36 w 149"/>
                <a:gd name="T13" fmla="*/ 16 h 210"/>
                <a:gd name="T14" fmla="*/ 10 w 149"/>
                <a:gd name="T15" fmla="*/ 0 h 210"/>
                <a:gd name="T16" fmla="*/ 5 w 149"/>
                <a:gd name="T17" fmla="*/ 4 h 210"/>
                <a:gd name="T18" fmla="*/ 6 w 149"/>
                <a:gd name="T19" fmla="*/ 45 h 210"/>
                <a:gd name="T20" fmla="*/ 33 w 149"/>
                <a:gd name="T21" fmla="*/ 123 h 210"/>
                <a:gd name="T22" fmla="*/ 5 w 149"/>
                <a:gd name="T23" fmla="*/ 182 h 210"/>
                <a:gd name="T24" fmla="*/ 149 w 149"/>
                <a:gd name="T25" fmla="*/ 191 h 210"/>
                <a:gd name="T26" fmla="*/ 76 w 149"/>
                <a:gd name="T27" fmla="*/ 189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210">
                  <a:moveTo>
                    <a:pt x="76" y="189"/>
                  </a:moveTo>
                  <a:cubicBezTo>
                    <a:pt x="53" y="184"/>
                    <a:pt x="39" y="162"/>
                    <a:pt x="45" y="140"/>
                  </a:cubicBezTo>
                  <a:cubicBezTo>
                    <a:pt x="46" y="139"/>
                    <a:pt x="46" y="138"/>
                    <a:pt x="46" y="138"/>
                  </a:cubicBezTo>
                  <a:cubicBezTo>
                    <a:pt x="50" y="127"/>
                    <a:pt x="60" y="129"/>
                    <a:pt x="60" y="129"/>
                  </a:cubicBezTo>
                  <a:cubicBezTo>
                    <a:pt x="51" y="123"/>
                    <a:pt x="45" y="114"/>
                    <a:pt x="43" y="104"/>
                  </a:cubicBezTo>
                  <a:cubicBezTo>
                    <a:pt x="43" y="104"/>
                    <a:pt x="32" y="51"/>
                    <a:pt x="33" y="60"/>
                  </a:cubicBezTo>
                  <a:cubicBezTo>
                    <a:pt x="35" y="69"/>
                    <a:pt x="29" y="35"/>
                    <a:pt x="36" y="16"/>
                  </a:cubicBezTo>
                  <a:cubicBezTo>
                    <a:pt x="10" y="0"/>
                    <a:pt x="10" y="0"/>
                    <a:pt x="10" y="0"/>
                  </a:cubicBezTo>
                  <a:cubicBezTo>
                    <a:pt x="10" y="0"/>
                    <a:pt x="8" y="1"/>
                    <a:pt x="5" y="4"/>
                  </a:cubicBezTo>
                  <a:cubicBezTo>
                    <a:pt x="0" y="17"/>
                    <a:pt x="1" y="32"/>
                    <a:pt x="6" y="45"/>
                  </a:cubicBezTo>
                  <a:cubicBezTo>
                    <a:pt x="33" y="123"/>
                    <a:pt x="33" y="123"/>
                    <a:pt x="33" y="123"/>
                  </a:cubicBezTo>
                  <a:cubicBezTo>
                    <a:pt x="33" y="123"/>
                    <a:pt x="17" y="151"/>
                    <a:pt x="5" y="182"/>
                  </a:cubicBezTo>
                  <a:cubicBezTo>
                    <a:pt x="55" y="210"/>
                    <a:pt x="114" y="206"/>
                    <a:pt x="149" y="191"/>
                  </a:cubicBezTo>
                  <a:cubicBezTo>
                    <a:pt x="121" y="196"/>
                    <a:pt x="95" y="194"/>
                    <a:pt x="76" y="189"/>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7" name="iŝľiḍé"/>
            <p:cNvSpPr/>
            <p:nvPr/>
          </p:nvSpPr>
          <p:spPr bwMode="auto">
            <a:xfrm>
              <a:off x="6235700" y="2559050"/>
              <a:ext cx="903288" cy="463550"/>
            </a:xfrm>
            <a:custGeom>
              <a:avLst/>
              <a:gdLst>
                <a:gd name="T0" fmla="*/ 339 w 357"/>
                <a:gd name="T1" fmla="*/ 0 h 183"/>
                <a:gd name="T2" fmla="*/ 286 w 357"/>
                <a:gd name="T3" fmla="*/ 33 h 183"/>
                <a:gd name="T4" fmla="*/ 202 w 357"/>
                <a:gd name="T5" fmla="*/ 122 h 183"/>
                <a:gd name="T6" fmla="*/ 94 w 357"/>
                <a:gd name="T7" fmla="*/ 98 h 183"/>
                <a:gd name="T8" fmla="*/ 88 w 357"/>
                <a:gd name="T9" fmla="*/ 82 h 183"/>
                <a:gd name="T10" fmla="*/ 87 w 357"/>
                <a:gd name="T11" fmla="*/ 60 h 183"/>
                <a:gd name="T12" fmla="*/ 76 w 357"/>
                <a:gd name="T13" fmla="*/ 65 h 183"/>
                <a:gd name="T14" fmla="*/ 70 w 357"/>
                <a:gd name="T15" fmla="*/ 85 h 183"/>
                <a:gd name="T16" fmla="*/ 31 w 357"/>
                <a:gd name="T17" fmla="*/ 62 h 183"/>
                <a:gd name="T18" fmla="*/ 3 w 357"/>
                <a:gd name="T19" fmla="*/ 52 h 183"/>
                <a:gd name="T20" fmla="*/ 14 w 357"/>
                <a:gd name="T21" fmla="*/ 71 h 183"/>
                <a:gd name="T22" fmla="*/ 28 w 357"/>
                <a:gd name="T23" fmla="*/ 84 h 183"/>
                <a:gd name="T24" fmla="*/ 26 w 357"/>
                <a:gd name="T25" fmla="*/ 88 h 183"/>
                <a:gd name="T26" fmla="*/ 23 w 357"/>
                <a:gd name="T27" fmla="*/ 97 h 183"/>
                <a:gd name="T28" fmla="*/ 23 w 357"/>
                <a:gd name="T29" fmla="*/ 101 h 183"/>
                <a:gd name="T30" fmla="*/ 20 w 357"/>
                <a:gd name="T31" fmla="*/ 110 h 183"/>
                <a:gd name="T32" fmla="*/ 21 w 357"/>
                <a:gd name="T33" fmla="*/ 117 h 183"/>
                <a:gd name="T34" fmla="*/ 21 w 357"/>
                <a:gd name="T35" fmla="*/ 122 h 183"/>
                <a:gd name="T36" fmla="*/ 26 w 357"/>
                <a:gd name="T37" fmla="*/ 129 h 183"/>
                <a:gd name="T38" fmla="*/ 54 w 357"/>
                <a:gd name="T39" fmla="*/ 139 h 183"/>
                <a:gd name="T40" fmla="*/ 80 w 357"/>
                <a:gd name="T41" fmla="*/ 142 h 183"/>
                <a:gd name="T42" fmla="*/ 225 w 357"/>
                <a:gd name="T43" fmla="*/ 173 h 183"/>
                <a:gd name="T44" fmla="*/ 328 w 357"/>
                <a:gd name="T45" fmla="*/ 81 h 183"/>
                <a:gd name="T46" fmla="*/ 339 w 357"/>
                <a:gd name="T4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7" h="183">
                  <a:moveTo>
                    <a:pt x="339" y="0"/>
                  </a:moveTo>
                  <a:cubicBezTo>
                    <a:pt x="320" y="0"/>
                    <a:pt x="311" y="5"/>
                    <a:pt x="286" y="33"/>
                  </a:cubicBezTo>
                  <a:cubicBezTo>
                    <a:pt x="270" y="50"/>
                    <a:pt x="202" y="122"/>
                    <a:pt x="202" y="122"/>
                  </a:cubicBezTo>
                  <a:cubicBezTo>
                    <a:pt x="202" y="122"/>
                    <a:pt x="100" y="102"/>
                    <a:pt x="94" y="98"/>
                  </a:cubicBezTo>
                  <a:cubicBezTo>
                    <a:pt x="89" y="94"/>
                    <a:pt x="89" y="88"/>
                    <a:pt x="88" y="82"/>
                  </a:cubicBezTo>
                  <a:cubicBezTo>
                    <a:pt x="88" y="77"/>
                    <a:pt x="87" y="64"/>
                    <a:pt x="87" y="60"/>
                  </a:cubicBezTo>
                  <a:cubicBezTo>
                    <a:pt x="88" y="54"/>
                    <a:pt x="80" y="58"/>
                    <a:pt x="76" y="65"/>
                  </a:cubicBezTo>
                  <a:cubicBezTo>
                    <a:pt x="72" y="72"/>
                    <a:pt x="73" y="83"/>
                    <a:pt x="70" y="85"/>
                  </a:cubicBezTo>
                  <a:cubicBezTo>
                    <a:pt x="68" y="88"/>
                    <a:pt x="43" y="70"/>
                    <a:pt x="31" y="62"/>
                  </a:cubicBezTo>
                  <a:cubicBezTo>
                    <a:pt x="18" y="54"/>
                    <a:pt x="9" y="46"/>
                    <a:pt x="3" y="52"/>
                  </a:cubicBezTo>
                  <a:cubicBezTo>
                    <a:pt x="0" y="56"/>
                    <a:pt x="5" y="63"/>
                    <a:pt x="14" y="71"/>
                  </a:cubicBezTo>
                  <a:cubicBezTo>
                    <a:pt x="23" y="78"/>
                    <a:pt x="26" y="82"/>
                    <a:pt x="28" y="84"/>
                  </a:cubicBezTo>
                  <a:cubicBezTo>
                    <a:pt x="29" y="85"/>
                    <a:pt x="27" y="87"/>
                    <a:pt x="26" y="88"/>
                  </a:cubicBezTo>
                  <a:cubicBezTo>
                    <a:pt x="25" y="90"/>
                    <a:pt x="22" y="94"/>
                    <a:pt x="23" y="97"/>
                  </a:cubicBezTo>
                  <a:cubicBezTo>
                    <a:pt x="23" y="98"/>
                    <a:pt x="23" y="99"/>
                    <a:pt x="23" y="101"/>
                  </a:cubicBezTo>
                  <a:cubicBezTo>
                    <a:pt x="23" y="104"/>
                    <a:pt x="20" y="107"/>
                    <a:pt x="20" y="110"/>
                  </a:cubicBezTo>
                  <a:cubicBezTo>
                    <a:pt x="19" y="112"/>
                    <a:pt x="21" y="115"/>
                    <a:pt x="21" y="117"/>
                  </a:cubicBezTo>
                  <a:cubicBezTo>
                    <a:pt x="21" y="119"/>
                    <a:pt x="21" y="120"/>
                    <a:pt x="21" y="122"/>
                  </a:cubicBezTo>
                  <a:cubicBezTo>
                    <a:pt x="21" y="125"/>
                    <a:pt x="23" y="127"/>
                    <a:pt x="26" y="129"/>
                  </a:cubicBezTo>
                  <a:cubicBezTo>
                    <a:pt x="35" y="135"/>
                    <a:pt x="44" y="136"/>
                    <a:pt x="54" y="139"/>
                  </a:cubicBezTo>
                  <a:cubicBezTo>
                    <a:pt x="63" y="141"/>
                    <a:pt x="71" y="141"/>
                    <a:pt x="80" y="142"/>
                  </a:cubicBezTo>
                  <a:cubicBezTo>
                    <a:pt x="90" y="144"/>
                    <a:pt x="205" y="183"/>
                    <a:pt x="225" y="173"/>
                  </a:cubicBezTo>
                  <a:cubicBezTo>
                    <a:pt x="243" y="165"/>
                    <a:pt x="328" y="81"/>
                    <a:pt x="328" y="81"/>
                  </a:cubicBezTo>
                  <a:cubicBezTo>
                    <a:pt x="357" y="47"/>
                    <a:pt x="339" y="0"/>
                    <a:pt x="339" y="0"/>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8" name="ïşḷídé"/>
            <p:cNvSpPr/>
            <p:nvPr/>
          </p:nvSpPr>
          <p:spPr bwMode="auto">
            <a:xfrm>
              <a:off x="6883400" y="2549525"/>
              <a:ext cx="242888" cy="282575"/>
            </a:xfrm>
            <a:custGeom>
              <a:avLst/>
              <a:gdLst>
                <a:gd name="T0" fmla="*/ 89 w 96"/>
                <a:gd name="T1" fmla="*/ 3 h 112"/>
                <a:gd name="T2" fmla="*/ 49 w 96"/>
                <a:gd name="T3" fmla="*/ 14 h 112"/>
                <a:gd name="T4" fmla="*/ 0 w 96"/>
                <a:gd name="T5" fmla="*/ 64 h 112"/>
                <a:gd name="T6" fmla="*/ 47 w 96"/>
                <a:gd name="T7" fmla="*/ 112 h 112"/>
                <a:gd name="T8" fmla="*/ 83 w 96"/>
                <a:gd name="T9" fmla="*/ 76 h 112"/>
                <a:gd name="T10" fmla="*/ 89 w 96"/>
                <a:gd name="T11" fmla="*/ 3 h 112"/>
              </a:gdLst>
              <a:ahLst/>
              <a:cxnLst>
                <a:cxn ang="0">
                  <a:pos x="T0" y="T1"/>
                </a:cxn>
                <a:cxn ang="0">
                  <a:pos x="T2" y="T3"/>
                </a:cxn>
                <a:cxn ang="0">
                  <a:pos x="T4" y="T5"/>
                </a:cxn>
                <a:cxn ang="0">
                  <a:pos x="T6" y="T7"/>
                </a:cxn>
                <a:cxn ang="0">
                  <a:pos x="T8" y="T9"/>
                </a:cxn>
                <a:cxn ang="0">
                  <a:pos x="T10" y="T11"/>
                </a:cxn>
              </a:cxnLst>
              <a:rect l="0" t="0" r="r" b="b"/>
              <a:pathLst>
                <a:path w="96" h="112">
                  <a:moveTo>
                    <a:pt x="89" y="3"/>
                  </a:moveTo>
                  <a:cubicBezTo>
                    <a:pt x="89" y="3"/>
                    <a:pt x="63" y="0"/>
                    <a:pt x="49" y="14"/>
                  </a:cubicBezTo>
                  <a:cubicBezTo>
                    <a:pt x="31" y="32"/>
                    <a:pt x="0" y="64"/>
                    <a:pt x="0" y="64"/>
                  </a:cubicBezTo>
                  <a:cubicBezTo>
                    <a:pt x="0" y="64"/>
                    <a:pt x="14" y="98"/>
                    <a:pt x="47" y="112"/>
                  </a:cubicBezTo>
                  <a:cubicBezTo>
                    <a:pt x="47" y="112"/>
                    <a:pt x="75" y="92"/>
                    <a:pt x="83" y="76"/>
                  </a:cubicBezTo>
                  <a:cubicBezTo>
                    <a:pt x="91" y="61"/>
                    <a:pt x="96" y="35"/>
                    <a:pt x="89" y="3"/>
                  </a:cubicBez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69" name="iśľiḍ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close/>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0" name="ï$ḻïḋé"/>
            <p:cNvSpPr/>
            <p:nvPr/>
          </p:nvSpPr>
          <p:spPr bwMode="auto">
            <a:xfrm>
              <a:off x="7410450" y="2789238"/>
              <a:ext cx="438150" cy="481013"/>
            </a:xfrm>
            <a:custGeom>
              <a:avLst/>
              <a:gdLst>
                <a:gd name="T0" fmla="*/ 276 w 276"/>
                <a:gd name="T1" fmla="*/ 0 h 303"/>
                <a:gd name="T2" fmla="*/ 59 w 276"/>
                <a:gd name="T3" fmla="*/ 58 h 303"/>
                <a:gd name="T4" fmla="*/ 0 w 276"/>
                <a:gd name="T5" fmla="*/ 303 h 303"/>
                <a:gd name="T6" fmla="*/ 206 w 276"/>
                <a:gd name="T7" fmla="*/ 242 h 303"/>
                <a:gd name="T8" fmla="*/ 276 w 276"/>
                <a:gd name="T9" fmla="*/ 0 h 303"/>
              </a:gdLst>
              <a:ahLst/>
              <a:cxnLst>
                <a:cxn ang="0">
                  <a:pos x="T0" y="T1"/>
                </a:cxn>
                <a:cxn ang="0">
                  <a:pos x="T2" y="T3"/>
                </a:cxn>
                <a:cxn ang="0">
                  <a:pos x="T4" y="T5"/>
                </a:cxn>
                <a:cxn ang="0">
                  <a:pos x="T6" y="T7"/>
                </a:cxn>
                <a:cxn ang="0">
                  <a:pos x="T8" y="T9"/>
                </a:cxn>
              </a:cxnLst>
              <a:rect l="0" t="0" r="r" b="b"/>
              <a:pathLst>
                <a:path w="276" h="303">
                  <a:moveTo>
                    <a:pt x="276" y="0"/>
                  </a:moveTo>
                  <a:lnTo>
                    <a:pt x="59" y="58"/>
                  </a:lnTo>
                  <a:lnTo>
                    <a:pt x="0" y="303"/>
                  </a:lnTo>
                  <a:lnTo>
                    <a:pt x="206" y="242"/>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1" name="îş1ïďê"/>
            <p:cNvSpPr/>
            <p:nvPr/>
          </p:nvSpPr>
          <p:spPr bwMode="auto">
            <a:xfrm>
              <a:off x="7410450" y="2789238"/>
              <a:ext cx="438150" cy="481013"/>
            </a:xfrm>
            <a:custGeom>
              <a:avLst/>
              <a:gdLst>
                <a:gd name="T0" fmla="*/ 135 w 173"/>
                <a:gd name="T1" fmla="*/ 124 h 190"/>
                <a:gd name="T2" fmla="*/ 111 w 173"/>
                <a:gd name="T3" fmla="*/ 109 h 190"/>
                <a:gd name="T4" fmla="*/ 138 w 173"/>
                <a:gd name="T5" fmla="*/ 121 h 190"/>
                <a:gd name="T6" fmla="*/ 137 w 173"/>
                <a:gd name="T7" fmla="*/ 124 h 190"/>
                <a:gd name="T8" fmla="*/ 135 w 173"/>
                <a:gd name="T9" fmla="*/ 124 h 190"/>
                <a:gd name="T10" fmla="*/ 74 w 173"/>
                <a:gd name="T11" fmla="*/ 40 h 190"/>
                <a:gd name="T12" fmla="*/ 75 w 173"/>
                <a:gd name="T13" fmla="*/ 34 h 190"/>
                <a:gd name="T14" fmla="*/ 95 w 173"/>
                <a:gd name="T15" fmla="*/ 24 h 190"/>
                <a:gd name="T16" fmla="*/ 115 w 173"/>
                <a:gd name="T17" fmla="*/ 19 h 190"/>
                <a:gd name="T18" fmla="*/ 128 w 173"/>
                <a:gd name="T19" fmla="*/ 17 h 190"/>
                <a:gd name="T20" fmla="*/ 133 w 173"/>
                <a:gd name="T21" fmla="*/ 19 h 190"/>
                <a:gd name="T22" fmla="*/ 132 w 173"/>
                <a:gd name="T23" fmla="*/ 25 h 190"/>
                <a:gd name="T24" fmla="*/ 74 w 173"/>
                <a:gd name="T25" fmla="*/ 40 h 190"/>
                <a:gd name="T26" fmla="*/ 173 w 173"/>
                <a:gd name="T27" fmla="*/ 0 h 190"/>
                <a:gd name="T28" fmla="*/ 87 w 173"/>
                <a:gd name="T29" fmla="*/ 23 h 190"/>
                <a:gd name="T30" fmla="*/ 37 w 173"/>
                <a:gd name="T31" fmla="*/ 36 h 190"/>
                <a:gd name="T32" fmla="*/ 36 w 173"/>
                <a:gd name="T33" fmla="*/ 40 h 190"/>
                <a:gd name="T34" fmla="*/ 17 w 173"/>
                <a:gd name="T35" fmla="*/ 119 h 190"/>
                <a:gd name="T36" fmla="*/ 15 w 173"/>
                <a:gd name="T37" fmla="*/ 128 h 190"/>
                <a:gd name="T38" fmla="*/ 0 w 173"/>
                <a:gd name="T39" fmla="*/ 190 h 190"/>
                <a:gd name="T40" fmla="*/ 129 w 173"/>
                <a:gd name="T41" fmla="*/ 152 h 190"/>
                <a:gd name="T42" fmla="*/ 173 w 173"/>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3" h="190">
                  <a:moveTo>
                    <a:pt x="135" y="124"/>
                  </a:moveTo>
                  <a:cubicBezTo>
                    <a:pt x="121" y="124"/>
                    <a:pt x="113" y="112"/>
                    <a:pt x="111" y="109"/>
                  </a:cubicBezTo>
                  <a:cubicBezTo>
                    <a:pt x="138" y="121"/>
                    <a:pt x="138" y="121"/>
                    <a:pt x="138" y="121"/>
                  </a:cubicBezTo>
                  <a:cubicBezTo>
                    <a:pt x="137" y="124"/>
                    <a:pt x="137" y="124"/>
                    <a:pt x="137" y="124"/>
                  </a:cubicBezTo>
                  <a:cubicBezTo>
                    <a:pt x="136" y="124"/>
                    <a:pt x="136" y="124"/>
                    <a:pt x="135" y="124"/>
                  </a:cubicBezTo>
                  <a:moveTo>
                    <a:pt x="74" y="40"/>
                  </a:moveTo>
                  <a:cubicBezTo>
                    <a:pt x="75" y="34"/>
                    <a:pt x="75" y="34"/>
                    <a:pt x="75" y="34"/>
                  </a:cubicBezTo>
                  <a:cubicBezTo>
                    <a:pt x="76" y="32"/>
                    <a:pt x="85" y="27"/>
                    <a:pt x="95" y="24"/>
                  </a:cubicBezTo>
                  <a:cubicBezTo>
                    <a:pt x="115" y="19"/>
                    <a:pt x="115" y="19"/>
                    <a:pt x="115" y="19"/>
                  </a:cubicBezTo>
                  <a:cubicBezTo>
                    <a:pt x="120" y="18"/>
                    <a:pt x="125" y="17"/>
                    <a:pt x="128" y="17"/>
                  </a:cubicBezTo>
                  <a:cubicBezTo>
                    <a:pt x="131" y="17"/>
                    <a:pt x="133" y="18"/>
                    <a:pt x="133" y="19"/>
                  </a:cubicBezTo>
                  <a:cubicBezTo>
                    <a:pt x="132" y="22"/>
                    <a:pt x="132" y="25"/>
                    <a:pt x="132" y="25"/>
                  </a:cubicBezTo>
                  <a:cubicBezTo>
                    <a:pt x="74" y="40"/>
                    <a:pt x="74" y="40"/>
                    <a:pt x="74" y="40"/>
                  </a:cubicBezTo>
                  <a:moveTo>
                    <a:pt x="173" y="0"/>
                  </a:moveTo>
                  <a:cubicBezTo>
                    <a:pt x="87" y="23"/>
                    <a:pt x="87" y="23"/>
                    <a:pt x="87" y="23"/>
                  </a:cubicBezTo>
                  <a:cubicBezTo>
                    <a:pt x="37" y="36"/>
                    <a:pt x="37" y="36"/>
                    <a:pt x="37" y="36"/>
                  </a:cubicBezTo>
                  <a:cubicBezTo>
                    <a:pt x="36" y="40"/>
                    <a:pt x="36" y="40"/>
                    <a:pt x="36" y="40"/>
                  </a:cubicBezTo>
                  <a:cubicBezTo>
                    <a:pt x="17" y="119"/>
                    <a:pt x="17" y="119"/>
                    <a:pt x="17" y="119"/>
                  </a:cubicBezTo>
                  <a:cubicBezTo>
                    <a:pt x="15" y="128"/>
                    <a:pt x="15" y="128"/>
                    <a:pt x="15" y="128"/>
                  </a:cubicBezTo>
                  <a:cubicBezTo>
                    <a:pt x="0" y="190"/>
                    <a:pt x="0" y="190"/>
                    <a:pt x="0" y="190"/>
                  </a:cubicBezTo>
                  <a:cubicBezTo>
                    <a:pt x="129" y="152"/>
                    <a:pt x="129" y="152"/>
                    <a:pt x="129" y="152"/>
                  </a:cubicBezTo>
                  <a:cubicBezTo>
                    <a:pt x="173" y="0"/>
                    <a:pt x="173" y="0"/>
                    <a:pt x="173" y="0"/>
                  </a:cubicBezTo>
                </a:path>
              </a:pathLst>
            </a:custGeom>
            <a:solidFill>
              <a:srgbClr val="1DA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2" name="ïṡ1iḍè"/>
            <p:cNvSpPr/>
            <p:nvPr/>
          </p:nvSpPr>
          <p:spPr bwMode="auto">
            <a:xfrm>
              <a:off x="7691438" y="3065463"/>
              <a:ext cx="68263" cy="38100"/>
            </a:xfrm>
            <a:custGeom>
              <a:avLst/>
              <a:gdLst>
                <a:gd name="T0" fmla="*/ 0 w 27"/>
                <a:gd name="T1" fmla="*/ 0 h 15"/>
                <a:gd name="T2" fmla="*/ 24 w 27"/>
                <a:gd name="T3" fmla="*/ 15 h 15"/>
                <a:gd name="T4" fmla="*/ 26 w 27"/>
                <a:gd name="T5" fmla="*/ 15 h 15"/>
                <a:gd name="T6" fmla="*/ 27 w 27"/>
                <a:gd name="T7" fmla="*/ 12 h 15"/>
                <a:gd name="T8" fmla="*/ 0 w 27"/>
                <a:gd name="T9" fmla="*/ 0 h 15"/>
              </a:gdLst>
              <a:ahLst/>
              <a:cxnLst>
                <a:cxn ang="0">
                  <a:pos x="T0" y="T1"/>
                </a:cxn>
                <a:cxn ang="0">
                  <a:pos x="T2" y="T3"/>
                </a:cxn>
                <a:cxn ang="0">
                  <a:pos x="T4" y="T5"/>
                </a:cxn>
                <a:cxn ang="0">
                  <a:pos x="T6" y="T7"/>
                </a:cxn>
                <a:cxn ang="0">
                  <a:pos x="T8" y="T9"/>
                </a:cxn>
              </a:cxnLst>
              <a:rect l="0" t="0" r="r" b="b"/>
              <a:pathLst>
                <a:path w="27" h="15">
                  <a:moveTo>
                    <a:pt x="0" y="0"/>
                  </a:moveTo>
                  <a:cubicBezTo>
                    <a:pt x="2" y="3"/>
                    <a:pt x="10" y="15"/>
                    <a:pt x="24" y="15"/>
                  </a:cubicBezTo>
                  <a:cubicBezTo>
                    <a:pt x="25" y="15"/>
                    <a:pt x="25" y="15"/>
                    <a:pt x="26" y="15"/>
                  </a:cubicBezTo>
                  <a:cubicBezTo>
                    <a:pt x="27" y="12"/>
                    <a:pt x="27" y="12"/>
                    <a:pt x="27" y="12"/>
                  </a:cubicBezTo>
                  <a:cubicBezTo>
                    <a:pt x="0" y="0"/>
                    <a:pt x="0" y="0"/>
                    <a:pt x="0"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3" name="ïṡḷïďé"/>
            <p:cNvSpPr/>
            <p:nvPr/>
          </p:nvSpPr>
          <p:spPr bwMode="auto">
            <a:xfrm>
              <a:off x="7597775" y="2832100"/>
              <a:ext cx="149225" cy="58738"/>
            </a:xfrm>
            <a:custGeom>
              <a:avLst/>
              <a:gdLst>
                <a:gd name="T0" fmla="*/ 54 w 59"/>
                <a:gd name="T1" fmla="*/ 0 h 23"/>
                <a:gd name="T2" fmla="*/ 41 w 59"/>
                <a:gd name="T3" fmla="*/ 2 h 23"/>
                <a:gd name="T4" fmla="*/ 21 w 59"/>
                <a:gd name="T5" fmla="*/ 7 h 23"/>
                <a:gd name="T6" fmla="*/ 1 w 59"/>
                <a:gd name="T7" fmla="*/ 17 h 23"/>
                <a:gd name="T8" fmla="*/ 0 w 59"/>
                <a:gd name="T9" fmla="*/ 23 h 23"/>
                <a:gd name="T10" fmla="*/ 58 w 59"/>
                <a:gd name="T11" fmla="*/ 8 h 23"/>
                <a:gd name="T12" fmla="*/ 59 w 59"/>
                <a:gd name="T13" fmla="*/ 2 h 23"/>
                <a:gd name="T14" fmla="*/ 54 w 59"/>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3">
                  <a:moveTo>
                    <a:pt x="54" y="0"/>
                  </a:moveTo>
                  <a:cubicBezTo>
                    <a:pt x="51" y="0"/>
                    <a:pt x="46" y="1"/>
                    <a:pt x="41" y="2"/>
                  </a:cubicBezTo>
                  <a:cubicBezTo>
                    <a:pt x="21" y="7"/>
                    <a:pt x="21" y="7"/>
                    <a:pt x="21" y="7"/>
                  </a:cubicBezTo>
                  <a:cubicBezTo>
                    <a:pt x="11" y="10"/>
                    <a:pt x="2" y="15"/>
                    <a:pt x="1" y="17"/>
                  </a:cubicBezTo>
                  <a:cubicBezTo>
                    <a:pt x="0" y="23"/>
                    <a:pt x="0" y="23"/>
                    <a:pt x="0" y="23"/>
                  </a:cubicBezTo>
                  <a:cubicBezTo>
                    <a:pt x="58" y="8"/>
                    <a:pt x="58" y="8"/>
                    <a:pt x="58" y="8"/>
                  </a:cubicBezTo>
                  <a:cubicBezTo>
                    <a:pt x="58" y="8"/>
                    <a:pt x="58" y="5"/>
                    <a:pt x="59" y="2"/>
                  </a:cubicBezTo>
                  <a:cubicBezTo>
                    <a:pt x="59" y="1"/>
                    <a:pt x="57" y="0"/>
                    <a:pt x="54" y="0"/>
                  </a:cubicBezTo>
                </a:path>
              </a:pathLst>
            </a:custGeom>
            <a:solidFill>
              <a:srgbClr val="1A95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4" name="íş1iḋe"/>
            <p:cNvSpPr/>
            <p:nvPr/>
          </p:nvSpPr>
          <p:spPr bwMode="auto">
            <a:xfrm>
              <a:off x="7593013" y="2776538"/>
              <a:ext cx="179388" cy="80963"/>
            </a:xfrm>
            <a:custGeom>
              <a:avLst/>
              <a:gdLst>
                <a:gd name="T0" fmla="*/ 70 w 71"/>
                <a:gd name="T1" fmla="*/ 10 h 32"/>
                <a:gd name="T2" fmla="*/ 63 w 71"/>
                <a:gd name="T3" fmla="*/ 9 h 32"/>
                <a:gd name="T4" fmla="*/ 55 w 71"/>
                <a:gd name="T5" fmla="*/ 11 h 32"/>
                <a:gd name="T6" fmla="*/ 40 w 71"/>
                <a:gd name="T7" fmla="*/ 4 h 32"/>
                <a:gd name="T8" fmla="*/ 19 w 71"/>
                <a:gd name="T9" fmla="*/ 21 h 32"/>
                <a:gd name="T10" fmla="*/ 10 w 71"/>
                <a:gd name="T11" fmla="*/ 23 h 32"/>
                <a:gd name="T12" fmla="*/ 1 w 71"/>
                <a:gd name="T13" fmla="*/ 29 h 32"/>
                <a:gd name="T14" fmla="*/ 0 w 71"/>
                <a:gd name="T15" fmla="*/ 32 h 32"/>
                <a:gd name="T16" fmla="*/ 70 w 71"/>
                <a:gd name="T17" fmla="*/ 13 h 32"/>
                <a:gd name="T18" fmla="*/ 70 w 71"/>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32">
                  <a:moveTo>
                    <a:pt x="70" y="10"/>
                  </a:moveTo>
                  <a:cubicBezTo>
                    <a:pt x="71" y="8"/>
                    <a:pt x="67" y="8"/>
                    <a:pt x="63" y="9"/>
                  </a:cubicBezTo>
                  <a:cubicBezTo>
                    <a:pt x="55" y="11"/>
                    <a:pt x="55" y="11"/>
                    <a:pt x="55" y="11"/>
                  </a:cubicBezTo>
                  <a:cubicBezTo>
                    <a:pt x="55" y="11"/>
                    <a:pt x="58" y="0"/>
                    <a:pt x="40" y="4"/>
                  </a:cubicBezTo>
                  <a:cubicBezTo>
                    <a:pt x="22" y="8"/>
                    <a:pt x="19" y="21"/>
                    <a:pt x="19" y="21"/>
                  </a:cubicBezTo>
                  <a:cubicBezTo>
                    <a:pt x="19" y="21"/>
                    <a:pt x="15" y="22"/>
                    <a:pt x="10" y="23"/>
                  </a:cubicBezTo>
                  <a:cubicBezTo>
                    <a:pt x="5" y="24"/>
                    <a:pt x="1" y="27"/>
                    <a:pt x="1" y="29"/>
                  </a:cubicBezTo>
                  <a:cubicBezTo>
                    <a:pt x="0" y="32"/>
                    <a:pt x="0" y="32"/>
                    <a:pt x="0" y="32"/>
                  </a:cubicBezTo>
                  <a:cubicBezTo>
                    <a:pt x="70" y="13"/>
                    <a:pt x="70" y="13"/>
                    <a:pt x="70" y="13"/>
                  </a:cubicBezTo>
                  <a:cubicBezTo>
                    <a:pt x="70" y="13"/>
                    <a:pt x="70" y="12"/>
                    <a:pt x="70" y="10"/>
                  </a:cubicBez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5" name="iṡḷiḍè"/>
            <p:cNvSpPr/>
            <p:nvPr/>
          </p:nvSpPr>
          <p:spPr bwMode="auto">
            <a:xfrm>
              <a:off x="7627938" y="2813050"/>
              <a:ext cx="125413" cy="61913"/>
            </a:xfrm>
            <a:custGeom>
              <a:avLst/>
              <a:gdLst>
                <a:gd name="T0" fmla="*/ 47 w 49"/>
                <a:gd name="T1" fmla="*/ 2 h 25"/>
                <a:gd name="T2" fmla="*/ 37 w 49"/>
                <a:gd name="T3" fmla="*/ 9 h 25"/>
                <a:gd name="T4" fmla="*/ 35 w 49"/>
                <a:gd name="T5" fmla="*/ 17 h 25"/>
                <a:gd name="T6" fmla="*/ 4 w 49"/>
                <a:gd name="T7" fmla="*/ 25 h 25"/>
                <a:gd name="T8" fmla="*/ 6 w 49"/>
                <a:gd name="T9" fmla="*/ 17 h 25"/>
                <a:gd name="T10" fmla="*/ 1 w 49"/>
                <a:gd name="T11" fmla="*/ 14 h 25"/>
                <a:gd name="T12" fmla="*/ 0 w 49"/>
                <a:gd name="T13" fmla="*/ 12 h 25"/>
                <a:gd name="T14" fmla="*/ 49 w 49"/>
                <a:gd name="T15" fmla="*/ 0 h 25"/>
                <a:gd name="T16" fmla="*/ 47 w 49"/>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5">
                  <a:moveTo>
                    <a:pt x="47" y="2"/>
                  </a:moveTo>
                  <a:cubicBezTo>
                    <a:pt x="40" y="3"/>
                    <a:pt x="38" y="4"/>
                    <a:pt x="37" y="9"/>
                  </a:cubicBezTo>
                  <a:cubicBezTo>
                    <a:pt x="36" y="14"/>
                    <a:pt x="35" y="17"/>
                    <a:pt x="35" y="17"/>
                  </a:cubicBezTo>
                  <a:cubicBezTo>
                    <a:pt x="4" y="25"/>
                    <a:pt x="4" y="25"/>
                    <a:pt x="4" y="25"/>
                  </a:cubicBezTo>
                  <a:cubicBezTo>
                    <a:pt x="4" y="25"/>
                    <a:pt x="6" y="19"/>
                    <a:pt x="6" y="17"/>
                  </a:cubicBezTo>
                  <a:cubicBezTo>
                    <a:pt x="7" y="14"/>
                    <a:pt x="6" y="13"/>
                    <a:pt x="1" y="14"/>
                  </a:cubicBezTo>
                  <a:cubicBezTo>
                    <a:pt x="0" y="12"/>
                    <a:pt x="0" y="12"/>
                    <a:pt x="0" y="12"/>
                  </a:cubicBezTo>
                  <a:cubicBezTo>
                    <a:pt x="49" y="0"/>
                    <a:pt x="49" y="0"/>
                    <a:pt x="49" y="0"/>
                  </a:cubicBezTo>
                  <a:lnTo>
                    <a:pt x="47" y="2"/>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6" name="ïṩļïḑè"/>
            <p:cNvSpPr/>
            <p:nvPr/>
          </p:nvSpPr>
          <p:spPr bwMode="auto">
            <a:xfrm>
              <a:off x="7602538" y="2832100"/>
              <a:ext cx="150813" cy="58738"/>
            </a:xfrm>
            <a:custGeom>
              <a:avLst/>
              <a:gdLst>
                <a:gd name="T0" fmla="*/ 58 w 59"/>
                <a:gd name="T1" fmla="*/ 8 h 23"/>
                <a:gd name="T2" fmla="*/ 59 w 59"/>
                <a:gd name="T3" fmla="*/ 3 h 23"/>
                <a:gd name="T4" fmla="*/ 41 w 59"/>
                <a:gd name="T5" fmla="*/ 3 h 23"/>
                <a:gd name="T6" fmla="*/ 21 w 59"/>
                <a:gd name="T7" fmla="*/ 8 h 23"/>
                <a:gd name="T8" fmla="*/ 1 w 59"/>
                <a:gd name="T9" fmla="*/ 18 h 23"/>
                <a:gd name="T10" fmla="*/ 0 w 59"/>
                <a:gd name="T11" fmla="*/ 23 h 23"/>
                <a:gd name="T12" fmla="*/ 58 w 59"/>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59" h="23">
                  <a:moveTo>
                    <a:pt x="58" y="8"/>
                  </a:moveTo>
                  <a:cubicBezTo>
                    <a:pt x="58" y="8"/>
                    <a:pt x="58" y="6"/>
                    <a:pt x="59" y="3"/>
                  </a:cubicBezTo>
                  <a:cubicBezTo>
                    <a:pt x="59" y="0"/>
                    <a:pt x="51" y="0"/>
                    <a:pt x="41" y="3"/>
                  </a:cubicBezTo>
                  <a:cubicBezTo>
                    <a:pt x="21" y="8"/>
                    <a:pt x="21" y="8"/>
                    <a:pt x="21" y="8"/>
                  </a:cubicBezTo>
                  <a:cubicBezTo>
                    <a:pt x="11" y="11"/>
                    <a:pt x="2" y="15"/>
                    <a:pt x="1" y="18"/>
                  </a:cubicBezTo>
                  <a:cubicBezTo>
                    <a:pt x="0" y="23"/>
                    <a:pt x="0" y="23"/>
                    <a:pt x="0" y="23"/>
                  </a:cubicBezTo>
                  <a:lnTo>
                    <a:pt x="58" y="8"/>
                  </a:lnTo>
                  <a:close/>
                </a:path>
              </a:pathLst>
            </a:custGeom>
            <a:solidFill>
              <a:srgbClr val="3747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7" name="íş1ïḑé"/>
            <p:cNvSpPr/>
            <p:nvPr/>
          </p:nvSpPr>
          <p:spPr bwMode="auto">
            <a:xfrm>
              <a:off x="7677150" y="2900363"/>
              <a:ext cx="163513" cy="195263"/>
            </a:xfrm>
            <a:custGeom>
              <a:avLst/>
              <a:gdLst>
                <a:gd name="T0" fmla="*/ 53 w 65"/>
                <a:gd name="T1" fmla="*/ 6 h 77"/>
                <a:gd name="T2" fmla="*/ 47 w 65"/>
                <a:gd name="T3" fmla="*/ 27 h 77"/>
                <a:gd name="T4" fmla="*/ 21 w 65"/>
                <a:gd name="T5" fmla="*/ 41 h 77"/>
                <a:gd name="T6" fmla="*/ 5 w 65"/>
                <a:gd name="T7" fmla="*/ 61 h 77"/>
                <a:gd name="T8" fmla="*/ 34 w 65"/>
                <a:gd name="T9" fmla="*/ 77 h 77"/>
                <a:gd name="T10" fmla="*/ 58 w 65"/>
                <a:gd name="T11" fmla="*/ 56 h 77"/>
                <a:gd name="T12" fmla="*/ 63 w 65"/>
                <a:gd name="T13" fmla="*/ 12 h 77"/>
                <a:gd name="T14" fmla="*/ 53 w 65"/>
                <a:gd name="T15" fmla="*/ 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7">
                  <a:moveTo>
                    <a:pt x="53" y="6"/>
                  </a:moveTo>
                  <a:cubicBezTo>
                    <a:pt x="53" y="6"/>
                    <a:pt x="48" y="23"/>
                    <a:pt x="47" y="27"/>
                  </a:cubicBezTo>
                  <a:cubicBezTo>
                    <a:pt x="46" y="31"/>
                    <a:pt x="31" y="39"/>
                    <a:pt x="21" y="41"/>
                  </a:cubicBezTo>
                  <a:cubicBezTo>
                    <a:pt x="11" y="44"/>
                    <a:pt x="0" y="47"/>
                    <a:pt x="5" y="61"/>
                  </a:cubicBezTo>
                  <a:cubicBezTo>
                    <a:pt x="9" y="74"/>
                    <a:pt x="25" y="77"/>
                    <a:pt x="34" y="77"/>
                  </a:cubicBezTo>
                  <a:cubicBezTo>
                    <a:pt x="42" y="76"/>
                    <a:pt x="54" y="68"/>
                    <a:pt x="58" y="56"/>
                  </a:cubicBezTo>
                  <a:cubicBezTo>
                    <a:pt x="64" y="39"/>
                    <a:pt x="61" y="22"/>
                    <a:pt x="63" y="12"/>
                  </a:cubicBezTo>
                  <a:cubicBezTo>
                    <a:pt x="65" y="2"/>
                    <a:pt x="58" y="0"/>
                    <a:pt x="53" y="6"/>
                  </a:cubicBezTo>
                  <a:close/>
                </a:path>
              </a:pathLst>
            </a:custGeom>
            <a:solidFill>
              <a:srgbClr val="FFA8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8" name="îSḻïḋe"/>
            <p:cNvSpPr/>
            <p:nvPr/>
          </p:nvSpPr>
          <p:spPr bwMode="auto">
            <a:xfrm>
              <a:off x="7162800" y="2289175"/>
              <a:ext cx="31750" cy="90488"/>
            </a:xfrm>
            <a:custGeom>
              <a:avLst/>
              <a:gdLst>
                <a:gd name="T0" fmla="*/ 0 w 13"/>
                <a:gd name="T1" fmla="*/ 16 h 36"/>
                <a:gd name="T2" fmla="*/ 0 w 13"/>
                <a:gd name="T3" fmla="*/ 36 h 36"/>
                <a:gd name="T4" fmla="*/ 13 w 13"/>
                <a:gd name="T5" fmla="*/ 23 h 36"/>
                <a:gd name="T6" fmla="*/ 13 w 13"/>
                <a:gd name="T7" fmla="*/ 0 h 36"/>
                <a:gd name="T8" fmla="*/ 0 w 13"/>
                <a:gd name="T9" fmla="*/ 16 h 36"/>
              </a:gdLst>
              <a:ahLst/>
              <a:cxnLst>
                <a:cxn ang="0">
                  <a:pos x="T0" y="T1"/>
                </a:cxn>
                <a:cxn ang="0">
                  <a:pos x="T2" y="T3"/>
                </a:cxn>
                <a:cxn ang="0">
                  <a:pos x="T4" y="T5"/>
                </a:cxn>
                <a:cxn ang="0">
                  <a:pos x="T6" y="T7"/>
                </a:cxn>
                <a:cxn ang="0">
                  <a:pos x="T8" y="T9"/>
                </a:cxn>
              </a:cxnLst>
              <a:rect l="0" t="0" r="r" b="b"/>
              <a:pathLst>
                <a:path w="13" h="36">
                  <a:moveTo>
                    <a:pt x="0" y="16"/>
                  </a:moveTo>
                  <a:cubicBezTo>
                    <a:pt x="0" y="36"/>
                    <a:pt x="0" y="36"/>
                    <a:pt x="0" y="36"/>
                  </a:cubicBezTo>
                  <a:cubicBezTo>
                    <a:pt x="7" y="36"/>
                    <a:pt x="13" y="30"/>
                    <a:pt x="13" y="23"/>
                  </a:cubicBezTo>
                  <a:cubicBezTo>
                    <a:pt x="13" y="0"/>
                    <a:pt x="13" y="0"/>
                    <a:pt x="13" y="0"/>
                  </a:cubicBezTo>
                  <a:cubicBezTo>
                    <a:pt x="0" y="16"/>
                    <a:pt x="0" y="16"/>
                    <a:pt x="0" y="16"/>
                  </a:cubicBezTo>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79" name="ïşliḍe"/>
            <p:cNvSpPr/>
            <p:nvPr/>
          </p:nvSpPr>
          <p:spPr bwMode="auto">
            <a:xfrm>
              <a:off x="7154863" y="2092325"/>
              <a:ext cx="315913" cy="193675"/>
            </a:xfrm>
            <a:custGeom>
              <a:avLst/>
              <a:gdLst>
                <a:gd name="T0" fmla="*/ 57 w 125"/>
                <a:gd name="T1" fmla="*/ 0 h 77"/>
                <a:gd name="T2" fmla="*/ 57 w 125"/>
                <a:gd name="T3" fmla="*/ 0 h 77"/>
                <a:gd name="T4" fmla="*/ 125 w 125"/>
                <a:gd name="T5" fmla="*/ 68 h 77"/>
                <a:gd name="T6" fmla="*/ 125 w 125"/>
                <a:gd name="T7" fmla="*/ 77 h 77"/>
                <a:gd name="T8" fmla="*/ 92 w 125"/>
                <a:gd name="T9" fmla="*/ 77 h 77"/>
                <a:gd name="T10" fmla="*/ 61 w 125"/>
                <a:gd name="T11" fmla="*/ 50 h 77"/>
                <a:gd name="T12" fmla="*/ 60 w 125"/>
                <a:gd name="T13" fmla="*/ 77 h 77"/>
                <a:gd name="T14" fmla="*/ 36 w 125"/>
                <a:gd name="T15" fmla="*/ 54 h 77"/>
                <a:gd name="T16" fmla="*/ 35 w 125"/>
                <a:gd name="T17" fmla="*/ 50 h 77"/>
                <a:gd name="T18" fmla="*/ 6 w 125"/>
                <a:gd name="T19" fmla="*/ 77 h 77"/>
                <a:gd name="T20" fmla="*/ 3 w 125"/>
                <a:gd name="T21" fmla="*/ 77 h 77"/>
                <a:gd name="T22" fmla="*/ 0 w 125"/>
                <a:gd name="T23" fmla="*/ 29 h 77"/>
                <a:gd name="T24" fmla="*/ 57 w 125"/>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7">
                  <a:moveTo>
                    <a:pt x="57" y="0"/>
                  </a:moveTo>
                  <a:cubicBezTo>
                    <a:pt x="57" y="0"/>
                    <a:pt x="57" y="0"/>
                    <a:pt x="57" y="0"/>
                  </a:cubicBezTo>
                  <a:cubicBezTo>
                    <a:pt x="95" y="0"/>
                    <a:pt x="125" y="30"/>
                    <a:pt x="125" y="68"/>
                  </a:cubicBezTo>
                  <a:cubicBezTo>
                    <a:pt x="125" y="77"/>
                    <a:pt x="125" y="77"/>
                    <a:pt x="125" y="77"/>
                  </a:cubicBezTo>
                  <a:cubicBezTo>
                    <a:pt x="92" y="77"/>
                    <a:pt x="92" y="77"/>
                    <a:pt x="92" y="77"/>
                  </a:cubicBezTo>
                  <a:cubicBezTo>
                    <a:pt x="77" y="77"/>
                    <a:pt x="63" y="65"/>
                    <a:pt x="61" y="50"/>
                  </a:cubicBezTo>
                  <a:cubicBezTo>
                    <a:pt x="60" y="77"/>
                    <a:pt x="60" y="77"/>
                    <a:pt x="60" y="77"/>
                  </a:cubicBezTo>
                  <a:cubicBezTo>
                    <a:pt x="47" y="77"/>
                    <a:pt x="37" y="67"/>
                    <a:pt x="36" y="54"/>
                  </a:cubicBezTo>
                  <a:cubicBezTo>
                    <a:pt x="35" y="50"/>
                    <a:pt x="35" y="50"/>
                    <a:pt x="35" y="50"/>
                  </a:cubicBezTo>
                  <a:cubicBezTo>
                    <a:pt x="34" y="65"/>
                    <a:pt x="21" y="77"/>
                    <a:pt x="6" y="77"/>
                  </a:cubicBezTo>
                  <a:cubicBezTo>
                    <a:pt x="3" y="77"/>
                    <a:pt x="3" y="77"/>
                    <a:pt x="3" y="77"/>
                  </a:cubicBezTo>
                  <a:cubicBezTo>
                    <a:pt x="0" y="29"/>
                    <a:pt x="0" y="29"/>
                    <a:pt x="0" y="29"/>
                  </a:cubicBezTo>
                  <a:lnTo>
                    <a:pt x="57" y="0"/>
                  </a:lnTo>
                  <a:close/>
                </a:path>
              </a:pathLst>
            </a:custGeom>
            <a:solidFill>
              <a:srgbClr val="2632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0" name="îṣḷïḓé"/>
            <p:cNvSpPr/>
            <p:nvPr/>
          </p:nvSpPr>
          <p:spPr bwMode="auto">
            <a:xfrm>
              <a:off x="7150100" y="2286000"/>
              <a:ext cx="290513" cy="84138"/>
            </a:xfrm>
            <a:custGeom>
              <a:avLst/>
              <a:gdLst>
                <a:gd name="T0" fmla="*/ 3 w 115"/>
                <a:gd name="T1" fmla="*/ 16 h 33"/>
                <a:gd name="T2" fmla="*/ 29 w 115"/>
                <a:gd name="T3" fmla="*/ 16 h 33"/>
                <a:gd name="T4" fmla="*/ 29 w 115"/>
                <a:gd name="T5" fmla="*/ 17 h 33"/>
                <a:gd name="T6" fmla="*/ 46 w 115"/>
                <a:gd name="T7" fmla="*/ 33 h 33"/>
                <a:gd name="T8" fmla="*/ 48 w 115"/>
                <a:gd name="T9" fmla="*/ 33 h 33"/>
                <a:gd name="T10" fmla="*/ 65 w 115"/>
                <a:gd name="T11" fmla="*/ 17 h 33"/>
                <a:gd name="T12" fmla="*/ 64 w 115"/>
                <a:gd name="T13" fmla="*/ 14 h 33"/>
                <a:gd name="T14" fmla="*/ 64 w 115"/>
                <a:gd name="T15" fmla="*/ 14 h 33"/>
                <a:gd name="T16" fmla="*/ 73 w 115"/>
                <a:gd name="T17" fmla="*/ 9 h 33"/>
                <a:gd name="T18" fmla="*/ 80 w 115"/>
                <a:gd name="T19" fmla="*/ 12 h 33"/>
                <a:gd name="T20" fmla="*/ 79 w 115"/>
                <a:gd name="T21" fmla="*/ 17 h 33"/>
                <a:gd name="T22" fmla="*/ 96 w 115"/>
                <a:gd name="T23" fmla="*/ 33 h 33"/>
                <a:gd name="T24" fmla="*/ 98 w 115"/>
                <a:gd name="T25" fmla="*/ 33 h 33"/>
                <a:gd name="T26" fmla="*/ 115 w 115"/>
                <a:gd name="T27" fmla="*/ 17 h 33"/>
                <a:gd name="T28" fmla="*/ 98 w 115"/>
                <a:gd name="T29" fmla="*/ 0 h 33"/>
                <a:gd name="T30" fmla="*/ 96 w 115"/>
                <a:gd name="T31" fmla="*/ 0 h 33"/>
                <a:gd name="T32" fmla="*/ 82 w 115"/>
                <a:gd name="T33" fmla="*/ 9 h 33"/>
                <a:gd name="T34" fmla="*/ 73 w 115"/>
                <a:gd name="T35" fmla="*/ 6 h 33"/>
                <a:gd name="T36" fmla="*/ 63 w 115"/>
                <a:gd name="T37" fmla="*/ 11 h 33"/>
                <a:gd name="T38" fmla="*/ 48 w 115"/>
                <a:gd name="T39" fmla="*/ 0 h 33"/>
                <a:gd name="T40" fmla="*/ 46 w 115"/>
                <a:gd name="T41" fmla="*/ 0 h 33"/>
                <a:gd name="T42" fmla="*/ 29 w 115"/>
                <a:gd name="T43" fmla="*/ 13 h 33"/>
                <a:gd name="T44" fmla="*/ 0 w 115"/>
                <a:gd name="T45" fmla="*/ 13 h 33"/>
                <a:gd name="T46" fmla="*/ 3 w 115"/>
                <a:gd name="T47" fmla="*/ 16 h 33"/>
                <a:gd name="T48" fmla="*/ 82 w 115"/>
                <a:gd name="T49" fmla="*/ 17 h 33"/>
                <a:gd name="T50" fmla="*/ 96 w 115"/>
                <a:gd name="T51" fmla="*/ 3 h 33"/>
                <a:gd name="T52" fmla="*/ 98 w 115"/>
                <a:gd name="T53" fmla="*/ 3 h 33"/>
                <a:gd name="T54" fmla="*/ 112 w 115"/>
                <a:gd name="T55" fmla="*/ 17 h 33"/>
                <a:gd name="T56" fmla="*/ 98 w 115"/>
                <a:gd name="T57" fmla="*/ 31 h 33"/>
                <a:gd name="T58" fmla="*/ 96 w 115"/>
                <a:gd name="T59" fmla="*/ 31 h 33"/>
                <a:gd name="T60" fmla="*/ 82 w 115"/>
                <a:gd name="T61" fmla="*/ 17 h 33"/>
                <a:gd name="T62" fmla="*/ 32 w 115"/>
                <a:gd name="T63" fmla="*/ 17 h 33"/>
                <a:gd name="T64" fmla="*/ 46 w 115"/>
                <a:gd name="T65" fmla="*/ 3 h 33"/>
                <a:gd name="T66" fmla="*/ 48 w 115"/>
                <a:gd name="T67" fmla="*/ 3 h 33"/>
                <a:gd name="T68" fmla="*/ 62 w 115"/>
                <a:gd name="T69" fmla="*/ 17 h 33"/>
                <a:gd name="T70" fmla="*/ 48 w 115"/>
                <a:gd name="T71" fmla="*/ 31 h 33"/>
                <a:gd name="T72" fmla="*/ 46 w 115"/>
                <a:gd name="T73" fmla="*/ 31 h 33"/>
                <a:gd name="T74" fmla="*/ 32 w 115"/>
                <a:gd name="T75"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33">
                  <a:moveTo>
                    <a:pt x="3" y="16"/>
                  </a:move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6" y="11"/>
                    <a:pt x="69" y="9"/>
                    <a:pt x="73" y="9"/>
                  </a:cubicBezTo>
                  <a:cubicBezTo>
                    <a:pt x="76" y="9"/>
                    <a:pt x="79" y="10"/>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cubicBezTo>
                    <a:pt x="96" y="0"/>
                    <a:pt x="96" y="0"/>
                    <a:pt x="96" y="0"/>
                  </a:cubicBezTo>
                  <a:cubicBezTo>
                    <a:pt x="90" y="0"/>
                    <a:pt x="84" y="4"/>
                    <a:pt x="82" y="9"/>
                  </a:cubicBezTo>
                  <a:cubicBezTo>
                    <a:pt x="79" y="7"/>
                    <a:pt x="76" y="6"/>
                    <a:pt x="73" y="6"/>
                  </a:cubicBezTo>
                  <a:cubicBezTo>
                    <a:pt x="69" y="7"/>
                    <a:pt x="66" y="8"/>
                    <a:pt x="63" y="11"/>
                  </a:cubicBezTo>
                  <a:cubicBezTo>
                    <a:pt x="61" y="5"/>
                    <a:pt x="55" y="0"/>
                    <a:pt x="48" y="0"/>
                  </a:cubicBezTo>
                  <a:cubicBezTo>
                    <a:pt x="46" y="0"/>
                    <a:pt x="46" y="0"/>
                    <a:pt x="46" y="0"/>
                  </a:cubicBezTo>
                  <a:cubicBezTo>
                    <a:pt x="38" y="0"/>
                    <a:pt x="31" y="6"/>
                    <a:pt x="29" y="13"/>
                  </a:cubicBezTo>
                  <a:cubicBezTo>
                    <a:pt x="0" y="13"/>
                    <a:pt x="0" y="13"/>
                    <a:pt x="0" y="13"/>
                  </a:cubicBezTo>
                  <a:cubicBezTo>
                    <a:pt x="0" y="14"/>
                    <a:pt x="2" y="15"/>
                    <a:pt x="3" y="16"/>
                  </a:cubicBezTo>
                  <a:moveTo>
                    <a:pt x="82" y="17"/>
                  </a:moveTo>
                  <a:cubicBezTo>
                    <a:pt x="82" y="9"/>
                    <a:pt x="88" y="3"/>
                    <a:pt x="96" y="3"/>
                  </a:cubicBezTo>
                  <a:cubicBezTo>
                    <a:pt x="98" y="3"/>
                    <a:pt x="98" y="3"/>
                    <a:pt x="98" y="3"/>
                  </a:cubicBezTo>
                  <a:cubicBezTo>
                    <a:pt x="106" y="3"/>
                    <a:pt x="112" y="9"/>
                    <a:pt x="112" y="17"/>
                  </a:cubicBezTo>
                  <a:cubicBezTo>
                    <a:pt x="112" y="24"/>
                    <a:pt x="106" y="31"/>
                    <a:pt x="98" y="31"/>
                  </a:cubicBezTo>
                  <a:cubicBezTo>
                    <a:pt x="96" y="31"/>
                    <a:pt x="96" y="31"/>
                    <a:pt x="96" y="31"/>
                  </a:cubicBezTo>
                  <a:cubicBezTo>
                    <a:pt x="88" y="31"/>
                    <a:pt x="82" y="24"/>
                    <a:pt x="82" y="17"/>
                  </a:cubicBezTo>
                  <a:moveTo>
                    <a:pt x="32" y="17"/>
                  </a:moveTo>
                  <a:cubicBezTo>
                    <a:pt x="32" y="9"/>
                    <a:pt x="38" y="3"/>
                    <a:pt x="46" y="3"/>
                  </a:cubicBezTo>
                  <a:cubicBezTo>
                    <a:pt x="48" y="3"/>
                    <a:pt x="48" y="3"/>
                    <a:pt x="48" y="3"/>
                  </a:cubicBezTo>
                  <a:cubicBezTo>
                    <a:pt x="56" y="3"/>
                    <a:pt x="62" y="9"/>
                    <a:pt x="62" y="17"/>
                  </a:cubicBezTo>
                  <a:cubicBezTo>
                    <a:pt x="62" y="24"/>
                    <a:pt x="56" y="31"/>
                    <a:pt x="48" y="31"/>
                  </a:cubicBezTo>
                  <a:cubicBezTo>
                    <a:pt x="46" y="31"/>
                    <a:pt x="46" y="31"/>
                    <a:pt x="46" y="31"/>
                  </a:cubicBezTo>
                  <a:cubicBezTo>
                    <a:pt x="38" y="31"/>
                    <a:pt x="32" y="24"/>
                    <a:pt x="32" y="17"/>
                  </a:cubicBezTo>
                </a:path>
              </a:pathLst>
            </a:custGeom>
            <a:solidFill>
              <a:srgbClr val="27DE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81" name="ïšḻîḋê"/>
            <p:cNvSpPr/>
            <p:nvPr/>
          </p:nvSpPr>
          <p:spPr bwMode="auto">
            <a:xfrm>
              <a:off x="7150100" y="2286000"/>
              <a:ext cx="290513" cy="84138"/>
            </a:xfrm>
            <a:custGeom>
              <a:avLst/>
              <a:gdLst>
                <a:gd name="T0" fmla="*/ 32 w 115"/>
                <a:gd name="T1" fmla="*/ 17 h 33"/>
                <a:gd name="T2" fmla="*/ 32 w 115"/>
                <a:gd name="T3" fmla="*/ 17 h 33"/>
                <a:gd name="T4" fmla="*/ 46 w 115"/>
                <a:gd name="T5" fmla="*/ 3 h 33"/>
                <a:gd name="T6" fmla="*/ 48 w 115"/>
                <a:gd name="T7" fmla="*/ 3 h 33"/>
                <a:gd name="T8" fmla="*/ 62 w 115"/>
                <a:gd name="T9" fmla="*/ 17 h 33"/>
                <a:gd name="T10" fmla="*/ 62 w 115"/>
                <a:gd name="T11" fmla="*/ 17 h 33"/>
                <a:gd name="T12" fmla="*/ 62 w 115"/>
                <a:gd name="T13" fmla="*/ 17 h 33"/>
                <a:gd name="T14" fmla="*/ 48 w 115"/>
                <a:gd name="T15" fmla="*/ 31 h 33"/>
                <a:gd name="T16" fmla="*/ 46 w 115"/>
                <a:gd name="T17" fmla="*/ 31 h 33"/>
                <a:gd name="T18" fmla="*/ 32 w 115"/>
                <a:gd name="T19" fmla="*/ 17 h 33"/>
                <a:gd name="T20" fmla="*/ 32 w 115"/>
                <a:gd name="T21" fmla="*/ 17 h 33"/>
                <a:gd name="T22" fmla="*/ 82 w 115"/>
                <a:gd name="T23" fmla="*/ 17 h 33"/>
                <a:gd name="T24" fmla="*/ 82 w 115"/>
                <a:gd name="T25" fmla="*/ 17 h 33"/>
                <a:gd name="T26" fmla="*/ 96 w 115"/>
                <a:gd name="T27" fmla="*/ 3 h 33"/>
                <a:gd name="T28" fmla="*/ 98 w 115"/>
                <a:gd name="T29" fmla="*/ 3 h 33"/>
                <a:gd name="T30" fmla="*/ 112 w 115"/>
                <a:gd name="T31" fmla="*/ 17 h 33"/>
                <a:gd name="T32" fmla="*/ 112 w 115"/>
                <a:gd name="T33" fmla="*/ 17 h 33"/>
                <a:gd name="T34" fmla="*/ 112 w 115"/>
                <a:gd name="T35" fmla="*/ 17 h 33"/>
                <a:gd name="T36" fmla="*/ 108 w 115"/>
                <a:gd name="T37" fmla="*/ 27 h 33"/>
                <a:gd name="T38" fmla="*/ 98 w 115"/>
                <a:gd name="T39" fmla="*/ 31 h 33"/>
                <a:gd name="T40" fmla="*/ 96 w 115"/>
                <a:gd name="T41" fmla="*/ 31 h 33"/>
                <a:gd name="T42" fmla="*/ 82 w 115"/>
                <a:gd name="T43" fmla="*/ 17 h 33"/>
                <a:gd name="T44" fmla="*/ 82 w 115"/>
                <a:gd name="T45" fmla="*/ 17 h 33"/>
                <a:gd name="T46" fmla="*/ 98 w 115"/>
                <a:gd name="T47" fmla="*/ 0 h 33"/>
                <a:gd name="T48" fmla="*/ 96 w 115"/>
                <a:gd name="T49" fmla="*/ 0 h 33"/>
                <a:gd name="T50" fmla="*/ 82 w 115"/>
                <a:gd name="T51" fmla="*/ 9 h 33"/>
                <a:gd name="T52" fmla="*/ 74 w 115"/>
                <a:gd name="T53" fmla="*/ 6 h 33"/>
                <a:gd name="T54" fmla="*/ 73 w 115"/>
                <a:gd name="T55" fmla="*/ 6 h 33"/>
                <a:gd name="T56" fmla="*/ 63 w 115"/>
                <a:gd name="T57" fmla="*/ 11 h 33"/>
                <a:gd name="T58" fmla="*/ 48 w 115"/>
                <a:gd name="T59" fmla="*/ 0 h 33"/>
                <a:gd name="T60" fmla="*/ 46 w 115"/>
                <a:gd name="T61" fmla="*/ 0 h 33"/>
                <a:gd name="T62" fmla="*/ 29 w 115"/>
                <a:gd name="T63" fmla="*/ 13 h 33"/>
                <a:gd name="T64" fmla="*/ 18 w 115"/>
                <a:gd name="T65" fmla="*/ 13 h 33"/>
                <a:gd name="T66" fmla="*/ 8 w 115"/>
                <a:gd name="T67" fmla="*/ 13 h 33"/>
                <a:gd name="T68" fmla="*/ 0 w 115"/>
                <a:gd name="T69" fmla="*/ 13 h 33"/>
                <a:gd name="T70" fmla="*/ 0 w 115"/>
                <a:gd name="T71" fmla="*/ 13 h 33"/>
                <a:gd name="T72" fmla="*/ 3 w 115"/>
                <a:gd name="T73" fmla="*/ 16 h 33"/>
                <a:gd name="T74" fmla="*/ 29 w 115"/>
                <a:gd name="T75" fmla="*/ 16 h 33"/>
                <a:gd name="T76" fmla="*/ 29 w 115"/>
                <a:gd name="T77" fmla="*/ 17 h 33"/>
                <a:gd name="T78" fmla="*/ 46 w 115"/>
                <a:gd name="T79" fmla="*/ 33 h 33"/>
                <a:gd name="T80" fmla="*/ 48 w 115"/>
                <a:gd name="T81" fmla="*/ 33 h 33"/>
                <a:gd name="T82" fmla="*/ 65 w 115"/>
                <a:gd name="T83" fmla="*/ 17 h 33"/>
                <a:gd name="T84" fmla="*/ 64 w 115"/>
                <a:gd name="T85" fmla="*/ 14 h 33"/>
                <a:gd name="T86" fmla="*/ 64 w 115"/>
                <a:gd name="T87" fmla="*/ 14 h 33"/>
                <a:gd name="T88" fmla="*/ 64 w 115"/>
                <a:gd name="T89" fmla="*/ 14 h 33"/>
                <a:gd name="T90" fmla="*/ 64 w 115"/>
                <a:gd name="T91" fmla="*/ 14 h 33"/>
                <a:gd name="T92" fmla="*/ 73 w 115"/>
                <a:gd name="T93" fmla="*/ 9 h 33"/>
                <a:gd name="T94" fmla="*/ 74 w 115"/>
                <a:gd name="T95" fmla="*/ 9 h 33"/>
                <a:gd name="T96" fmla="*/ 80 w 115"/>
                <a:gd name="T97" fmla="*/ 12 h 33"/>
                <a:gd name="T98" fmla="*/ 80 w 115"/>
                <a:gd name="T99" fmla="*/ 12 h 33"/>
                <a:gd name="T100" fmla="*/ 80 w 115"/>
                <a:gd name="T101" fmla="*/ 12 h 33"/>
                <a:gd name="T102" fmla="*/ 79 w 115"/>
                <a:gd name="T103" fmla="*/ 17 h 33"/>
                <a:gd name="T104" fmla="*/ 96 w 115"/>
                <a:gd name="T105" fmla="*/ 33 h 33"/>
                <a:gd name="T106" fmla="*/ 98 w 115"/>
                <a:gd name="T107" fmla="*/ 33 h 33"/>
                <a:gd name="T108" fmla="*/ 115 w 115"/>
                <a:gd name="T109" fmla="*/ 17 h 33"/>
                <a:gd name="T110" fmla="*/ 98 w 115"/>
                <a:gd name="T11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5" h="33">
                  <a:moveTo>
                    <a:pt x="32" y="17"/>
                  </a:moveTo>
                  <a:cubicBezTo>
                    <a:pt x="32" y="17"/>
                    <a:pt x="32" y="17"/>
                    <a:pt x="32" y="17"/>
                  </a:cubicBezTo>
                  <a:cubicBezTo>
                    <a:pt x="32" y="9"/>
                    <a:pt x="38" y="3"/>
                    <a:pt x="46" y="3"/>
                  </a:cubicBezTo>
                  <a:cubicBezTo>
                    <a:pt x="48" y="3"/>
                    <a:pt x="48" y="3"/>
                    <a:pt x="48" y="3"/>
                  </a:cubicBezTo>
                  <a:cubicBezTo>
                    <a:pt x="56" y="3"/>
                    <a:pt x="62" y="9"/>
                    <a:pt x="62" y="17"/>
                  </a:cubicBezTo>
                  <a:cubicBezTo>
                    <a:pt x="62" y="17"/>
                    <a:pt x="62" y="17"/>
                    <a:pt x="62" y="17"/>
                  </a:cubicBezTo>
                  <a:cubicBezTo>
                    <a:pt x="62" y="17"/>
                    <a:pt x="62" y="17"/>
                    <a:pt x="62" y="17"/>
                  </a:cubicBezTo>
                  <a:cubicBezTo>
                    <a:pt x="62" y="24"/>
                    <a:pt x="56" y="31"/>
                    <a:pt x="48" y="31"/>
                  </a:cubicBezTo>
                  <a:cubicBezTo>
                    <a:pt x="46" y="31"/>
                    <a:pt x="46" y="31"/>
                    <a:pt x="46" y="31"/>
                  </a:cubicBezTo>
                  <a:cubicBezTo>
                    <a:pt x="38" y="31"/>
                    <a:pt x="32" y="24"/>
                    <a:pt x="32" y="17"/>
                  </a:cubicBezTo>
                  <a:cubicBezTo>
                    <a:pt x="32" y="17"/>
                    <a:pt x="32" y="17"/>
                    <a:pt x="32" y="17"/>
                  </a:cubicBezTo>
                  <a:moveTo>
                    <a:pt x="82" y="17"/>
                  </a:moveTo>
                  <a:cubicBezTo>
                    <a:pt x="82" y="17"/>
                    <a:pt x="82" y="17"/>
                    <a:pt x="82" y="17"/>
                  </a:cubicBezTo>
                  <a:cubicBezTo>
                    <a:pt x="82" y="9"/>
                    <a:pt x="88" y="3"/>
                    <a:pt x="96" y="3"/>
                  </a:cubicBezTo>
                  <a:cubicBezTo>
                    <a:pt x="98" y="3"/>
                    <a:pt x="98" y="3"/>
                    <a:pt x="98" y="3"/>
                  </a:cubicBezTo>
                  <a:cubicBezTo>
                    <a:pt x="106" y="3"/>
                    <a:pt x="112" y="9"/>
                    <a:pt x="112" y="17"/>
                  </a:cubicBezTo>
                  <a:cubicBezTo>
                    <a:pt x="112" y="17"/>
                    <a:pt x="112" y="17"/>
                    <a:pt x="112" y="17"/>
                  </a:cubicBezTo>
                  <a:cubicBezTo>
                    <a:pt x="112" y="17"/>
                    <a:pt x="112" y="17"/>
                    <a:pt x="112" y="17"/>
                  </a:cubicBezTo>
                  <a:cubicBezTo>
                    <a:pt x="112" y="21"/>
                    <a:pt x="111" y="24"/>
                    <a:pt x="108" y="27"/>
                  </a:cubicBezTo>
                  <a:cubicBezTo>
                    <a:pt x="105" y="29"/>
                    <a:pt x="102" y="31"/>
                    <a:pt x="98" y="31"/>
                  </a:cubicBezTo>
                  <a:cubicBezTo>
                    <a:pt x="96" y="31"/>
                    <a:pt x="96" y="31"/>
                    <a:pt x="96" y="31"/>
                  </a:cubicBezTo>
                  <a:cubicBezTo>
                    <a:pt x="88" y="31"/>
                    <a:pt x="82" y="24"/>
                    <a:pt x="82" y="17"/>
                  </a:cubicBezTo>
                  <a:cubicBezTo>
                    <a:pt x="82" y="17"/>
                    <a:pt x="82" y="17"/>
                    <a:pt x="82" y="17"/>
                  </a:cubicBezTo>
                  <a:moveTo>
                    <a:pt x="98" y="0"/>
                  </a:moveTo>
                  <a:cubicBezTo>
                    <a:pt x="96" y="0"/>
                    <a:pt x="96" y="0"/>
                    <a:pt x="96" y="0"/>
                  </a:cubicBezTo>
                  <a:cubicBezTo>
                    <a:pt x="90" y="0"/>
                    <a:pt x="84" y="4"/>
                    <a:pt x="82" y="9"/>
                  </a:cubicBezTo>
                  <a:cubicBezTo>
                    <a:pt x="80" y="7"/>
                    <a:pt x="77" y="6"/>
                    <a:pt x="74" y="6"/>
                  </a:cubicBezTo>
                  <a:cubicBezTo>
                    <a:pt x="74" y="6"/>
                    <a:pt x="73" y="6"/>
                    <a:pt x="73" y="6"/>
                  </a:cubicBezTo>
                  <a:cubicBezTo>
                    <a:pt x="69" y="7"/>
                    <a:pt x="66" y="8"/>
                    <a:pt x="63" y="11"/>
                  </a:cubicBezTo>
                  <a:cubicBezTo>
                    <a:pt x="61" y="5"/>
                    <a:pt x="55" y="0"/>
                    <a:pt x="48" y="0"/>
                  </a:cubicBezTo>
                  <a:cubicBezTo>
                    <a:pt x="46" y="0"/>
                    <a:pt x="46" y="0"/>
                    <a:pt x="46" y="0"/>
                  </a:cubicBezTo>
                  <a:cubicBezTo>
                    <a:pt x="38" y="0"/>
                    <a:pt x="31" y="6"/>
                    <a:pt x="29" y="13"/>
                  </a:cubicBezTo>
                  <a:cubicBezTo>
                    <a:pt x="18" y="13"/>
                    <a:pt x="18" y="13"/>
                    <a:pt x="18" y="13"/>
                  </a:cubicBezTo>
                  <a:cubicBezTo>
                    <a:pt x="8" y="13"/>
                    <a:pt x="8" y="13"/>
                    <a:pt x="8" y="13"/>
                  </a:cubicBezTo>
                  <a:cubicBezTo>
                    <a:pt x="0" y="13"/>
                    <a:pt x="0" y="13"/>
                    <a:pt x="0" y="13"/>
                  </a:cubicBezTo>
                  <a:cubicBezTo>
                    <a:pt x="0" y="13"/>
                    <a:pt x="0" y="13"/>
                    <a:pt x="0" y="13"/>
                  </a:cubicBezTo>
                  <a:cubicBezTo>
                    <a:pt x="0" y="14"/>
                    <a:pt x="2" y="15"/>
                    <a:pt x="3" y="16"/>
                  </a:cubicBezTo>
                  <a:cubicBezTo>
                    <a:pt x="29" y="16"/>
                    <a:pt x="29" y="16"/>
                    <a:pt x="29" y="16"/>
                  </a:cubicBezTo>
                  <a:cubicBezTo>
                    <a:pt x="29" y="17"/>
                    <a:pt x="29" y="17"/>
                    <a:pt x="29" y="17"/>
                  </a:cubicBezTo>
                  <a:cubicBezTo>
                    <a:pt x="29" y="26"/>
                    <a:pt x="37" y="33"/>
                    <a:pt x="46" y="33"/>
                  </a:cubicBezTo>
                  <a:cubicBezTo>
                    <a:pt x="48" y="33"/>
                    <a:pt x="48" y="33"/>
                    <a:pt x="48" y="33"/>
                  </a:cubicBezTo>
                  <a:cubicBezTo>
                    <a:pt x="57" y="33"/>
                    <a:pt x="65" y="26"/>
                    <a:pt x="65" y="17"/>
                  </a:cubicBezTo>
                  <a:cubicBezTo>
                    <a:pt x="65" y="16"/>
                    <a:pt x="65" y="15"/>
                    <a:pt x="64" y="14"/>
                  </a:cubicBezTo>
                  <a:cubicBezTo>
                    <a:pt x="64" y="14"/>
                    <a:pt x="64" y="14"/>
                    <a:pt x="64" y="14"/>
                  </a:cubicBezTo>
                  <a:cubicBezTo>
                    <a:pt x="64" y="14"/>
                    <a:pt x="64" y="14"/>
                    <a:pt x="64" y="14"/>
                  </a:cubicBezTo>
                  <a:cubicBezTo>
                    <a:pt x="64" y="14"/>
                    <a:pt x="64" y="14"/>
                    <a:pt x="64" y="14"/>
                  </a:cubicBezTo>
                  <a:cubicBezTo>
                    <a:pt x="66" y="11"/>
                    <a:pt x="69" y="9"/>
                    <a:pt x="73" y="9"/>
                  </a:cubicBezTo>
                  <a:cubicBezTo>
                    <a:pt x="73" y="9"/>
                    <a:pt x="74" y="9"/>
                    <a:pt x="74" y="9"/>
                  </a:cubicBezTo>
                  <a:cubicBezTo>
                    <a:pt x="77" y="9"/>
                    <a:pt x="79" y="10"/>
                    <a:pt x="80" y="12"/>
                  </a:cubicBezTo>
                  <a:cubicBezTo>
                    <a:pt x="80" y="12"/>
                    <a:pt x="80" y="12"/>
                    <a:pt x="80" y="12"/>
                  </a:cubicBezTo>
                  <a:cubicBezTo>
                    <a:pt x="80" y="12"/>
                    <a:pt x="80" y="12"/>
                    <a:pt x="80" y="12"/>
                  </a:cubicBezTo>
                  <a:cubicBezTo>
                    <a:pt x="80" y="13"/>
                    <a:pt x="79" y="15"/>
                    <a:pt x="79" y="17"/>
                  </a:cubicBezTo>
                  <a:cubicBezTo>
                    <a:pt x="79" y="26"/>
                    <a:pt x="87" y="33"/>
                    <a:pt x="96" y="33"/>
                  </a:cubicBezTo>
                  <a:cubicBezTo>
                    <a:pt x="98" y="33"/>
                    <a:pt x="98" y="33"/>
                    <a:pt x="98" y="33"/>
                  </a:cubicBezTo>
                  <a:cubicBezTo>
                    <a:pt x="108" y="33"/>
                    <a:pt x="115" y="26"/>
                    <a:pt x="115" y="17"/>
                  </a:cubicBezTo>
                  <a:cubicBezTo>
                    <a:pt x="115" y="8"/>
                    <a:pt x="108" y="0"/>
                    <a:pt x="98" y="0"/>
                  </a:cubicBezTo>
                </a:path>
              </a:pathLst>
            </a:custGeom>
            <a:solidFill>
              <a:srgbClr val="136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3" name="椭圆 2"/>
          <p:cNvSpPr/>
          <p:nvPr/>
        </p:nvSpPr>
        <p:spPr>
          <a:xfrm>
            <a:off x="5773420" y="140144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4" name="椭圆 3"/>
          <p:cNvSpPr/>
          <p:nvPr/>
        </p:nvSpPr>
        <p:spPr>
          <a:xfrm>
            <a:off x="4881245" y="195389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椭圆 8"/>
          <p:cNvSpPr/>
          <p:nvPr/>
        </p:nvSpPr>
        <p:spPr>
          <a:xfrm>
            <a:off x="5687695" y="765175"/>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椭圆 9"/>
          <p:cNvSpPr/>
          <p:nvPr/>
        </p:nvSpPr>
        <p:spPr>
          <a:xfrm>
            <a:off x="3968115" y="754380"/>
            <a:ext cx="260350" cy="260350"/>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椭圆 20"/>
          <p:cNvSpPr/>
          <p:nvPr/>
        </p:nvSpPr>
        <p:spPr>
          <a:xfrm>
            <a:off x="3524885" y="150431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2" name="椭圆 21"/>
          <p:cNvSpPr/>
          <p:nvPr/>
        </p:nvSpPr>
        <p:spPr>
          <a:xfrm>
            <a:off x="2033905" y="821055"/>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9518650" y="4549140"/>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4" name="椭圆 23"/>
          <p:cNvSpPr/>
          <p:nvPr/>
        </p:nvSpPr>
        <p:spPr>
          <a:xfrm>
            <a:off x="11064875" y="5624195"/>
            <a:ext cx="191770" cy="191770"/>
          </a:xfrm>
          <a:prstGeom prst="ellipse">
            <a:avLst/>
          </a:prstGeom>
          <a:solidFill>
            <a:srgbClr val="63B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0448925" y="4193540"/>
            <a:ext cx="443230" cy="443230"/>
          </a:xfrm>
          <a:prstGeom prst="ellipse">
            <a:avLst/>
          </a:prstGeom>
          <a:solidFill>
            <a:srgbClr val="EE8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pic>
        <p:nvPicPr>
          <p:cNvPr id="6" name="图片 5" descr="04"/>
          <p:cNvPicPr>
            <a:picLocks noChangeAspect="1"/>
          </p:cNvPicPr>
          <p:nvPr/>
        </p:nvPicPr>
        <p:blipFill>
          <a:blip r:embed="rId1"/>
          <a:stretch>
            <a:fillRect/>
          </a:stretch>
        </p:blipFill>
        <p:spPr>
          <a:xfrm>
            <a:off x="0" y="2641600"/>
            <a:ext cx="7875270" cy="42164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19375" y="-3085981"/>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a:off x="10668003" y="5622610"/>
            <a:ext cx="4686300" cy="4686300"/>
          </a:xfrm>
          <a:prstGeom prst="ellipse">
            <a:avLst/>
          </a:prstGeom>
          <a:solidFill>
            <a:srgbClr val="63B7AF"/>
          </a:solidFill>
          <a:ln>
            <a:noFill/>
          </a:ln>
          <a:effectLst>
            <a:outerShdw blurRad="622300"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p:nvPr/>
        </p:nvSpPr>
        <p:spPr>
          <a:xfrm>
            <a:off x="11504854" y="125156"/>
            <a:ext cx="459044" cy="459044"/>
          </a:xfrm>
          <a:prstGeom prst="ellipse">
            <a:avLst/>
          </a:prstGeom>
          <a:solidFill>
            <a:srgbClr val="EE8572">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276225" y="6625341"/>
            <a:ext cx="795953" cy="795953"/>
          </a:xfrm>
          <a:prstGeom prst="ellipse">
            <a:avLst/>
          </a:prstGeom>
          <a:solidFill>
            <a:srgbClr val="EE8572">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椭圆 23"/>
          <p:cNvSpPr/>
          <p:nvPr/>
        </p:nvSpPr>
        <p:spPr>
          <a:xfrm>
            <a:off x="4332300" y="256418"/>
            <a:ext cx="94443" cy="94443"/>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983761" y="-192037"/>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a:off x="10438481" y="6625341"/>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18" name="图片 17" descr="1"/>
          <p:cNvPicPr>
            <a:picLocks noChangeAspect="1"/>
          </p:cNvPicPr>
          <p:nvPr/>
        </p:nvPicPr>
        <p:blipFill>
          <a:blip r:embed="rId1"/>
          <a:stretch>
            <a:fillRect/>
          </a:stretch>
        </p:blipFill>
        <p:spPr>
          <a:xfrm>
            <a:off x="1711960" y="710565"/>
            <a:ext cx="3228340" cy="5773420"/>
          </a:xfrm>
          <a:prstGeom prst="rect">
            <a:avLst/>
          </a:prstGeom>
        </p:spPr>
      </p:pic>
      <p:pic>
        <p:nvPicPr>
          <p:cNvPr id="19" name="图片 18" descr="2"/>
          <p:cNvPicPr>
            <a:picLocks noChangeAspect="1"/>
          </p:cNvPicPr>
          <p:nvPr/>
        </p:nvPicPr>
        <p:blipFill>
          <a:blip r:embed="rId2"/>
          <a:stretch>
            <a:fillRect/>
          </a:stretch>
        </p:blipFill>
        <p:spPr>
          <a:xfrm>
            <a:off x="6434455" y="702945"/>
            <a:ext cx="3232785" cy="57810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19375" y="-3085981"/>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a:off x="10668003" y="5622610"/>
            <a:ext cx="4686300" cy="4686300"/>
          </a:xfrm>
          <a:prstGeom prst="ellipse">
            <a:avLst/>
          </a:prstGeom>
          <a:solidFill>
            <a:srgbClr val="63B7AF"/>
          </a:solidFill>
          <a:ln>
            <a:noFill/>
          </a:ln>
          <a:effectLst>
            <a:outerShdw blurRad="622300"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p:nvPr/>
        </p:nvSpPr>
        <p:spPr>
          <a:xfrm>
            <a:off x="11504854" y="125156"/>
            <a:ext cx="459044" cy="459044"/>
          </a:xfrm>
          <a:prstGeom prst="ellipse">
            <a:avLst/>
          </a:prstGeom>
          <a:solidFill>
            <a:srgbClr val="EE8572">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276225" y="6625341"/>
            <a:ext cx="795953" cy="795953"/>
          </a:xfrm>
          <a:prstGeom prst="ellipse">
            <a:avLst/>
          </a:prstGeom>
          <a:solidFill>
            <a:srgbClr val="EE8572">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椭圆 23"/>
          <p:cNvSpPr/>
          <p:nvPr/>
        </p:nvSpPr>
        <p:spPr>
          <a:xfrm>
            <a:off x="4332300" y="256418"/>
            <a:ext cx="94443" cy="94443"/>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983761" y="-192037"/>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a:off x="10438481" y="6625341"/>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3" name="图片 2" descr="8"/>
          <p:cNvPicPr>
            <a:picLocks noChangeAspect="1"/>
          </p:cNvPicPr>
          <p:nvPr/>
        </p:nvPicPr>
        <p:blipFill>
          <a:blip r:embed="rId1"/>
          <a:stretch>
            <a:fillRect/>
          </a:stretch>
        </p:blipFill>
        <p:spPr>
          <a:xfrm>
            <a:off x="6744335" y="445770"/>
            <a:ext cx="3336290" cy="5966460"/>
          </a:xfrm>
          <a:prstGeom prst="rect">
            <a:avLst/>
          </a:prstGeom>
        </p:spPr>
      </p:pic>
      <p:pic>
        <p:nvPicPr>
          <p:cNvPr id="5" name="图片 4" descr="12"/>
          <p:cNvPicPr>
            <a:picLocks noChangeAspect="1"/>
          </p:cNvPicPr>
          <p:nvPr/>
        </p:nvPicPr>
        <p:blipFill>
          <a:blip r:embed="rId2"/>
          <a:stretch>
            <a:fillRect/>
          </a:stretch>
        </p:blipFill>
        <p:spPr>
          <a:xfrm>
            <a:off x="2066925" y="445770"/>
            <a:ext cx="3348990" cy="59658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19375" y="-3085981"/>
            <a:ext cx="4686300" cy="4686300"/>
          </a:xfrm>
          <a:prstGeom prst="ellipse">
            <a:avLst/>
          </a:prstGeom>
          <a:solidFill>
            <a:srgbClr val="63B7AF"/>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椭圆 3"/>
          <p:cNvSpPr/>
          <p:nvPr/>
        </p:nvSpPr>
        <p:spPr>
          <a:xfrm>
            <a:off x="10668003" y="5622610"/>
            <a:ext cx="4686300" cy="4686300"/>
          </a:xfrm>
          <a:prstGeom prst="ellipse">
            <a:avLst/>
          </a:prstGeom>
          <a:solidFill>
            <a:srgbClr val="63B7AF"/>
          </a:solidFill>
          <a:ln>
            <a:noFill/>
          </a:ln>
          <a:effectLst>
            <a:outerShdw blurRad="622300"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p:nvPr/>
        </p:nvSpPr>
        <p:spPr>
          <a:xfrm>
            <a:off x="11504854" y="125156"/>
            <a:ext cx="459044" cy="459044"/>
          </a:xfrm>
          <a:prstGeom prst="ellipse">
            <a:avLst/>
          </a:prstGeom>
          <a:solidFill>
            <a:srgbClr val="EE8572">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276225" y="6625341"/>
            <a:ext cx="795953" cy="795953"/>
          </a:xfrm>
          <a:prstGeom prst="ellipse">
            <a:avLst/>
          </a:prstGeom>
          <a:solidFill>
            <a:srgbClr val="EE8572">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椭圆 23"/>
          <p:cNvSpPr/>
          <p:nvPr/>
        </p:nvSpPr>
        <p:spPr>
          <a:xfrm>
            <a:off x="4332300" y="256418"/>
            <a:ext cx="94443" cy="94443"/>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1983761" y="-192037"/>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a:off x="10438481" y="6625341"/>
            <a:ext cx="459044" cy="459044"/>
          </a:xfrm>
          <a:prstGeom prst="ellipse">
            <a:avLst/>
          </a:prstGeom>
          <a:solidFill>
            <a:srgbClr val="D4F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pic>
        <p:nvPicPr>
          <p:cNvPr id="3" name="图片 2" descr="10"/>
          <p:cNvPicPr>
            <a:picLocks noChangeAspect="1"/>
          </p:cNvPicPr>
          <p:nvPr/>
        </p:nvPicPr>
        <p:blipFill>
          <a:blip r:embed="rId1"/>
          <a:stretch>
            <a:fillRect/>
          </a:stretch>
        </p:blipFill>
        <p:spPr>
          <a:xfrm>
            <a:off x="2198370" y="456565"/>
            <a:ext cx="3337560" cy="5944870"/>
          </a:xfrm>
          <a:prstGeom prst="rect">
            <a:avLst/>
          </a:prstGeom>
        </p:spPr>
      </p:pic>
      <p:pic>
        <p:nvPicPr>
          <p:cNvPr id="5" name="图片 4" descr="11"/>
          <p:cNvPicPr>
            <a:picLocks noChangeAspect="1"/>
          </p:cNvPicPr>
          <p:nvPr/>
        </p:nvPicPr>
        <p:blipFill>
          <a:blip r:embed="rId2"/>
          <a:stretch>
            <a:fillRect/>
          </a:stretch>
        </p:blipFill>
        <p:spPr>
          <a:xfrm>
            <a:off x="6588125" y="456565"/>
            <a:ext cx="3336925" cy="594423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ISLIDE.ICON" val="#408212;#408212;#408270;#408253;#408271;#408171;#408171;"/>
</p:tagLst>
</file>

<file path=ppt/tags/tag10.xml><?xml version="1.0" encoding="utf-8"?>
<p:tagLst xmlns:p="http://schemas.openxmlformats.org/presentationml/2006/main">
  <p:tag name="ISLIDE.ICON" val="#407184;#405328;#405328;"/>
</p:tagLst>
</file>

<file path=ppt/tags/tag11.xml><?xml version="1.0" encoding="utf-8"?>
<p:tagLst xmlns:p="http://schemas.openxmlformats.org/presentationml/2006/main">
  <p:tag name="ISLIDE.ICON" val="#407184;#405328;#405328;"/>
</p:tagLst>
</file>

<file path=ppt/tags/tag12.xml><?xml version="1.0" encoding="utf-8"?>
<p:tagLst xmlns:p="http://schemas.openxmlformats.org/presentationml/2006/main">
  <p:tag name="ISLIDE.ICON" val="#407184;#405328;#405328;"/>
</p:tagLst>
</file>

<file path=ppt/tags/tag13.xml><?xml version="1.0" encoding="utf-8"?>
<p:tagLst xmlns:p="http://schemas.openxmlformats.org/presentationml/2006/main">
  <p:tag name="ISLIDE.ICON" val="#407184;#405328;#405328;"/>
</p:tagLst>
</file>

<file path=ppt/tags/tag14.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KSO_WPP_MARK_KEY" val="b92faa8a-eac3-4a38-91d3-a942ced1b06a"/>
  <p:tag name="COMMONDATA" val="eyJjb3VudCI6NiwiaGRpZCI6IjM1MTc3OThmOWUyNWUzNDcyODE0NjU1NGYwYjFiNmY4IiwidXNlckNvdW50Ijo2fQ=="/>
</p:tagLst>
</file>

<file path=ppt/tags/tag2.xml><?xml version="1.0" encoding="utf-8"?>
<p:tagLst xmlns:p="http://schemas.openxmlformats.org/presentationml/2006/main">
  <p:tag name="TIMING" val="|0.6|0.8|0.8|0.6"/>
  <p:tag name="ISLIDE.VECTOR" val="#418765;#418780;#418780;#379137;#379133;"/>
</p:tagLst>
</file>

<file path=ppt/tags/tag3.xml><?xml version="1.0" encoding="utf-8"?>
<p:tagLst xmlns:p="http://schemas.openxmlformats.org/presentationml/2006/main">
  <p:tag name="TIMING" val="|0.6|0.8|0.8|0.6"/>
  <p:tag name="ISLIDE.VECTOR" val="#418765;#418780;#418780;#379137;#379133;"/>
</p:tagLst>
</file>

<file path=ppt/tags/tag4.xml><?xml version="1.0" encoding="utf-8"?>
<p:tagLst xmlns:p="http://schemas.openxmlformats.org/presentationml/2006/main">
  <p:tag name="TIMING" val="|0.6|0.8|0.8|0.6"/>
  <p:tag name="ISLIDE.VECTOR" val="#418765;#418780;#418780;#379137;#379133;"/>
</p:tagLst>
</file>

<file path=ppt/tags/tag5.xml><?xml version="1.0" encoding="utf-8"?>
<p:tagLst xmlns:p="http://schemas.openxmlformats.org/presentationml/2006/main">
  <p:tag name="TIMING" val="|0.3|0.5|0.4|0.6|0.5|0.7|0.7"/>
</p:tagLst>
</file>

<file path=ppt/tags/tag6.xml><?xml version="1.0" encoding="utf-8"?>
<p:tagLst xmlns:p="http://schemas.openxmlformats.org/presentationml/2006/main">
  <p:tag name="TIMING" val="|0.3|0.5|0.4|0.6|0.5|0.7|0.7"/>
</p:tagLst>
</file>

<file path=ppt/tags/tag7.xml><?xml version="1.0" encoding="utf-8"?>
<p:tagLst xmlns:p="http://schemas.openxmlformats.org/presentationml/2006/main">
  <p:tag name="TIMING" val="|0.3|0.5|0.4|0.6|0.5|0.7|0.7"/>
</p:tagLst>
</file>

<file path=ppt/tags/tag8.xml><?xml version="1.0" encoding="utf-8"?>
<p:tagLst xmlns:p="http://schemas.openxmlformats.org/presentationml/2006/main">
  <p:tag name="ISLIDE.VECTOR" val="d535bf7b-9053-4ade-a0cc-e29ae3a70936"/>
</p:tagLst>
</file>

<file path=ppt/tags/tag9.xml><?xml version="1.0" encoding="utf-8"?>
<p:tagLst xmlns:p="http://schemas.openxmlformats.org/presentationml/2006/main">
  <p:tag name="ISLIDE.VECTOR" val="#30858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2qpyufs">
      <a:majorFont>
        <a:latin typeface="等线"/>
        <a:ea typeface="黑体"/>
        <a:cs typeface=""/>
      </a:majorFont>
      <a:minorFont>
        <a:latin typeface="等线"/>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2qpyufs">
      <a:majorFont>
        <a:latin typeface="等线"/>
        <a:ea typeface="黑体"/>
        <a:cs typeface=""/>
      </a:majorFont>
      <a:minorFont>
        <a:latin typeface="等线"/>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WPS 演示</Application>
  <PresentationFormat>宽屏</PresentationFormat>
  <Paragraphs>81</Paragraphs>
  <Slides>17</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宋体</vt:lpstr>
      <vt:lpstr>Wingdings</vt:lpstr>
      <vt:lpstr>Wingdings</vt:lpstr>
      <vt:lpstr>等线</vt:lpstr>
      <vt:lpstr>黑体</vt:lpstr>
      <vt:lpstr>微软雅黑</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沅沅的橘子</dc:creator>
  <cp:lastModifiedBy>诗和远方</cp:lastModifiedBy>
  <cp:revision>7</cp:revision>
  <dcterms:created xsi:type="dcterms:W3CDTF">2020-07-30T06:09:00Z</dcterms:created>
  <dcterms:modified xsi:type="dcterms:W3CDTF">2022-07-02T06:00:41Z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KSOTemplateUUID">
    <vt:lpwstr>v1.0_mb_MBzbp2+woS6zTNjDxIOf3Q==</vt:lpwstr>
  </property>
  <property fmtid="{D5CDD505-2E9C-101B-9397-08002B2CF9AE}" pid="4" name="ICV">
    <vt:lpwstr>165257573B154B698E1285ABA4F52DA9</vt:lpwstr>
  </property>
</Properties>
</file>