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71" r:id="rId6"/>
    <p:sldId id="273" r:id="rId7"/>
    <p:sldId id="272" r:id="rId8"/>
    <p:sldId id="274" r:id="rId9"/>
    <p:sldId id="275" r:id="rId10"/>
    <p:sldId id="259" r:id="rId11"/>
    <p:sldId id="262" r:id="rId12"/>
    <p:sldId id="265" r:id="rId13"/>
    <p:sldId id="261" r:id="rId14"/>
    <p:sldId id="257" r:id="rId15"/>
    <p:sldId id="267" r:id="rId16"/>
    <p:sldId id="260" r:id="rId17"/>
    <p:sldId id="264" r:id="rId18"/>
    <p:sldId id="256" r:id="rId19"/>
    <p:sldId id="258" r:id="rId20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71"/>
            <p14:sldId id="273"/>
            <p14:sldId id="272"/>
            <p14:sldId id="274"/>
            <p14:sldId id="275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68" y="2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24" name="Gewinkelte Verbindung 23"/>
          <p:cNvCxnSpPr>
            <a:stCxn id="17" idx="3"/>
          </p:cNvCxnSpPr>
          <p:nvPr/>
        </p:nvCxnSpPr>
        <p:spPr>
          <a:xfrm>
            <a:off x="2468921" y="1713878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8393" y="1552259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7E138DD-CA36-492F-BC62-5946AA67744D}"/>
              </a:ext>
            </a:extLst>
          </p:cNvPr>
          <p:cNvGrpSpPr/>
          <p:nvPr/>
        </p:nvGrpSpPr>
        <p:grpSpPr>
          <a:xfrm>
            <a:off x="4768632" y="1856101"/>
            <a:ext cx="445636" cy="673508"/>
            <a:chOff x="349032" y="641385"/>
            <a:chExt cx="445636" cy="673508"/>
          </a:xfrm>
        </p:grpSpPr>
        <p:sp>
          <p:nvSpPr>
            <p:cNvPr id="30" name="Freeform 390">
              <a:extLst>
                <a:ext uri="{FF2B5EF4-FFF2-40B4-BE49-F238E27FC236}">
                  <a16:creationId xmlns:a16="http://schemas.microsoft.com/office/drawing/2014/main" id="{8C3C48EB-CB6E-4DD9-A54C-F29F165BE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E764ACB-9C61-4033-A93F-3BDDE8FFEF39}"/>
                </a:ext>
              </a:extLst>
            </p:cNvPr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4FF5CD8-72BC-47E0-BB40-BD6605CBD0B6}"/>
              </a:ext>
            </a:extLst>
          </p:cNvPr>
          <p:cNvGrpSpPr/>
          <p:nvPr/>
        </p:nvGrpSpPr>
        <p:grpSpPr>
          <a:xfrm>
            <a:off x="7259234" y="1856101"/>
            <a:ext cx="654025" cy="826878"/>
            <a:chOff x="244838" y="641385"/>
            <a:chExt cx="654025" cy="826878"/>
          </a:xfrm>
        </p:grpSpPr>
        <p:sp>
          <p:nvSpPr>
            <p:cNvPr id="35" name="Freeform 390">
              <a:extLst>
                <a:ext uri="{FF2B5EF4-FFF2-40B4-BE49-F238E27FC236}">
                  <a16:creationId xmlns:a16="http://schemas.microsoft.com/office/drawing/2014/main" id="{5CA765ED-5EE9-499C-A0E8-89D83C4C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EC63AD9-36F9-4D51-9D72-3C3C8E8800D5}"/>
                </a:ext>
              </a:extLst>
            </p:cNvPr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5E198C1-0D03-4316-97D9-E060FA974B0A}"/>
              </a:ext>
            </a:extLst>
          </p:cNvPr>
          <p:cNvGrpSpPr/>
          <p:nvPr/>
        </p:nvGrpSpPr>
        <p:grpSpPr>
          <a:xfrm>
            <a:off x="7394686" y="3572584"/>
            <a:ext cx="383118" cy="796618"/>
            <a:chOff x="380291" y="641385"/>
            <a:chExt cx="383118" cy="796618"/>
          </a:xfrm>
        </p:grpSpPr>
        <p:sp>
          <p:nvSpPr>
            <p:cNvPr id="39" name="Freeform 390">
              <a:extLst>
                <a:ext uri="{FF2B5EF4-FFF2-40B4-BE49-F238E27FC236}">
                  <a16:creationId xmlns:a16="http://schemas.microsoft.com/office/drawing/2014/main" id="{3EA3C93F-E1E7-4028-AF50-AFDEE054E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73109C73-EDF4-45F2-AAEF-EFFE88FC2261}"/>
                </a:ext>
              </a:extLst>
            </p:cNvPr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FAC13EB6-1045-4C2B-BC02-B86822B1EAF9}"/>
              </a:ext>
            </a:extLst>
          </p:cNvPr>
          <p:cNvSpPr txBox="1"/>
          <p:nvPr/>
        </p:nvSpPr>
        <p:spPr>
          <a:xfrm>
            <a:off x="5550244" y="2033392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EED0C29-E9BA-4348-A2BC-BA724B4F0D8C}"/>
              </a:ext>
            </a:extLst>
          </p:cNvPr>
          <p:cNvSpPr txBox="1"/>
          <p:nvPr/>
        </p:nvSpPr>
        <p:spPr>
          <a:xfrm>
            <a:off x="5353074" y="2572415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A797B4-1A86-43FC-8639-98F3134A24FA}"/>
              </a:ext>
            </a:extLst>
          </p:cNvPr>
          <p:cNvSpPr txBox="1"/>
          <p:nvPr/>
        </p:nvSpPr>
        <p:spPr>
          <a:xfrm>
            <a:off x="5684097" y="3234547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D7B4E4-8490-4703-95BE-57F333FFC8D1}"/>
              </a:ext>
            </a:extLst>
          </p:cNvPr>
          <p:cNvSpPr txBox="1"/>
          <p:nvPr/>
        </p:nvSpPr>
        <p:spPr>
          <a:xfrm>
            <a:off x="5455672" y="3811431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10F5CBC-FBCD-4495-B70E-1AEB26846D6B}"/>
              </a:ext>
            </a:extLst>
          </p:cNvPr>
          <p:cNvCxnSpPr>
            <a:endCxn id="41" idx="1"/>
          </p:cNvCxnSpPr>
          <p:nvPr/>
        </p:nvCxnSpPr>
        <p:spPr>
          <a:xfrm>
            <a:off x="5276065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E5E6605-7F88-4BEE-8B5D-DA8CCE964D94}"/>
              </a:ext>
            </a:extLst>
          </p:cNvPr>
          <p:cNvCxnSpPr>
            <a:stCxn id="41" idx="3"/>
          </p:cNvCxnSpPr>
          <p:nvPr/>
        </p:nvCxnSpPr>
        <p:spPr>
          <a:xfrm>
            <a:off x="7022369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25">
            <a:extLst>
              <a:ext uri="{FF2B5EF4-FFF2-40B4-BE49-F238E27FC236}">
                <a16:creationId xmlns:a16="http://schemas.microsoft.com/office/drawing/2014/main" id="{03B2C230-4D64-47B6-A9D3-8B72E0182003}"/>
              </a:ext>
            </a:extLst>
          </p:cNvPr>
          <p:cNvCxnSpPr>
            <a:stCxn id="43" idx="1"/>
            <a:endCxn id="32" idx="2"/>
          </p:cNvCxnSpPr>
          <p:nvPr/>
        </p:nvCxnSpPr>
        <p:spPr>
          <a:xfrm rot="10800000">
            <a:off x="4991451" y="2529610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524AAED-FF73-49C5-9C76-7287B6B8BCAA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6286306" y="2891339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41F3ACF-991A-421D-828D-565A526D18EC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6286309" y="3430361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A7689A3-459E-4F7F-817E-3F0CB7A130D0}"/>
              </a:ext>
            </a:extLst>
          </p:cNvPr>
          <p:cNvCxnSpPr>
            <a:endCxn id="44" idx="3"/>
          </p:cNvCxnSpPr>
          <p:nvPr/>
        </p:nvCxnSpPr>
        <p:spPr>
          <a:xfrm flipH="1">
            <a:off x="7116952" y="3970893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36">
            <a:extLst>
              <a:ext uri="{FF2B5EF4-FFF2-40B4-BE49-F238E27FC236}">
                <a16:creationId xmlns:a16="http://schemas.microsoft.com/office/drawing/2014/main" id="{C5881A37-F79E-425B-A24E-3D25B14E5469}"/>
              </a:ext>
            </a:extLst>
          </p:cNvPr>
          <p:cNvCxnSpPr>
            <a:stCxn id="36" idx="2"/>
            <a:endCxn id="42" idx="3"/>
          </p:cNvCxnSpPr>
          <p:nvPr/>
        </p:nvCxnSpPr>
        <p:spPr>
          <a:xfrm rot="5400000">
            <a:off x="7378443" y="2524073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07AF632-69AB-4549-8AD5-C629AD7C8E79}"/>
              </a:ext>
            </a:extLst>
          </p:cNvPr>
          <p:cNvSpPr txBox="1"/>
          <p:nvPr/>
        </p:nvSpPr>
        <p:spPr>
          <a:xfrm>
            <a:off x="5178350" y="3172991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54" name="Gewinkelte Verbindung 23">
            <a:extLst>
              <a:ext uri="{FF2B5EF4-FFF2-40B4-BE49-F238E27FC236}">
                <a16:creationId xmlns:a16="http://schemas.microsoft.com/office/drawing/2014/main" id="{19589BEB-EE95-4F03-951E-6FB6749F36BC}"/>
              </a:ext>
            </a:extLst>
          </p:cNvPr>
          <p:cNvCxnSpPr>
            <a:stCxn id="43" idx="3"/>
          </p:cNvCxnSpPr>
          <p:nvPr/>
        </p:nvCxnSpPr>
        <p:spPr>
          <a:xfrm>
            <a:off x="6888521" y="3332454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155FDE48-E0D7-4D7C-A4C6-4F8E7A6E7518}"/>
              </a:ext>
            </a:extLst>
          </p:cNvPr>
          <p:cNvSpPr txBox="1"/>
          <p:nvPr/>
        </p:nvSpPr>
        <p:spPr>
          <a:xfrm>
            <a:off x="7097993" y="3170835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ADB5F0C-FF30-4A1C-9E87-FA5EE77C9A78}"/>
              </a:ext>
            </a:extLst>
          </p:cNvPr>
          <p:cNvSpPr txBox="1"/>
          <p:nvPr/>
        </p:nvSpPr>
        <p:spPr>
          <a:xfrm>
            <a:off x="5556660" y="2302903"/>
            <a:ext cx="1459301" cy="1958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Part Decomposition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745DEA0-0195-4BF2-9B20-F267315D7F7F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6286307" y="2229206"/>
            <a:ext cx="4" cy="73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A45D524-CD32-45D1-A464-CCC6B53F7AB7}"/>
              </a:ext>
            </a:extLst>
          </p:cNvPr>
          <p:cNvCxnSpPr>
            <a:cxnSpLocks/>
            <a:stCxn id="56" idx="2"/>
            <a:endCxn id="42" idx="0"/>
          </p:cNvCxnSpPr>
          <p:nvPr/>
        </p:nvCxnSpPr>
        <p:spPr>
          <a:xfrm flipH="1">
            <a:off x="6286306" y="2498717"/>
            <a:ext cx="5" cy="736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7A2681-3883-4133-8015-8733E86B0E93}"/>
              </a:ext>
            </a:extLst>
          </p:cNvPr>
          <p:cNvSpPr/>
          <p:nvPr/>
        </p:nvSpPr>
        <p:spPr>
          <a:xfrm>
            <a:off x="4855151" y="3317153"/>
            <a:ext cx="1164649" cy="35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Quantity</a:t>
            </a:r>
            <a:r>
              <a:rPr lang="de-DE" dirty="0"/>
              <a:t> vol.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C98C0CD-B1D8-4936-81A7-5849F77E5390}"/>
              </a:ext>
            </a:extLst>
          </p:cNvPr>
          <p:cNvSpPr/>
          <p:nvPr/>
        </p:nvSpPr>
        <p:spPr>
          <a:xfrm>
            <a:off x="4855150" y="3893307"/>
            <a:ext cx="1164650" cy="35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Quantity</a:t>
            </a:r>
            <a:r>
              <a:rPr lang="de-DE" dirty="0"/>
              <a:t> vol.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57A908E-4F4D-4EDA-B360-98D7BCAFDD7C}"/>
              </a:ext>
            </a:extLst>
          </p:cNvPr>
          <p:cNvSpPr/>
          <p:nvPr/>
        </p:nvSpPr>
        <p:spPr>
          <a:xfrm>
            <a:off x="1059180" y="311900"/>
            <a:ext cx="3322319" cy="137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dirty="0"/>
              <a:t>Grundplatte (Blech) bereitstellen + 5% </a:t>
            </a:r>
          </a:p>
          <a:p>
            <a:pPr marL="342900" indent="-342900" algn="ctr">
              <a:buAutoNum type="arabicPeriod"/>
            </a:pPr>
            <a:r>
              <a:rPr lang="de-DE" dirty="0"/>
              <a:t>Laserschneiden (Kontur + Bohrungen)</a:t>
            </a:r>
          </a:p>
          <a:p>
            <a:pPr marL="342900" indent="-342900" algn="ctr">
              <a:buAutoNum type="arabicPeriod"/>
            </a:pPr>
            <a:r>
              <a:rPr lang="de-DE" dirty="0"/>
              <a:t>Druckprozess</a:t>
            </a:r>
          </a:p>
          <a:p>
            <a:pPr marL="342900" indent="-342900" algn="ctr">
              <a:buAutoNum type="arabicPeriod"/>
            </a:pPr>
            <a:r>
              <a:rPr lang="de-DE" dirty="0"/>
              <a:t>Fräsen (inkl. Bohrung)</a:t>
            </a:r>
          </a:p>
          <a:p>
            <a:pPr marL="342900" indent="-342900" algn="ctr">
              <a:buAutoNum type="arabicPeriod"/>
            </a:pPr>
            <a:r>
              <a:rPr lang="de-DE" dirty="0"/>
              <a:t>Oberflächen finish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F102469-7C14-46EE-B92E-2F3C83C2C098}"/>
              </a:ext>
            </a:extLst>
          </p:cNvPr>
          <p:cNvSpPr/>
          <p:nvPr/>
        </p:nvSpPr>
        <p:spPr>
          <a:xfrm>
            <a:off x="4785362" y="322419"/>
            <a:ext cx="2635309" cy="137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dirty="0"/>
              <a:t>Grundmaterial (Halbzeug) bereitstellen + 5% </a:t>
            </a:r>
          </a:p>
          <a:p>
            <a:pPr marL="342900" indent="-342900" algn="ctr">
              <a:buAutoNum type="arabicPeriod"/>
            </a:pPr>
            <a:r>
              <a:rPr lang="de-DE" dirty="0"/>
              <a:t>Fräsen (inkl. Bohrung)</a:t>
            </a:r>
          </a:p>
          <a:p>
            <a:pPr marL="342900" indent="-342900" algn="ctr">
              <a:buAutoNum type="arabicPeriod"/>
            </a:pPr>
            <a:r>
              <a:rPr lang="de-DE" dirty="0"/>
              <a:t>Oberflächen finish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E1D4A5F-A36A-49DB-9CD8-0280CA02330C}"/>
              </a:ext>
            </a:extLst>
          </p:cNvPr>
          <p:cNvSpPr/>
          <p:nvPr/>
        </p:nvSpPr>
        <p:spPr>
          <a:xfrm>
            <a:off x="2377442" y="1627241"/>
            <a:ext cx="4213858" cy="159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dirty="0"/>
              <a:t>Blech</a:t>
            </a:r>
          </a:p>
          <a:p>
            <a:pPr marL="342900" indent="-342900" algn="ctr">
              <a:buAutoNum type="arabicPeriod"/>
            </a:pPr>
            <a:r>
              <a:rPr lang="de-DE" dirty="0"/>
              <a:t>Halbzeug</a:t>
            </a:r>
          </a:p>
          <a:p>
            <a:pPr marL="342900" indent="-342900" algn="ctr">
              <a:buAutoNum type="arabicPeriod"/>
            </a:pPr>
            <a:r>
              <a:rPr lang="de-DE" dirty="0"/>
              <a:t>Fräsmaschine</a:t>
            </a:r>
          </a:p>
          <a:p>
            <a:pPr marL="699516" lvl="1" indent="-342900" algn="ctr">
              <a:buAutoNum type="arabicPeriod"/>
            </a:pPr>
            <a:r>
              <a:rPr lang="de-DE" dirty="0" err="1"/>
              <a:t>Skill</a:t>
            </a:r>
            <a:r>
              <a:rPr lang="de-DE" dirty="0"/>
              <a:t> 1 Grob</a:t>
            </a:r>
          </a:p>
          <a:p>
            <a:pPr marL="699516" lvl="1" indent="-342900" algn="ctr">
              <a:buAutoNum type="arabicPeriod"/>
            </a:pPr>
            <a:r>
              <a:rPr lang="de-DE" dirty="0" err="1"/>
              <a:t>Skill</a:t>
            </a:r>
            <a:r>
              <a:rPr lang="de-DE" dirty="0"/>
              <a:t> 2 Fein</a:t>
            </a:r>
          </a:p>
          <a:p>
            <a:pPr marL="342900" indent="-342900" algn="ctr">
              <a:buAutoNum type="arabicPeriod"/>
            </a:pPr>
            <a:r>
              <a:rPr lang="de-DE" dirty="0"/>
              <a:t>Laserschneidmaschine</a:t>
            </a:r>
          </a:p>
          <a:p>
            <a:pPr marL="342900" indent="-342900" algn="ctr">
              <a:buAutoNum type="arabicPeriod"/>
            </a:pPr>
            <a:r>
              <a:rPr lang="de-DE" dirty="0" err="1"/>
              <a:t>LMWD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1435</Words>
  <Application>Microsoft Office PowerPoint</Application>
  <PresentationFormat>Bildschirmpräsentation (16:10)</PresentationFormat>
  <Paragraphs>439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Colin Reiff</cp:lastModifiedBy>
  <cp:revision>400</cp:revision>
  <dcterms:created xsi:type="dcterms:W3CDTF">2020-11-03T07:50:36Z</dcterms:created>
  <dcterms:modified xsi:type="dcterms:W3CDTF">2021-03-18T13:05:41Z</dcterms:modified>
</cp:coreProperties>
</file>