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2" r:id="rId4"/>
    <p:sldId id="265" r:id="rId5"/>
    <p:sldId id="261" r:id="rId6"/>
    <p:sldId id="257" r:id="rId7"/>
    <p:sldId id="267" r:id="rId8"/>
    <p:sldId id="268" r:id="rId9"/>
    <p:sldId id="260" r:id="rId10"/>
    <p:sldId id="264" r:id="rId11"/>
    <p:sldId id="256" r:id="rId12"/>
    <p:sldId id="258" r:id="rId13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59"/>
            <p14:sldId id="262"/>
            <p14:sldId id="265"/>
            <p14:sldId id="261"/>
            <p14:sldId id="257"/>
            <p14:sldId id="267"/>
            <p14:sldId id="268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738" y="1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Modeling of virtual twins of the </a:t>
            </a:r>
            <a:r>
              <a:rPr lang="en-US" b="1" dirty="0" smtClean="0"/>
              <a:t>resources</a:t>
            </a:r>
            <a:r>
              <a:rPr lang="en-US" dirty="0" smtClean="0"/>
              <a:t> and </a:t>
            </a:r>
            <a:r>
              <a:rPr lang="en-US" b="1" dirty="0" smtClean="0"/>
              <a:t>parts </a:t>
            </a:r>
            <a:r>
              <a:rPr lang="en-US" dirty="0" smtClean="0"/>
              <a:t>(in the form of possible manufacturing process steps).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altLang="de-DE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in the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0, 1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comparative value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de-DE" sz="1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</a:t>
            </a:r>
            <a:r>
              <a:rPr lang="en-US" altLang="de-D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Manufacturing</a:t>
              </a:r>
              <a:br>
                <a:rPr lang="en-US" dirty="0" smtClean="0"/>
              </a:br>
              <a:r>
                <a:rPr lang="en-US" dirty="0" smtClean="0"/>
                <a:t>Expert</a:t>
              </a:r>
              <a:endParaRPr lang="en-US" dirty="0"/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Service Provider</a:t>
              </a:r>
              <a:endParaRPr lang="en-US" dirty="0"/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 smtClean="0"/>
              <a:t>Multi Criteria Decision Analysis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Manufacturing </a:t>
            </a:r>
            <a:r>
              <a:rPr lang="en-US" dirty="0"/>
              <a:t>Process </a:t>
            </a:r>
            <a:r>
              <a:rPr lang="en-US" dirty="0" smtClean="0"/>
              <a:t>Steps with </a:t>
            </a:r>
            <a:r>
              <a:rPr lang="en-US" dirty="0"/>
              <a:t>the defined Constraints and has the “best” evaluation criteria (price, time, CO2-e, </a:t>
            </a:r>
            <a:r>
              <a:rPr lang="en-US" dirty="0" smtClean="0"/>
              <a:t>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“&lt;":</a:t>
            </a: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fulfilled 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-----| 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|------PMPS3-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RS1, RS3, RS4], [RS6, RS7, RS9], [RS8, RS10, RS5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 lvl="2"/>
            <a:endParaRPr lang="de-DE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de-DE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permutation is a unique combination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Bildschirmpräsentation (16:10)</PresentationFormat>
  <Paragraphs>193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222</cp:revision>
  <dcterms:created xsi:type="dcterms:W3CDTF">2020-11-03T07:50:36Z</dcterms:created>
  <dcterms:modified xsi:type="dcterms:W3CDTF">2020-12-10T15:34:14Z</dcterms:modified>
</cp:coreProperties>
</file>