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4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0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2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8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1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6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9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6573-0F6A-409A-81A3-E5A359E080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7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94" y="0"/>
            <a:ext cx="9395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5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00" y="0"/>
            <a:ext cx="5372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1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078" y="0"/>
            <a:ext cx="7241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2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3</cp:revision>
  <dcterms:created xsi:type="dcterms:W3CDTF">2020-11-03T07:50:36Z</dcterms:created>
  <dcterms:modified xsi:type="dcterms:W3CDTF">2020-11-03T10:02:35Z</dcterms:modified>
</cp:coreProperties>
</file>