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119350" cy="213836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34000" y="3499560"/>
            <a:ext cx="12850560" cy="3450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560" cy="74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499920" y="20968200"/>
            <a:ext cx="8638920" cy="2490120"/>
          </a:xfrm>
          <a:prstGeom prst="roundRect">
            <a:avLst>
              <a:gd name="adj" fmla="val 16667"/>
            </a:avLst>
          </a:prstGeom>
          <a:solidFill>
            <a:srgbClr val="2b01f2"/>
          </a:solidFill>
          <a:ln w="12600">
            <a:solidFill>
              <a:srgbClr val="2b01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0"/>
            <a:ext cx="1156320" cy="21382920"/>
          </a:xfrm>
          <a:prstGeom prst="rect">
            <a:avLst/>
          </a:prstGeom>
          <a:solidFill>
            <a:srgbClr val="2b01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vert="vert270" rot="16200000">
            <a:noAutofit/>
          </a:bodyPr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8000" spc="-1" strike="noStrike">
                <a:solidFill>
                  <a:srgbClr val="ffffff"/>
                </a:solidFill>
                <a:latin typeface="Calibri"/>
                <a:ea typeface="DejaVu Sans"/>
              </a:rPr>
              <a:t>INFORMÁTICA Y COMUNICACIONES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8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280160" y="273240"/>
            <a:ext cx="113389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6000" spc="-1" strike="noStrike" u="sng">
                <a:solidFill>
                  <a:srgbClr val="2b01f2"/>
                </a:solidFill>
                <a:uFillTx/>
                <a:latin typeface="Calibri"/>
              </a:rPr>
              <a:t>Premios Campalanes 2021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371600" y="1329840"/>
            <a:ext cx="11064240" cy="18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1" lang="ca-ES" sz="4400" spc="-1" strike="noStrike">
                <a:solidFill>
                  <a:srgbClr val="2b01f2"/>
                </a:solidFill>
                <a:latin typeface="Calibri"/>
                <a:ea typeface="DejaVu Sans"/>
              </a:rPr>
              <a:t>Desarollo de un sistema automatizado con Jenkins para evaluar códigos a través de Sonarqube provenientes de Git.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364040" y="7498080"/>
            <a:ext cx="2842200" cy="90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CICLO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Administración de sistemas informáticos en 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AUTOR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Christian Manalo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Mark Santiago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TUTORES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Ainhoa Zaldua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Anna Marcilla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isx47328890/projecte-jenkins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Instagram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895560" y="21015360"/>
            <a:ext cx="809964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Institut Escola del Treball – Carrer Comte d’Urgell, 187, edifici 11 – 08036 Barcelona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364040" y="3452040"/>
            <a:ext cx="8785800" cy="29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IDEA INICIAL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El proyecto consistirá en el desarrollo de un sistema automatizado de entrega continua con Jenkins. El trabajo o "job" de Jenkins desplegará un repositorio Git en un servidor y dentro de este proceso habrá diferentes etapas o "stages" de la cual cogerá los diferentes códigos del repositorio y será evaluada a través de SonarQube para saber la calidad del código, el cual devolverá un feedback.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579560" y="7088760"/>
            <a:ext cx="10069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PROCESO DE ELABORACIÓN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Imagen 15" descr=""/>
          <p:cNvPicPr/>
          <p:nvPr/>
        </p:nvPicPr>
        <p:blipFill>
          <a:blip r:embed="rId1"/>
          <a:srcRect l="0" t="0" r="70327" b="0"/>
          <a:stretch/>
        </p:blipFill>
        <p:spPr>
          <a:xfrm>
            <a:off x="13015800" y="273240"/>
            <a:ext cx="2011680" cy="3266280"/>
          </a:xfrm>
          <a:prstGeom prst="rect">
            <a:avLst/>
          </a:prstGeom>
          <a:ln>
            <a:noFill/>
          </a:ln>
        </p:spPr>
      </p:pic>
      <p:pic>
        <p:nvPicPr>
          <p:cNvPr id="47" name="Imagen 19" descr=""/>
          <p:cNvPicPr/>
          <p:nvPr/>
        </p:nvPicPr>
        <p:blipFill>
          <a:blip r:embed="rId2"/>
          <a:stretch/>
        </p:blipFill>
        <p:spPr>
          <a:xfrm>
            <a:off x="3151080" y="13258800"/>
            <a:ext cx="323640" cy="299160"/>
          </a:xfrm>
          <a:prstGeom prst="rect">
            <a:avLst/>
          </a:prstGeom>
          <a:ln>
            <a:noFill/>
          </a:ln>
        </p:spPr>
      </p:pic>
      <p:pic>
        <p:nvPicPr>
          <p:cNvPr id="48" name="Imagen 20" descr=""/>
          <p:cNvPicPr/>
          <p:nvPr/>
        </p:nvPicPr>
        <p:blipFill>
          <a:blip r:embed="rId3"/>
          <a:stretch/>
        </p:blipFill>
        <p:spPr>
          <a:xfrm>
            <a:off x="3108960" y="14264640"/>
            <a:ext cx="358560" cy="358560"/>
          </a:xfrm>
          <a:prstGeom prst="rect">
            <a:avLst/>
          </a:prstGeom>
          <a:ln>
            <a:noFill/>
          </a:ln>
        </p:spPr>
      </p:pic>
      <p:sp>
        <p:nvSpPr>
          <p:cNvPr id="49" name="CustomShape 9"/>
          <p:cNvSpPr/>
          <p:nvPr/>
        </p:nvSpPr>
        <p:spPr>
          <a:xfrm>
            <a:off x="4555440" y="12193560"/>
            <a:ext cx="4630320" cy="52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4579560" y="7719120"/>
            <a:ext cx="9318960" cy="41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Una investigación en profundidad para averiguar qué es, cómo funciona y cómo instalar Jenkins, también tuvo que investigar la configuración e implementación con Sonarqube.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Las diferentes pruebas fueron realizadas por diferentes repositorios de prueba con códigos variables.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Toda la documentación fue hecha mientras se realizaba las diferentes pruebas.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El github contiene toda la documentación de la configuración e instalación de todo el sitema.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10557360" y="4572000"/>
            <a:ext cx="4073040" cy="131112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4663440" y="12801600"/>
            <a:ext cx="9235440" cy="484740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sp>
        <p:nvSpPr>
          <p:cNvPr id="54" name="TextShape 12"/>
          <p:cNvSpPr txBox="1"/>
          <p:nvPr/>
        </p:nvSpPr>
        <p:spPr>
          <a:xfrm>
            <a:off x="4663440" y="18613440"/>
            <a:ext cx="9235440" cy="4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Conclusión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TextShape 13"/>
          <p:cNvSpPr txBox="1"/>
          <p:nvPr/>
        </p:nvSpPr>
        <p:spPr>
          <a:xfrm>
            <a:off x="4572000" y="19202400"/>
            <a:ext cx="932688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Gracias a este proyecto facilitará el trabajo de aquellas personas que tiene que pasar horas corrigiendo un programa, con un solo botón podrá ver el resultado de evalluación de cada código.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2018-03-11T08:16:25Z</dcterms:created>
  <dc:creator>AdminComsol</dc:creator>
  <dc:description/>
  <dc:language>en-US</dc:language>
  <cp:lastModifiedBy/>
  <dcterms:modified xsi:type="dcterms:W3CDTF">2021-05-13T20:10:40Z</dcterms:modified>
  <cp:revision>35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