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6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5119350" cy="2138362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55640" y="853200"/>
            <a:ext cx="13606920" cy="357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755640" y="5003640"/>
            <a:ext cx="1360692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755640" y="11481480"/>
            <a:ext cx="1360692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55640" y="853200"/>
            <a:ext cx="13606920" cy="357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55640" y="5003640"/>
            <a:ext cx="663984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7727760" y="5003640"/>
            <a:ext cx="663984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755640" y="11481480"/>
            <a:ext cx="663984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7727760" y="11481480"/>
            <a:ext cx="663984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55640" y="853200"/>
            <a:ext cx="13606920" cy="357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55640" y="5003640"/>
            <a:ext cx="438120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356440" y="5003640"/>
            <a:ext cx="438120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9956880" y="5003640"/>
            <a:ext cx="438120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55640" y="11481480"/>
            <a:ext cx="438120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5356440" y="11481480"/>
            <a:ext cx="438120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9956880" y="11481480"/>
            <a:ext cx="438120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55640" y="853200"/>
            <a:ext cx="13606920" cy="357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755640" y="5003640"/>
            <a:ext cx="13606920" cy="1240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55640" y="853200"/>
            <a:ext cx="13606920" cy="357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755640" y="5003640"/>
            <a:ext cx="13606920" cy="1240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55640" y="853200"/>
            <a:ext cx="13606920" cy="357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55640" y="5003640"/>
            <a:ext cx="6639840" cy="1240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7727760" y="5003640"/>
            <a:ext cx="6639840" cy="1240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55640" y="853200"/>
            <a:ext cx="13606920" cy="357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755640" y="853200"/>
            <a:ext cx="13606920" cy="1655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55640" y="853200"/>
            <a:ext cx="13606920" cy="357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55640" y="5003640"/>
            <a:ext cx="663984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7727760" y="5003640"/>
            <a:ext cx="6639840" cy="1240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755640" y="11481480"/>
            <a:ext cx="663984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55640" y="853200"/>
            <a:ext cx="13606920" cy="357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755640" y="5003640"/>
            <a:ext cx="6639840" cy="1240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7727760" y="5003640"/>
            <a:ext cx="663984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7727760" y="11481480"/>
            <a:ext cx="663984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55640" y="853200"/>
            <a:ext cx="13606920" cy="357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755640" y="5003640"/>
            <a:ext cx="663984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7727760" y="5003640"/>
            <a:ext cx="663984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755640" y="11481480"/>
            <a:ext cx="1360692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3499920" y="20968200"/>
            <a:ext cx="8638200" cy="2489400"/>
          </a:xfrm>
          <a:prstGeom prst="roundRect">
            <a:avLst>
              <a:gd name="adj" fmla="val 16667"/>
            </a:avLst>
          </a:prstGeom>
          <a:solidFill>
            <a:srgbClr val="2b01f2"/>
          </a:solidFill>
          <a:ln w="12600">
            <a:solidFill>
              <a:srgbClr val="2b01f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2"/>
          <p:cNvSpPr/>
          <p:nvPr/>
        </p:nvSpPr>
        <p:spPr>
          <a:xfrm>
            <a:off x="0" y="0"/>
            <a:ext cx="1155600" cy="21382200"/>
          </a:xfrm>
          <a:prstGeom prst="rect">
            <a:avLst/>
          </a:prstGeom>
          <a:solidFill>
            <a:srgbClr val="2b01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90000" bIns="90000" vert="vert270" rot="16200000">
            <a:noAutofit/>
          </a:bodyPr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r>
              <a:rPr b="0" lang="es-ES" sz="8000" spc="-1" strike="noStrike">
                <a:solidFill>
                  <a:srgbClr val="ffffff"/>
                </a:solidFill>
                <a:latin typeface="Calibri"/>
                <a:ea typeface="DejaVu Sans"/>
              </a:rPr>
              <a:t>INFORMÁTICA Y COMUNICACIONES</a:t>
            </a:r>
            <a:endParaRPr b="0" lang="en-US" sz="8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8000" spc="-1" strike="noStrike">
              <a:latin typeface="Arial"/>
            </a:endParaRPr>
          </a:p>
        </p:txBody>
      </p:sp>
      <p:sp>
        <p:nvSpPr>
          <p:cNvPr id="38" name="CustomShape 3"/>
          <p:cNvSpPr/>
          <p:nvPr/>
        </p:nvSpPr>
        <p:spPr>
          <a:xfrm>
            <a:off x="1280160" y="273240"/>
            <a:ext cx="11338200" cy="5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r>
              <a:rPr b="0" lang="es-ES" sz="6000" spc="-1" strike="noStrike" u="sng">
                <a:solidFill>
                  <a:srgbClr val="2b01f2"/>
                </a:solidFill>
                <a:uFillTx/>
                <a:latin typeface="Calibri"/>
                <a:ea typeface="DejaVu Sans"/>
              </a:rPr>
              <a:t>Premios Campalans 2021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1371600" y="1329840"/>
            <a:ext cx="11063520" cy="18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r>
              <a:rPr b="1" lang="ca-ES" sz="4400" spc="-1" strike="noStrike">
                <a:solidFill>
                  <a:srgbClr val="2b01f2"/>
                </a:solidFill>
                <a:latin typeface="Calibri"/>
                <a:ea typeface="DejaVu Sans"/>
              </a:rPr>
              <a:t>Desarollo de un sistema automatizado con Jenkins para evaluar códigos a través de Sonarqube provenientes de Git.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" name="CustomShape 5"/>
          <p:cNvSpPr/>
          <p:nvPr/>
        </p:nvSpPr>
        <p:spPr>
          <a:xfrm>
            <a:off x="1364040" y="7498080"/>
            <a:ext cx="2841480" cy="905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s-ES" sz="1800" spc="-1" strike="noStrike">
                <a:solidFill>
                  <a:srgbClr val="2b01f2"/>
                </a:solidFill>
                <a:latin typeface="Calibri"/>
                <a:ea typeface="DejaVu Sans"/>
              </a:rPr>
              <a:t>CICLO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b01f2"/>
                </a:solidFill>
                <a:latin typeface="Calibri"/>
                <a:ea typeface="DejaVu Sans"/>
              </a:rPr>
              <a:t>Administración de sistemas informáticos en red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s-ES" sz="1800" spc="-1" strike="noStrike">
                <a:solidFill>
                  <a:srgbClr val="2b01f2"/>
                </a:solidFill>
                <a:latin typeface="Calibri"/>
                <a:ea typeface="DejaVu Sans"/>
              </a:rPr>
              <a:t>AUTOR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b01f2"/>
                </a:solidFill>
                <a:latin typeface="Calibri"/>
                <a:ea typeface="DejaVu Sans"/>
              </a:rPr>
              <a:t>Christian Manalo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b01f2"/>
                </a:solidFill>
                <a:latin typeface="Calibri"/>
                <a:ea typeface="DejaVu Sans"/>
              </a:rPr>
              <a:t>Mark Santiago</a:t>
            </a:r>
            <a:br/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s-ES" sz="1800" spc="-1" strike="noStrike">
                <a:solidFill>
                  <a:srgbClr val="2b01f2"/>
                </a:solidFill>
                <a:latin typeface="Calibri"/>
                <a:ea typeface="DejaVu Sans"/>
              </a:rPr>
              <a:t>TUTORES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b01f2"/>
                </a:solidFill>
                <a:latin typeface="Calibri"/>
                <a:ea typeface="DejaVu Sans"/>
              </a:rPr>
              <a:t>Ainhoa Zaldua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b01f2"/>
                </a:solidFill>
                <a:latin typeface="Calibri"/>
                <a:ea typeface="DejaVu Sans"/>
              </a:rPr>
              <a:t>Anna Marcilla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s-ES" sz="1800" spc="-1" strike="noStrike">
                <a:solidFill>
                  <a:srgbClr val="2b01f2"/>
                </a:solidFill>
                <a:latin typeface="Calibri"/>
                <a:ea typeface="DejaVu Sans"/>
              </a:rPr>
              <a:t>GITHUB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b01f2"/>
                </a:solidFill>
                <a:latin typeface="Calibri"/>
                <a:ea typeface="DejaVu Sans"/>
              </a:rPr>
              <a:t>isx47328890/projecte-jenkins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s-ES" sz="1800" spc="-1" strike="noStrike">
                <a:solidFill>
                  <a:srgbClr val="2b01f2"/>
                </a:solidFill>
                <a:latin typeface="Calibri"/>
                <a:ea typeface="DejaVu Sans"/>
              </a:rPr>
              <a:t>Instagram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b01f2"/>
                </a:solidFill>
                <a:latin typeface="Calibri"/>
                <a:ea typeface="DejaVu Sans"/>
              </a:rPr>
              <a:t>@edtbarcelona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s-ES" sz="1800" spc="-1" strike="noStrike">
                <a:solidFill>
                  <a:srgbClr val="2b01f2"/>
                </a:solidFill>
                <a:latin typeface="Calibri"/>
                <a:ea typeface="DejaVu Sans"/>
              </a:rPr>
              <a:t>Twitter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b01f2"/>
                </a:solidFill>
                <a:latin typeface="Calibri"/>
                <a:ea typeface="DejaVu Sans"/>
              </a:rPr>
              <a:t>@EdTbarcelona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1" name="CustomShape 6"/>
          <p:cNvSpPr/>
          <p:nvPr/>
        </p:nvSpPr>
        <p:spPr>
          <a:xfrm>
            <a:off x="3895560" y="21015360"/>
            <a:ext cx="8098920" cy="36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Institut Escola del Treball – Carrer Comte d’Urgell, 187, edifici 11 – 08036 Barcelona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2" name="CustomShape 7"/>
          <p:cNvSpPr/>
          <p:nvPr/>
        </p:nvSpPr>
        <p:spPr>
          <a:xfrm>
            <a:off x="1364040" y="3452040"/>
            <a:ext cx="8785080" cy="296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s-ES" sz="3200" spc="-1" strike="noStrike" u="sng">
                <a:solidFill>
                  <a:srgbClr val="2b01f2"/>
                </a:solidFill>
                <a:uFillTx/>
                <a:latin typeface="Calibri"/>
                <a:ea typeface="DejaVu Sans"/>
              </a:rPr>
              <a:t>IDEA INICIAL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ca-E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El proyecto consistirá en el desarrollo de un sistema automatizado de entrega continua con Jenkins. El trabajo o "job" de Jenkins desplegará un repositorio Git en un servidor y dentro de este proceso habrá diferentes etapas o "stages" de la cual cogerá los diferentes códigos del repositorio y será evaluada a través de SonarQube para saber la calidad del código, el cual devolverá un feedback.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43" name="CustomShape 8"/>
          <p:cNvSpPr/>
          <p:nvPr/>
        </p:nvSpPr>
        <p:spPr>
          <a:xfrm>
            <a:off x="4579560" y="7088760"/>
            <a:ext cx="10068480" cy="52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s-ES" sz="3200" spc="-1" strike="noStrike" u="sng">
                <a:solidFill>
                  <a:srgbClr val="2b01f2"/>
                </a:solidFill>
                <a:uFillTx/>
                <a:latin typeface="Calibri"/>
                <a:ea typeface="DejaVu Sans"/>
              </a:rPr>
              <a:t>PROCESO DE ELABORACIÓN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44" name="Imagen 15" descr=""/>
          <p:cNvPicPr/>
          <p:nvPr/>
        </p:nvPicPr>
        <p:blipFill>
          <a:blip r:embed="rId1"/>
          <a:srcRect l="0" t="0" r="70301" b="0"/>
          <a:stretch/>
        </p:blipFill>
        <p:spPr>
          <a:xfrm>
            <a:off x="13015800" y="273240"/>
            <a:ext cx="2010960" cy="3265560"/>
          </a:xfrm>
          <a:prstGeom prst="rect">
            <a:avLst/>
          </a:prstGeom>
          <a:ln>
            <a:noFill/>
          </a:ln>
        </p:spPr>
      </p:pic>
      <p:pic>
        <p:nvPicPr>
          <p:cNvPr id="45" name="Imagen 19" descr=""/>
          <p:cNvPicPr/>
          <p:nvPr/>
        </p:nvPicPr>
        <p:blipFill>
          <a:blip r:embed="rId2"/>
          <a:stretch/>
        </p:blipFill>
        <p:spPr>
          <a:xfrm>
            <a:off x="3151080" y="13258800"/>
            <a:ext cx="322920" cy="298440"/>
          </a:xfrm>
          <a:prstGeom prst="rect">
            <a:avLst/>
          </a:prstGeom>
          <a:ln>
            <a:noFill/>
          </a:ln>
        </p:spPr>
      </p:pic>
      <p:pic>
        <p:nvPicPr>
          <p:cNvPr id="46" name="Imagen 20" descr=""/>
          <p:cNvPicPr/>
          <p:nvPr/>
        </p:nvPicPr>
        <p:blipFill>
          <a:blip r:embed="rId3"/>
          <a:stretch/>
        </p:blipFill>
        <p:spPr>
          <a:xfrm>
            <a:off x="3108960" y="14264640"/>
            <a:ext cx="357840" cy="357840"/>
          </a:xfrm>
          <a:prstGeom prst="rect">
            <a:avLst/>
          </a:prstGeom>
          <a:ln>
            <a:noFill/>
          </a:ln>
        </p:spPr>
      </p:pic>
      <p:sp>
        <p:nvSpPr>
          <p:cNvPr id="47" name="CustomShape 9"/>
          <p:cNvSpPr/>
          <p:nvPr/>
        </p:nvSpPr>
        <p:spPr>
          <a:xfrm>
            <a:off x="4555440" y="12193560"/>
            <a:ext cx="4629600" cy="52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0"/>
          <p:cNvSpPr/>
          <p:nvPr/>
        </p:nvSpPr>
        <p:spPr>
          <a:xfrm>
            <a:off x="155520" y="-144360"/>
            <a:ext cx="303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1"/>
          <p:cNvSpPr/>
          <p:nvPr/>
        </p:nvSpPr>
        <p:spPr>
          <a:xfrm>
            <a:off x="4579560" y="7719120"/>
            <a:ext cx="9318240" cy="41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Una investigación en profundidad para averiguar qué es, cómo funciona y cómo instalar Jenkins, también se tuvo que investigar la configuración e implementación con Sonarqube.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Las diferentes pruebas fueron realizadas por diferentes repositorios de prueba con códigos variables.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Toda la documentación fue hecha mientras se realizaba las diferentes pruebas.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El github contiene toda la documentación de la configuración e instalación de todo el sitema.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4"/>
          <a:stretch/>
        </p:blipFill>
        <p:spPr>
          <a:xfrm>
            <a:off x="10557360" y="4572000"/>
            <a:ext cx="4072320" cy="1310400"/>
          </a:xfrm>
          <a:prstGeom prst="rect">
            <a:avLst/>
          </a:prstGeom>
          <a:ln w="54720">
            <a:solidFill>
              <a:srgbClr val="2b01f2"/>
            </a:solidFill>
            <a:round/>
          </a:ln>
        </p:spPr>
      </p:pic>
      <p:pic>
        <p:nvPicPr>
          <p:cNvPr id="51" name="" descr=""/>
          <p:cNvPicPr/>
          <p:nvPr/>
        </p:nvPicPr>
        <p:blipFill>
          <a:blip r:embed="rId5"/>
          <a:stretch/>
        </p:blipFill>
        <p:spPr>
          <a:xfrm>
            <a:off x="4664160" y="12616200"/>
            <a:ext cx="9234720" cy="4846680"/>
          </a:xfrm>
          <a:prstGeom prst="rect">
            <a:avLst/>
          </a:prstGeom>
          <a:ln w="54720">
            <a:solidFill>
              <a:srgbClr val="2b01f2"/>
            </a:solidFill>
            <a:round/>
          </a:ln>
        </p:spPr>
      </p:pic>
      <p:sp>
        <p:nvSpPr>
          <p:cNvPr id="52" name="CustomShape 12"/>
          <p:cNvSpPr/>
          <p:nvPr/>
        </p:nvSpPr>
        <p:spPr>
          <a:xfrm>
            <a:off x="4663440" y="18613440"/>
            <a:ext cx="9234720" cy="4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s-ES" sz="3200" spc="-1" strike="noStrike" u="sng">
                <a:solidFill>
                  <a:srgbClr val="2b01f2"/>
                </a:solidFill>
                <a:uFillTx/>
                <a:latin typeface="Calibri"/>
                <a:ea typeface="DejaVu Sans"/>
              </a:rPr>
              <a:t>Conclusión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3" name="CustomShape 13"/>
          <p:cNvSpPr/>
          <p:nvPr/>
        </p:nvSpPr>
        <p:spPr>
          <a:xfrm>
            <a:off x="4572000" y="19202400"/>
            <a:ext cx="9326160" cy="164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Gracias a este proyecto facilitará el trabajo de aquellas personas que tienen que pasar horas corrigiendo un programa, con un solo botón podrá ver el resultado de evalluación de cada código.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6"/>
          <a:stretch/>
        </p:blipFill>
        <p:spPr>
          <a:xfrm>
            <a:off x="1371600" y="17465040"/>
            <a:ext cx="3108960" cy="310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610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2018-03-11T08:16:25Z</dcterms:created>
  <dc:creator>AdminComsol</dc:creator>
  <dc:description/>
  <dc:language>en-US</dc:language>
  <cp:lastModifiedBy/>
  <dcterms:modified xsi:type="dcterms:W3CDTF">2021-05-14T23:09:52Z</dcterms:modified>
  <cp:revision>37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Personalizado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