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c67ecc9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c67ecc9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c67ecc9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c67ecc9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c67ecc9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c67ecc9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c67ecc9d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c67ecc9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c67ecc9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c67ecc9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c67ecc9d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c67ecc9d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CS5242 </a:t>
            </a:r>
            <a:r>
              <a:rPr lang="zh-CN"/>
              <a:t>Tutorial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25775"/>
            <a:ext cx="85206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Week10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GPT (Homework 4)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GPT Generation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</a:rPr>
              <a:t>We have learned the structure of GPT and its training and inference workflow.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</a:rPr>
              <a:t>But how does GPT generates tokens from its outputs?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</a:rPr>
              <a:t>Three different generations methods: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zh-CN" sz="2000">
                <a:solidFill>
                  <a:schemeClr val="dk1"/>
                </a:solidFill>
              </a:rPr>
              <a:t>Greedy </a:t>
            </a:r>
            <a:r>
              <a:rPr lang="zh-CN" sz="2000">
                <a:solidFill>
                  <a:schemeClr val="dk1"/>
                </a:solidFill>
              </a:rPr>
              <a:t>Search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zh-CN" sz="2000">
                <a:solidFill>
                  <a:schemeClr val="dk1"/>
                </a:solidFill>
              </a:rPr>
              <a:t>Beam Search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zh-CN" sz="2000">
                <a:solidFill>
                  <a:schemeClr val="dk1"/>
                </a:solidFill>
              </a:rPr>
              <a:t>Sampling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Greedy Search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Greedy search is a simple and straightforward method for text generation.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At each step, it selects the next token with the highest probability according to the language model's output.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This approach is called "greedy" because it greedily chooses the most likely token at each time step without considering future consequences.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950" y="3314375"/>
            <a:ext cx="315683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50" y="4011550"/>
            <a:ext cx="8282150" cy="9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Beam</a:t>
            </a:r>
            <a:r>
              <a:rPr lang="zh-CN"/>
              <a:t> Search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23875"/>
            <a:ext cx="8520600" cy="4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Beam search considers multiple candidate words rather than just a single word. At each time step, it keeps track of the top k most likely partial sequences</a:t>
            </a:r>
            <a:r>
              <a:rPr lang="zh-C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Initialization</a:t>
            </a:r>
            <a:endParaRPr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CN" sz="1500">
                <a:solidFill>
                  <a:schemeClr val="dk1"/>
                </a:solidFill>
              </a:rPr>
              <a:t>Initialize a set of beams, each containing the initial sequence and its probability score.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Expansion</a:t>
            </a:r>
            <a:endParaRPr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CN" sz="1500">
                <a:solidFill>
                  <a:schemeClr val="dk1"/>
                </a:solidFill>
              </a:rPr>
              <a:t>For each beam, generate the next token and its prob in the sequence.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CN" sz="1500">
                <a:solidFill>
                  <a:schemeClr val="dk1"/>
                </a:solidFill>
              </a:rPr>
              <a:t>Expand each beam by appending each possible next token to the partial sequence.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Selection:</a:t>
            </a:r>
            <a:endParaRPr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CN" sz="1500">
                <a:solidFill>
                  <a:schemeClr val="dk1"/>
                </a:solidFill>
              </a:rPr>
              <a:t>Select the top-k beams with the highest probability scores, where k is the beam width.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Termination:</a:t>
            </a:r>
            <a:endParaRPr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CN" sz="1500">
                <a:solidFill>
                  <a:schemeClr val="dk1"/>
                </a:solidFill>
              </a:rPr>
              <a:t>Repeat until all remaining beams either terminate or reach the max sequence length.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Beam Search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13" y="958150"/>
            <a:ext cx="7030775" cy="41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Sampling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311700" y="1017725"/>
            <a:ext cx="8241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Sampling method randomly selects the next word based on the probability distribution of words, instead of always choosing the word with the highest probability.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/>
              <a:t>This formula introduces a top-k constraint to the sampling process, where we first select the top k most likely words according to the distribution, and then randomly sample from these words.</a:t>
            </a:r>
            <a:endParaRPr sz="16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113" y="1788100"/>
            <a:ext cx="3111779" cy="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0" l="0" r="3716" t="0"/>
          <a:stretch/>
        </p:blipFill>
        <p:spPr>
          <a:xfrm>
            <a:off x="228600" y="3571325"/>
            <a:ext cx="8843798" cy="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Assignment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</a:rPr>
              <a:t>Goal: Implement three generation methods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CN" sz="2100">
                <a:solidFill>
                  <a:schemeClr val="dk1"/>
                </a:solidFill>
              </a:rPr>
              <a:t>Pretrained model is provided.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CN" sz="2100">
                <a:solidFill>
                  <a:schemeClr val="dk1"/>
                </a:solidFill>
              </a:rPr>
              <a:t>Text encoding and decoding is provided.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CN" sz="2100">
                <a:solidFill>
                  <a:schemeClr val="dk1"/>
                </a:solidFill>
              </a:rPr>
              <a:t>Task: Complete the generation function.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CN" sz="2100">
                <a:solidFill>
                  <a:schemeClr val="dk1"/>
                </a:solidFill>
              </a:rPr>
              <a:t>DDL: 04 April (submit within 10 days)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